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57" r:id="rId4"/>
    <p:sldId id="270" r:id="rId5"/>
    <p:sldId id="258" r:id="rId6"/>
    <p:sldId id="259" r:id="rId7"/>
    <p:sldId id="260" r:id="rId8"/>
    <p:sldId id="263" r:id="rId9"/>
    <p:sldId id="268" r:id="rId10"/>
    <p:sldId id="262" r:id="rId11"/>
    <p:sldId id="264" r:id="rId12"/>
    <p:sldId id="261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414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6F4613C-6F6C-4698-9853-189DDFC1EADC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38C5337-A372-41BC-BCD3-93DC908D95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613C-6F6C-4698-9853-189DDFC1EADC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5337-A372-41BC-BCD3-93DC908D95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613C-6F6C-4698-9853-189DDFC1EADC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5337-A372-41BC-BCD3-93DC908D95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6F4613C-6F6C-4698-9853-189DDFC1EADC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5337-A372-41BC-BCD3-93DC908D95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6F4613C-6F6C-4698-9853-189DDFC1EADC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38C5337-A372-41BC-BCD3-93DC908D95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6F4613C-6F6C-4698-9853-189DDFC1EADC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38C5337-A372-41BC-BCD3-93DC908D95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6F4613C-6F6C-4698-9853-189DDFC1EADC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38C5337-A372-41BC-BCD3-93DC908D95B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4613C-6F6C-4698-9853-189DDFC1EADC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C5337-A372-41BC-BCD3-93DC908D95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6F4613C-6F6C-4698-9853-189DDFC1EADC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38C5337-A372-41BC-BCD3-93DC908D95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6F4613C-6F6C-4698-9853-189DDFC1EADC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38C5337-A372-41BC-BCD3-93DC908D95B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6F4613C-6F6C-4698-9853-189DDFC1EADC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38C5337-A372-41BC-BCD3-93DC908D95B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6F4613C-6F6C-4698-9853-189DDFC1EADC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38C5337-A372-41BC-BCD3-93DC908D95B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jp_oyHY5bug&amp;feature=relate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npk.okstate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sfp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agchat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facebook.com/ousnp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Internet and Social Media in Agriculture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thought people Tweet everything.</a:t>
            </a:r>
          </a:p>
          <a:p>
            <a:r>
              <a:rPr lang="en-US" dirty="0" smtClean="0"/>
              <a:t>Don’t follow those people!!!</a:t>
            </a:r>
          </a:p>
          <a:p>
            <a:r>
              <a:rPr lang="en-US" dirty="0" smtClean="0"/>
              <a:t>Immediate News and Info.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9444" t="22222" r="21111" b="27111"/>
          <a:stretch>
            <a:fillRect/>
          </a:stretch>
        </p:blipFill>
        <p:spPr bwMode="auto">
          <a:xfrm>
            <a:off x="2743200" y="3721078"/>
            <a:ext cx="6248400" cy="295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10% of </a:t>
            </a:r>
            <a:r>
              <a:rPr lang="en-US" dirty="0" err="1" smtClean="0"/>
              <a:t>Facebook</a:t>
            </a:r>
            <a:r>
              <a:rPr lang="en-US" dirty="0" smtClean="0"/>
              <a:t> users have Twitter</a:t>
            </a:r>
          </a:p>
          <a:p>
            <a:r>
              <a:rPr lang="en-US" dirty="0" smtClean="0"/>
              <a:t>Specifically Young, Tech Savoy, Educated individuals.  </a:t>
            </a:r>
            <a:endParaRPr lang="en-US" dirty="0"/>
          </a:p>
        </p:txBody>
      </p:sp>
      <p:pic>
        <p:nvPicPr>
          <p:cNvPr id="4" name="Picture 2" descr="http://www.kzero.co.uk/wp-content/uploads/2008/04/technology-adoption-cur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505645"/>
            <a:ext cx="4467975" cy="3352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Extension Specialist and Agronomist from across the Nation are going to twitter.</a:t>
            </a:r>
          </a:p>
          <a:p>
            <a:pPr lvl="1"/>
            <a:r>
              <a:rPr lang="en-US" dirty="0" smtClean="0"/>
              <a:t>What impact could this have?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Ag publishers and Research groups posting old articles and research.   Relevant to the current situation. </a:t>
            </a:r>
          </a:p>
          <a:p>
            <a:endParaRPr lang="en-US" dirty="0" smtClean="0"/>
          </a:p>
          <a:p>
            <a:r>
              <a:rPr lang="en-US" dirty="0" smtClean="0"/>
              <a:t>Universities posting research and meetings.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15555" t="22222" r="37778" b="16444"/>
          <a:stretch>
            <a:fillRect/>
          </a:stretch>
        </p:blipFill>
        <p:spPr bwMode="auto">
          <a:xfrm>
            <a:off x="457200" y="1676400"/>
            <a:ext cx="519485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to Videos and Testimonials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t="23111" r="38333" b="13778"/>
          <a:stretch>
            <a:fillRect/>
          </a:stretch>
        </p:blipFill>
        <p:spPr bwMode="auto">
          <a:xfrm>
            <a:off x="304800" y="1447800"/>
            <a:ext cx="845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a Industry Professional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Brand Yourself</a:t>
            </a:r>
          </a:p>
          <a:p>
            <a:endParaRPr lang="en-US" dirty="0" smtClean="0"/>
          </a:p>
          <a:p>
            <a:r>
              <a:rPr lang="en-US" dirty="0" smtClean="0"/>
              <a:t>Give a Face to the Product.</a:t>
            </a:r>
          </a:p>
          <a:p>
            <a:endParaRPr lang="en-US" dirty="0" smtClean="0"/>
          </a:p>
          <a:p>
            <a:r>
              <a:rPr lang="en-US" dirty="0" smtClean="0"/>
              <a:t>Give relevant info.  </a:t>
            </a:r>
          </a:p>
          <a:p>
            <a:r>
              <a:rPr lang="en-US" dirty="0" smtClean="0"/>
              <a:t>Lots of Pictures</a:t>
            </a:r>
          </a:p>
          <a:p>
            <a:r>
              <a:rPr lang="en-US" dirty="0" smtClean="0"/>
              <a:t>Not what you ate for lunch.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Shift happen link</a:t>
            </a:r>
          </a:p>
          <a:p>
            <a:r>
              <a:rPr lang="en-US" dirty="0" smtClean="0">
                <a:hlinkClick r:id="rId2"/>
              </a:rPr>
              <a:t>http://www.youtube.com/watch?v=jp_oyHY5bug&amp;feature=related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???????????????????????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role does the internet play in Agriculture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role does Social Media play in Agriculture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Ag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is the Client?</a:t>
            </a:r>
          </a:p>
          <a:p>
            <a:endParaRPr lang="en-US" dirty="0" smtClean="0"/>
          </a:p>
          <a:p>
            <a:r>
              <a:rPr lang="en-US" dirty="0" smtClean="0"/>
              <a:t>Data and Information.</a:t>
            </a:r>
          </a:p>
          <a:p>
            <a:r>
              <a:rPr lang="en-US" dirty="0" smtClean="0"/>
              <a:t>Immediate. </a:t>
            </a:r>
          </a:p>
          <a:p>
            <a:pPr marL="64008" indent="0">
              <a:buNone/>
            </a:pPr>
            <a:r>
              <a:rPr lang="en-US" dirty="0" smtClean="0"/>
              <a:t>                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3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Information/ </a:t>
            </a:r>
            <a:r>
              <a:rPr lang="en-US" dirty="0" err="1" smtClean="0"/>
              <a:t>Mis</a:t>
            </a:r>
            <a:r>
              <a:rPr lang="en-US" dirty="0" smtClean="0"/>
              <a:t>-Information</a:t>
            </a:r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7778" t="22222" r="19444" b="20889"/>
          <a:stretch>
            <a:fillRect/>
          </a:stretch>
        </p:blipFill>
        <p:spPr bwMode="auto">
          <a:xfrm>
            <a:off x="304800" y="1295401"/>
            <a:ext cx="4800600" cy="271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15000" t="21333" r="15556" b="32445"/>
          <a:stretch>
            <a:fillRect/>
          </a:stretch>
        </p:blipFill>
        <p:spPr bwMode="auto">
          <a:xfrm>
            <a:off x="2971800" y="4114800"/>
            <a:ext cx="6172200" cy="256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Chat/Blogs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2111408"/>
          </a:xfrm>
        </p:spPr>
        <p:txBody>
          <a:bodyPr/>
          <a:lstStyle/>
          <a:p>
            <a:r>
              <a:rPr lang="en-US" dirty="0" smtClean="0"/>
              <a:t>Who is policing Blogs and Chat Rooms??</a:t>
            </a:r>
          </a:p>
          <a:p>
            <a:r>
              <a:rPr lang="en-US" dirty="0" smtClean="0"/>
              <a:t>Do they need policing?</a:t>
            </a:r>
          </a:p>
          <a:p>
            <a:r>
              <a:rPr lang="en-US" dirty="0" smtClean="0"/>
              <a:t>Blogs can lead to innovation and failure.</a:t>
            </a:r>
            <a:endParaRPr lang="en-US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5555" t="21333" r="16667" b="18222"/>
          <a:stretch>
            <a:fillRect/>
          </a:stretch>
        </p:blipFill>
        <p:spPr bwMode="auto">
          <a:xfrm>
            <a:off x="914400" y="1371600"/>
            <a:ext cx="6629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Chat / Blogs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Innovators</a:t>
            </a:r>
          </a:p>
          <a:p>
            <a:r>
              <a:rPr lang="en-US" dirty="0" smtClean="0"/>
              <a:t>What % read</a:t>
            </a:r>
            <a:br>
              <a:rPr lang="en-US" dirty="0" smtClean="0"/>
            </a:br>
            <a:r>
              <a:rPr lang="en-US" dirty="0" smtClean="0"/>
              <a:t>Blogs?</a:t>
            </a:r>
            <a:endParaRPr lang="en-US" dirty="0"/>
          </a:p>
        </p:txBody>
      </p:sp>
      <p:pic>
        <p:nvPicPr>
          <p:cNvPr id="17410" name="Picture 2" descr="http://www.kzero.co.uk/wp-content/uploads/2008/04/technology-adoption-cur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7325" y="1828800"/>
            <a:ext cx="5686675" cy="4266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Facebook</a:t>
            </a:r>
            <a:r>
              <a:rPr lang="en-US" dirty="0" smtClean="0"/>
              <a:t> / Google 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0556" t="22222" r="29444" b="27111"/>
          <a:stretch>
            <a:fillRect/>
          </a:stretch>
        </p:blipFill>
        <p:spPr bwMode="auto">
          <a:xfrm>
            <a:off x="533400" y="19050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Facebook</a:t>
            </a:r>
            <a:r>
              <a:rPr lang="en-US" dirty="0" smtClean="0"/>
              <a:t> / Google 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Linkage.  Social Media is/can be linked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10556" t="22222" r="28889" b="31556"/>
          <a:stretch>
            <a:fillRect/>
          </a:stretch>
        </p:blipFill>
        <p:spPr bwMode="auto">
          <a:xfrm>
            <a:off x="228600" y="2590800"/>
            <a:ext cx="8305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195</TotalTime>
  <Words>201</Words>
  <Application>Microsoft Office PowerPoint</Application>
  <PresentationFormat>On-screen Show (4:3)</PresentationFormat>
  <Paragraphs>49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Verve</vt:lpstr>
      <vt:lpstr>Internet and Social Media in Agriculture</vt:lpstr>
      <vt:lpstr>PowerPoint Presentation</vt:lpstr>
      <vt:lpstr>???????????????????????</vt:lpstr>
      <vt:lpstr>Precision Ag </vt:lpstr>
      <vt:lpstr>Information/ Mis-Information</vt:lpstr>
      <vt:lpstr>Chat/Blogs</vt:lpstr>
      <vt:lpstr>Chat / Blogs</vt:lpstr>
      <vt:lpstr>Facebook / Google +</vt:lpstr>
      <vt:lpstr>Facebook / Google +</vt:lpstr>
      <vt:lpstr>Twitter</vt:lpstr>
      <vt:lpstr>Twitter</vt:lpstr>
      <vt:lpstr>Twitter</vt:lpstr>
      <vt:lpstr>YouTube</vt:lpstr>
      <vt:lpstr>How to Videos and Testimonials</vt:lpstr>
      <vt:lpstr>As a Industry Professional </vt:lpstr>
    </vt:vector>
  </TitlesOfParts>
  <Company>Oklahoma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and Social Media in Agriculture</dc:title>
  <dc:creator>arnall</dc:creator>
  <cp:lastModifiedBy>Brian Arnall</cp:lastModifiedBy>
  <cp:revision>7</cp:revision>
  <dcterms:created xsi:type="dcterms:W3CDTF">2012-03-26T17:10:27Z</dcterms:created>
  <dcterms:modified xsi:type="dcterms:W3CDTF">2014-01-24T19:57:31Z</dcterms:modified>
</cp:coreProperties>
</file>