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8" r:id="rId3"/>
    <p:sldId id="257" r:id="rId4"/>
    <p:sldId id="260" r:id="rId5"/>
    <p:sldId id="259" r:id="rId6"/>
    <p:sldId id="262" r:id="rId7"/>
    <p:sldId id="264" r:id="rId8"/>
    <p:sldId id="265" r:id="rId9"/>
    <p:sldId id="263" r:id="rId10"/>
    <p:sldId id="271" r:id="rId11"/>
    <p:sldId id="272" r:id="rId12"/>
    <p:sldId id="269" r:id="rId13"/>
    <p:sldId id="270" r:id="rId14"/>
    <p:sldId id="266" r:id="rId15"/>
    <p:sldId id="268" r:id="rId16"/>
    <p:sldId id="267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11913E-BB73-47F7-8DE7-AA88CC452539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975343-8596-43B3-A59B-123368DF1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84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550C-BEEF-480A-9154-E32F1E65E170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4FF2-C9EF-4387-BAA1-CDE4FF80A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550C-BEEF-480A-9154-E32F1E65E170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4FF2-C9EF-4387-BAA1-CDE4FF80A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1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550C-BEEF-480A-9154-E32F1E65E170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4FF2-C9EF-4387-BAA1-CDE4FF80A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3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550C-BEEF-480A-9154-E32F1E65E170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4FF2-C9EF-4387-BAA1-CDE4FF80A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9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550C-BEEF-480A-9154-E32F1E65E170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4FF2-C9EF-4387-BAA1-CDE4FF80A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6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550C-BEEF-480A-9154-E32F1E65E170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4FF2-C9EF-4387-BAA1-CDE4FF80A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550C-BEEF-480A-9154-E32F1E65E170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4FF2-C9EF-4387-BAA1-CDE4FF80A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7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550C-BEEF-480A-9154-E32F1E65E170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4FF2-C9EF-4387-BAA1-CDE4FF80A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4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550C-BEEF-480A-9154-E32F1E65E170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4FF2-C9EF-4387-BAA1-CDE4FF80A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78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550C-BEEF-480A-9154-E32F1E65E170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4FF2-C9EF-4387-BAA1-CDE4FF80A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8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550C-BEEF-480A-9154-E32F1E65E170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4FF2-C9EF-4387-BAA1-CDE4FF80A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5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F550C-BEEF-480A-9154-E32F1E65E170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74FF2-C9EF-4387-BAA1-CDE4FF80A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8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3290" y="4389534"/>
            <a:ext cx="9144000" cy="2652486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DAIRY CATTLE INDUSTRY</a:t>
            </a:r>
          </a:p>
          <a:p>
            <a:endParaRPr lang="en-US" sz="4000" dirty="0" smtClean="0"/>
          </a:p>
          <a:p>
            <a:r>
              <a:rPr lang="en-US" sz="4000" dirty="0" smtClean="0"/>
              <a:t>Camron </a:t>
            </a:r>
            <a:r>
              <a:rPr lang="en-US" sz="4000" dirty="0" smtClean="0"/>
              <a:t>Nisly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90" y="326571"/>
            <a:ext cx="50800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2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93" y="2506662"/>
            <a:ext cx="6527007" cy="4351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658832" cy="33683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5403" y="4086809"/>
            <a:ext cx="4488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Transponders to regulate feeding at computerized feeders</a:t>
            </a:r>
          </a:p>
        </p:txBody>
      </p:sp>
    </p:spTree>
    <p:extLst>
      <p:ext uri="{BB962C8B-B14F-4D97-AF65-F5344CB8AC3E}">
        <p14:creationId xmlns:p14="http://schemas.microsoft.com/office/powerpoint/2010/main" val="24922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87086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57" y="929951"/>
            <a:ext cx="2212761" cy="1714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098" y="929951"/>
            <a:ext cx="2341983" cy="2305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02" y="929951"/>
            <a:ext cx="4141139" cy="2539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18" y="3708530"/>
            <a:ext cx="452437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50" y="628650"/>
            <a:ext cx="83185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ORGANIC MILK COMES FROM HAPPY COWS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33" y="2021470"/>
            <a:ext cx="7023934" cy="4351338"/>
          </a:xfrm>
        </p:spPr>
      </p:pic>
    </p:spTree>
    <p:extLst>
      <p:ext uri="{BB962C8B-B14F-4D97-AF65-F5344CB8AC3E}">
        <p14:creationId xmlns:p14="http://schemas.microsoft.com/office/powerpoint/2010/main" val="352468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SMALL SCALE CHEESE AND YOGURT PRODUCTION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65" y="2100263"/>
            <a:ext cx="5715000" cy="40767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080" y="321468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8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 BOTTLING OF CREAM AND MILK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9" y="3319770"/>
            <a:ext cx="3810000" cy="30099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1" y="2976870"/>
            <a:ext cx="59055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Improving Genetics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5" y="3115329"/>
            <a:ext cx="5017805" cy="35841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321" y="3115329"/>
            <a:ext cx="5103845" cy="36587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5796" y="1203649"/>
            <a:ext cx="7007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Careful breeding to increase yield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 A. I. to match correct bull with cows to enhance: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Udder, Feet, Calving, Temperament</a:t>
            </a:r>
          </a:p>
          <a:p>
            <a:pPr lvl="1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8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ADVANCES IN MILKING DEVICES AND EQUIPMENT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6" y="1246420"/>
            <a:ext cx="3019620" cy="21522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8" y="4013131"/>
            <a:ext cx="2958938" cy="2075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55" y="3288842"/>
            <a:ext cx="4762500" cy="3524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533" y="1593343"/>
            <a:ext cx="4218105" cy="30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9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1" y="593983"/>
            <a:ext cx="8070002" cy="6049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00188" y="494522"/>
            <a:ext cx="33870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Herringbone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Cows enter on one end and stand in a staggered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Floor is lower for 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Automatic take off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948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92" y="479052"/>
            <a:ext cx="7976247" cy="59737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6571" y="479052"/>
            <a:ext cx="30231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Tie Stall Barn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Cows are tied in stall for the majority of the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Labor Intensive</a:t>
            </a:r>
          </a:p>
        </p:txBody>
      </p:sp>
    </p:spTree>
    <p:extLst>
      <p:ext uri="{BB962C8B-B14F-4D97-AF65-F5344CB8AC3E}">
        <p14:creationId xmlns:p14="http://schemas.microsoft.com/office/powerpoint/2010/main" val="16253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360" y="2280946"/>
            <a:ext cx="6820658" cy="44370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2730" y="457198"/>
            <a:ext cx="7137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 smtClean="0"/>
              <a:t>Carousel Milk Parlor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 smtClean="0"/>
              <a:t>Mostly used with very large dairies</a:t>
            </a:r>
          </a:p>
        </p:txBody>
      </p:sp>
    </p:spTree>
    <p:extLst>
      <p:ext uri="{BB962C8B-B14F-4D97-AF65-F5344CB8AC3E}">
        <p14:creationId xmlns:p14="http://schemas.microsoft.com/office/powerpoint/2010/main" val="112803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934" y="2178828"/>
            <a:ext cx="6350000" cy="4254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9509" y="429208"/>
            <a:ext cx="8518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ROBOTIC MILKING MACHINE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0033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MASTITIS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6" y="4142792"/>
            <a:ext cx="2951934" cy="22112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792" y="4142392"/>
            <a:ext cx="3323543" cy="2211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46" y="2734559"/>
            <a:ext cx="54292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7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077" y="454284"/>
            <a:ext cx="4649949" cy="2789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4" y="3442996"/>
            <a:ext cx="4311870" cy="3415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014" y="3357576"/>
            <a:ext cx="5004330" cy="33301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7683" y="454284"/>
            <a:ext cx="19221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Headlocks</a:t>
            </a:r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357396" y="4365668"/>
            <a:ext cx="2677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 Common types of hoof trimmers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06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122</Words>
  <Application>Microsoft Office PowerPoint</Application>
  <PresentationFormat>Widescreen</PresentationFormat>
  <Paragraphs>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Improving Genetics </vt:lpstr>
      <vt:lpstr>ADVANCES IN MILKING DEVICES AND EQUIPMENT </vt:lpstr>
      <vt:lpstr>PowerPoint Presentation</vt:lpstr>
      <vt:lpstr>PowerPoint Presentation</vt:lpstr>
      <vt:lpstr>PowerPoint Presentation</vt:lpstr>
      <vt:lpstr>PowerPoint Presentation</vt:lpstr>
      <vt:lpstr>MASTITIS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ORGANIC MILK COMES FROM HAPPY COWS</vt:lpstr>
      <vt:lpstr>SMALL SCALE CHEESE AND YOGURT PRODUCTION</vt:lpstr>
      <vt:lpstr>HOME BOTTLING OF CREAM AND MILK</vt:lpstr>
    </vt:vector>
  </TitlesOfParts>
  <Company>Oklahoma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Camron</dc:creator>
  <cp:lastModifiedBy>Camron</cp:lastModifiedBy>
  <cp:revision>11</cp:revision>
  <cp:lastPrinted>2015-04-28T18:04:25Z</cp:lastPrinted>
  <dcterms:created xsi:type="dcterms:W3CDTF">2015-04-23T20:20:28Z</dcterms:created>
  <dcterms:modified xsi:type="dcterms:W3CDTF">2015-04-29T14:39:07Z</dcterms:modified>
</cp:coreProperties>
</file>