
<file path=[Content_Types].xml><?xml version="1.0" encoding="utf-8"?>
<Types xmlns="http://schemas.openxmlformats.org/package/2006/content-types">
  <Default Extension="bin" ContentType="application/vnd.openxmlformats-officedocument.oleObject"/>
  <Default Extension="wmf" ContentType="image/x-wmf"/>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57" r:id="rId3"/>
    <p:sldId id="258" r:id="rId4"/>
    <p:sldId id="259" r:id="rId5"/>
    <p:sldId id="260" r:id="rId6"/>
    <p:sldId id="261" r:id="rId7"/>
    <p:sldId id="262" r:id="rId8"/>
    <p:sldId id="263" r:id="rId9"/>
    <p:sldId id="264" r:id="rId10"/>
    <p:sldId id="269" r:id="rId11"/>
    <p:sldId id="270" r:id="rId12"/>
    <p:sldId id="271" r:id="rId13"/>
    <p:sldId id="272" r:id="rId14"/>
    <p:sldId id="273" r:id="rId15"/>
    <p:sldId id="274" r:id="rId16"/>
    <p:sldId id="275" r:id="rId17"/>
    <p:sldId id="276"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3" d="100"/>
          <a:sy n="93" d="100"/>
        </p:scale>
        <p:origin x="-714"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0F33F0A-24F9-4AAD-AA5A-30F60BC0BF8F}" type="datetimeFigureOut">
              <a:rPr lang="en-US" smtClean="0"/>
              <a:t>4/4/2014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715F348-424A-4EED-BEBD-A7A7843F7EF3}" type="slidenum">
              <a:rPr lang="en-US" smtClean="0"/>
              <a:t>‹#›</a:t>
            </a:fld>
            <a:endParaRPr lang="en-US"/>
          </a:p>
        </p:txBody>
      </p:sp>
    </p:spTree>
    <p:extLst>
      <p:ext uri="{BB962C8B-B14F-4D97-AF65-F5344CB8AC3E}">
        <p14:creationId xmlns:p14="http://schemas.microsoft.com/office/powerpoint/2010/main" val="15052967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a:solidFill>
                  <a:schemeClr val="tx1"/>
                </a:solidFill>
                <a:latin typeface="Verdana" pitchFamily="34" charset="0"/>
              </a:defRPr>
            </a:lvl1pPr>
            <a:lvl2pPr marL="742950" indent="-285750">
              <a:defRPr sz="2000">
                <a:solidFill>
                  <a:schemeClr val="tx1"/>
                </a:solidFill>
                <a:latin typeface="Verdana" pitchFamily="34" charset="0"/>
              </a:defRPr>
            </a:lvl2pPr>
            <a:lvl3pPr marL="1143000" indent="-228600">
              <a:defRPr sz="2000">
                <a:solidFill>
                  <a:schemeClr val="tx1"/>
                </a:solidFill>
                <a:latin typeface="Verdana" pitchFamily="34" charset="0"/>
              </a:defRPr>
            </a:lvl3pPr>
            <a:lvl4pPr marL="1600200" indent="-228600">
              <a:defRPr sz="2000">
                <a:solidFill>
                  <a:schemeClr val="tx1"/>
                </a:solidFill>
                <a:latin typeface="Verdana" pitchFamily="34" charset="0"/>
              </a:defRPr>
            </a:lvl4pPr>
            <a:lvl5pPr marL="2057400" indent="-228600">
              <a:defRPr sz="2000">
                <a:solidFill>
                  <a:schemeClr val="tx1"/>
                </a:solidFill>
                <a:latin typeface="Verdana" pitchFamily="34" charset="0"/>
              </a:defRPr>
            </a:lvl5pPr>
            <a:lvl6pPr marL="2514600" indent="-228600" eaLnBrk="0" fontAlgn="base" hangingPunct="0">
              <a:spcBef>
                <a:spcPct val="0"/>
              </a:spcBef>
              <a:spcAft>
                <a:spcPct val="0"/>
              </a:spcAft>
              <a:defRPr sz="2000">
                <a:solidFill>
                  <a:schemeClr val="tx1"/>
                </a:solidFill>
                <a:latin typeface="Verdana" pitchFamily="34" charset="0"/>
              </a:defRPr>
            </a:lvl6pPr>
            <a:lvl7pPr marL="2971800" indent="-228600" eaLnBrk="0" fontAlgn="base" hangingPunct="0">
              <a:spcBef>
                <a:spcPct val="0"/>
              </a:spcBef>
              <a:spcAft>
                <a:spcPct val="0"/>
              </a:spcAft>
              <a:defRPr sz="2000">
                <a:solidFill>
                  <a:schemeClr val="tx1"/>
                </a:solidFill>
                <a:latin typeface="Verdana" pitchFamily="34" charset="0"/>
              </a:defRPr>
            </a:lvl7pPr>
            <a:lvl8pPr marL="3429000" indent="-228600" eaLnBrk="0" fontAlgn="base" hangingPunct="0">
              <a:spcBef>
                <a:spcPct val="0"/>
              </a:spcBef>
              <a:spcAft>
                <a:spcPct val="0"/>
              </a:spcAft>
              <a:defRPr sz="2000">
                <a:solidFill>
                  <a:schemeClr val="tx1"/>
                </a:solidFill>
                <a:latin typeface="Verdana" pitchFamily="34" charset="0"/>
              </a:defRPr>
            </a:lvl8pPr>
            <a:lvl9pPr marL="3886200" indent="-228600" eaLnBrk="0" fontAlgn="base" hangingPunct="0">
              <a:spcBef>
                <a:spcPct val="0"/>
              </a:spcBef>
              <a:spcAft>
                <a:spcPct val="0"/>
              </a:spcAft>
              <a:defRPr sz="2000">
                <a:solidFill>
                  <a:schemeClr val="tx1"/>
                </a:solidFill>
                <a:latin typeface="Verdana" pitchFamily="34" charset="0"/>
              </a:defRPr>
            </a:lvl9pPr>
          </a:lstStyle>
          <a:p>
            <a:fld id="{30A27532-E5A5-4127-A0C9-24285358A9A2}" type="slidenum">
              <a:rPr lang="en-US" altLang="en-US" sz="1200" smtClean="0">
                <a:latin typeface="Arial" pitchFamily="34" charset="0"/>
              </a:rPr>
              <a:pPr/>
              <a:t>2</a:t>
            </a:fld>
            <a:endParaRPr lang="en-US" altLang="en-US" sz="1200" smtClean="0">
              <a:latin typeface="Arial" pitchFamily="34" charset="0"/>
            </a:endParaRPr>
          </a:p>
        </p:txBody>
      </p:sp>
      <p:sp>
        <p:nvSpPr>
          <p:cNvPr id="73731" name="Rectangle 2"/>
          <p:cNvSpPr>
            <a:spLocks noRot="1" noChangeArrowheads="1" noTextEdit="1"/>
          </p:cNvSpPr>
          <p:nvPr>
            <p:ph type="sldImg"/>
          </p:nvPr>
        </p:nvSpPr>
        <p:spPr>
          <a:ln/>
        </p:spPr>
      </p:sp>
      <p:sp>
        <p:nvSpPr>
          <p:cNvPr id="737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a:solidFill>
                  <a:schemeClr val="tx1"/>
                </a:solidFill>
                <a:latin typeface="Verdana" pitchFamily="34" charset="0"/>
              </a:defRPr>
            </a:lvl1pPr>
            <a:lvl2pPr marL="742950" indent="-285750">
              <a:defRPr sz="2000">
                <a:solidFill>
                  <a:schemeClr val="tx1"/>
                </a:solidFill>
                <a:latin typeface="Verdana" pitchFamily="34" charset="0"/>
              </a:defRPr>
            </a:lvl2pPr>
            <a:lvl3pPr marL="1143000" indent="-228600">
              <a:defRPr sz="2000">
                <a:solidFill>
                  <a:schemeClr val="tx1"/>
                </a:solidFill>
                <a:latin typeface="Verdana" pitchFamily="34" charset="0"/>
              </a:defRPr>
            </a:lvl3pPr>
            <a:lvl4pPr marL="1600200" indent="-228600">
              <a:defRPr sz="2000">
                <a:solidFill>
                  <a:schemeClr val="tx1"/>
                </a:solidFill>
                <a:latin typeface="Verdana" pitchFamily="34" charset="0"/>
              </a:defRPr>
            </a:lvl4pPr>
            <a:lvl5pPr marL="2057400" indent="-228600">
              <a:defRPr sz="2000">
                <a:solidFill>
                  <a:schemeClr val="tx1"/>
                </a:solidFill>
                <a:latin typeface="Verdana" pitchFamily="34" charset="0"/>
              </a:defRPr>
            </a:lvl5pPr>
            <a:lvl6pPr marL="2514600" indent="-228600" eaLnBrk="0" fontAlgn="base" hangingPunct="0">
              <a:spcBef>
                <a:spcPct val="0"/>
              </a:spcBef>
              <a:spcAft>
                <a:spcPct val="0"/>
              </a:spcAft>
              <a:defRPr sz="2000">
                <a:solidFill>
                  <a:schemeClr val="tx1"/>
                </a:solidFill>
                <a:latin typeface="Verdana" pitchFamily="34" charset="0"/>
              </a:defRPr>
            </a:lvl6pPr>
            <a:lvl7pPr marL="2971800" indent="-228600" eaLnBrk="0" fontAlgn="base" hangingPunct="0">
              <a:spcBef>
                <a:spcPct val="0"/>
              </a:spcBef>
              <a:spcAft>
                <a:spcPct val="0"/>
              </a:spcAft>
              <a:defRPr sz="2000">
                <a:solidFill>
                  <a:schemeClr val="tx1"/>
                </a:solidFill>
                <a:latin typeface="Verdana" pitchFamily="34" charset="0"/>
              </a:defRPr>
            </a:lvl7pPr>
            <a:lvl8pPr marL="3429000" indent="-228600" eaLnBrk="0" fontAlgn="base" hangingPunct="0">
              <a:spcBef>
                <a:spcPct val="0"/>
              </a:spcBef>
              <a:spcAft>
                <a:spcPct val="0"/>
              </a:spcAft>
              <a:defRPr sz="2000">
                <a:solidFill>
                  <a:schemeClr val="tx1"/>
                </a:solidFill>
                <a:latin typeface="Verdana" pitchFamily="34" charset="0"/>
              </a:defRPr>
            </a:lvl8pPr>
            <a:lvl9pPr marL="3886200" indent="-228600" eaLnBrk="0" fontAlgn="base" hangingPunct="0">
              <a:spcBef>
                <a:spcPct val="0"/>
              </a:spcBef>
              <a:spcAft>
                <a:spcPct val="0"/>
              </a:spcAft>
              <a:defRPr sz="2000">
                <a:solidFill>
                  <a:schemeClr val="tx1"/>
                </a:solidFill>
                <a:latin typeface="Verdana" pitchFamily="34" charset="0"/>
              </a:defRPr>
            </a:lvl9pPr>
          </a:lstStyle>
          <a:p>
            <a:fld id="{EBDCAC4B-9637-4AEE-99E5-D9250C041426}" type="slidenum">
              <a:rPr lang="en-US" altLang="en-US" sz="1200" smtClean="0">
                <a:latin typeface="Arial" pitchFamily="34" charset="0"/>
              </a:rPr>
              <a:pPr/>
              <a:t>12</a:t>
            </a:fld>
            <a:endParaRPr lang="en-US" altLang="en-US" sz="1200" smtClean="0">
              <a:latin typeface="Arial" pitchFamily="34" charset="0"/>
            </a:endParaRPr>
          </a:p>
        </p:txBody>
      </p:sp>
      <p:sp>
        <p:nvSpPr>
          <p:cNvPr id="87043" name="Rectangle 2"/>
          <p:cNvSpPr>
            <a:spLocks noRot="1" noChangeArrowheads="1" noTextEdit="1"/>
          </p:cNvSpPr>
          <p:nvPr>
            <p:ph type="sldImg"/>
          </p:nvPr>
        </p:nvSpPr>
        <p:spPr>
          <a:ln/>
        </p:spPr>
      </p:sp>
      <p:sp>
        <p:nvSpPr>
          <p:cNvPr id="870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a:solidFill>
                  <a:schemeClr val="tx1"/>
                </a:solidFill>
                <a:latin typeface="Verdana" pitchFamily="34" charset="0"/>
              </a:defRPr>
            </a:lvl1pPr>
            <a:lvl2pPr marL="742950" indent="-285750">
              <a:defRPr sz="2000">
                <a:solidFill>
                  <a:schemeClr val="tx1"/>
                </a:solidFill>
                <a:latin typeface="Verdana" pitchFamily="34" charset="0"/>
              </a:defRPr>
            </a:lvl2pPr>
            <a:lvl3pPr marL="1143000" indent="-228600">
              <a:defRPr sz="2000">
                <a:solidFill>
                  <a:schemeClr val="tx1"/>
                </a:solidFill>
                <a:latin typeface="Verdana" pitchFamily="34" charset="0"/>
              </a:defRPr>
            </a:lvl3pPr>
            <a:lvl4pPr marL="1600200" indent="-228600">
              <a:defRPr sz="2000">
                <a:solidFill>
                  <a:schemeClr val="tx1"/>
                </a:solidFill>
                <a:latin typeface="Verdana" pitchFamily="34" charset="0"/>
              </a:defRPr>
            </a:lvl4pPr>
            <a:lvl5pPr marL="2057400" indent="-228600">
              <a:defRPr sz="2000">
                <a:solidFill>
                  <a:schemeClr val="tx1"/>
                </a:solidFill>
                <a:latin typeface="Verdana" pitchFamily="34" charset="0"/>
              </a:defRPr>
            </a:lvl5pPr>
            <a:lvl6pPr marL="2514600" indent="-228600" eaLnBrk="0" fontAlgn="base" hangingPunct="0">
              <a:spcBef>
                <a:spcPct val="0"/>
              </a:spcBef>
              <a:spcAft>
                <a:spcPct val="0"/>
              </a:spcAft>
              <a:defRPr sz="2000">
                <a:solidFill>
                  <a:schemeClr val="tx1"/>
                </a:solidFill>
                <a:latin typeface="Verdana" pitchFamily="34" charset="0"/>
              </a:defRPr>
            </a:lvl6pPr>
            <a:lvl7pPr marL="2971800" indent="-228600" eaLnBrk="0" fontAlgn="base" hangingPunct="0">
              <a:spcBef>
                <a:spcPct val="0"/>
              </a:spcBef>
              <a:spcAft>
                <a:spcPct val="0"/>
              </a:spcAft>
              <a:defRPr sz="2000">
                <a:solidFill>
                  <a:schemeClr val="tx1"/>
                </a:solidFill>
                <a:latin typeface="Verdana" pitchFamily="34" charset="0"/>
              </a:defRPr>
            </a:lvl7pPr>
            <a:lvl8pPr marL="3429000" indent="-228600" eaLnBrk="0" fontAlgn="base" hangingPunct="0">
              <a:spcBef>
                <a:spcPct val="0"/>
              </a:spcBef>
              <a:spcAft>
                <a:spcPct val="0"/>
              </a:spcAft>
              <a:defRPr sz="2000">
                <a:solidFill>
                  <a:schemeClr val="tx1"/>
                </a:solidFill>
                <a:latin typeface="Verdana" pitchFamily="34" charset="0"/>
              </a:defRPr>
            </a:lvl8pPr>
            <a:lvl9pPr marL="3886200" indent="-228600" eaLnBrk="0" fontAlgn="base" hangingPunct="0">
              <a:spcBef>
                <a:spcPct val="0"/>
              </a:spcBef>
              <a:spcAft>
                <a:spcPct val="0"/>
              </a:spcAft>
              <a:defRPr sz="2000">
                <a:solidFill>
                  <a:schemeClr val="tx1"/>
                </a:solidFill>
                <a:latin typeface="Verdana" pitchFamily="34" charset="0"/>
              </a:defRPr>
            </a:lvl9pPr>
          </a:lstStyle>
          <a:p>
            <a:fld id="{1B584E61-CD3E-4F13-976B-653DB98A9327}" type="slidenum">
              <a:rPr lang="en-US" altLang="en-US" sz="1200" smtClean="0">
                <a:latin typeface="Arial" pitchFamily="34" charset="0"/>
              </a:rPr>
              <a:pPr/>
              <a:t>13</a:t>
            </a:fld>
            <a:endParaRPr lang="en-US" altLang="en-US" sz="1200" smtClean="0">
              <a:latin typeface="Arial" pitchFamily="34" charset="0"/>
            </a:endParaRPr>
          </a:p>
        </p:txBody>
      </p:sp>
      <p:sp>
        <p:nvSpPr>
          <p:cNvPr id="88067" name="Rectangle 2"/>
          <p:cNvSpPr>
            <a:spLocks noRot="1" noChangeArrowheads="1" noTextEdit="1"/>
          </p:cNvSpPr>
          <p:nvPr>
            <p:ph type="sldImg"/>
          </p:nvPr>
        </p:nvSpPr>
        <p:spPr>
          <a:ln/>
        </p:spPr>
      </p:sp>
      <p:sp>
        <p:nvSpPr>
          <p:cNvPr id="880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a:solidFill>
                  <a:schemeClr val="tx1"/>
                </a:solidFill>
                <a:latin typeface="Verdana" pitchFamily="34" charset="0"/>
              </a:defRPr>
            </a:lvl1pPr>
            <a:lvl2pPr marL="742950" indent="-285750">
              <a:defRPr sz="2000">
                <a:solidFill>
                  <a:schemeClr val="tx1"/>
                </a:solidFill>
                <a:latin typeface="Verdana" pitchFamily="34" charset="0"/>
              </a:defRPr>
            </a:lvl2pPr>
            <a:lvl3pPr marL="1143000" indent="-228600">
              <a:defRPr sz="2000">
                <a:solidFill>
                  <a:schemeClr val="tx1"/>
                </a:solidFill>
                <a:latin typeface="Verdana" pitchFamily="34" charset="0"/>
              </a:defRPr>
            </a:lvl3pPr>
            <a:lvl4pPr marL="1600200" indent="-228600">
              <a:defRPr sz="2000">
                <a:solidFill>
                  <a:schemeClr val="tx1"/>
                </a:solidFill>
                <a:latin typeface="Verdana" pitchFamily="34" charset="0"/>
              </a:defRPr>
            </a:lvl4pPr>
            <a:lvl5pPr marL="2057400" indent="-228600">
              <a:defRPr sz="2000">
                <a:solidFill>
                  <a:schemeClr val="tx1"/>
                </a:solidFill>
                <a:latin typeface="Verdana" pitchFamily="34" charset="0"/>
              </a:defRPr>
            </a:lvl5pPr>
            <a:lvl6pPr marL="2514600" indent="-228600" eaLnBrk="0" fontAlgn="base" hangingPunct="0">
              <a:spcBef>
                <a:spcPct val="0"/>
              </a:spcBef>
              <a:spcAft>
                <a:spcPct val="0"/>
              </a:spcAft>
              <a:defRPr sz="2000">
                <a:solidFill>
                  <a:schemeClr val="tx1"/>
                </a:solidFill>
                <a:latin typeface="Verdana" pitchFamily="34" charset="0"/>
              </a:defRPr>
            </a:lvl6pPr>
            <a:lvl7pPr marL="2971800" indent="-228600" eaLnBrk="0" fontAlgn="base" hangingPunct="0">
              <a:spcBef>
                <a:spcPct val="0"/>
              </a:spcBef>
              <a:spcAft>
                <a:spcPct val="0"/>
              </a:spcAft>
              <a:defRPr sz="2000">
                <a:solidFill>
                  <a:schemeClr val="tx1"/>
                </a:solidFill>
                <a:latin typeface="Verdana" pitchFamily="34" charset="0"/>
              </a:defRPr>
            </a:lvl7pPr>
            <a:lvl8pPr marL="3429000" indent="-228600" eaLnBrk="0" fontAlgn="base" hangingPunct="0">
              <a:spcBef>
                <a:spcPct val="0"/>
              </a:spcBef>
              <a:spcAft>
                <a:spcPct val="0"/>
              </a:spcAft>
              <a:defRPr sz="2000">
                <a:solidFill>
                  <a:schemeClr val="tx1"/>
                </a:solidFill>
                <a:latin typeface="Verdana" pitchFamily="34" charset="0"/>
              </a:defRPr>
            </a:lvl8pPr>
            <a:lvl9pPr marL="3886200" indent="-228600" eaLnBrk="0" fontAlgn="base" hangingPunct="0">
              <a:spcBef>
                <a:spcPct val="0"/>
              </a:spcBef>
              <a:spcAft>
                <a:spcPct val="0"/>
              </a:spcAft>
              <a:defRPr sz="2000">
                <a:solidFill>
                  <a:schemeClr val="tx1"/>
                </a:solidFill>
                <a:latin typeface="Verdana" pitchFamily="34" charset="0"/>
              </a:defRPr>
            </a:lvl9pPr>
          </a:lstStyle>
          <a:p>
            <a:fld id="{A8496C94-642E-4013-A0E2-DC803B930C08}" type="slidenum">
              <a:rPr lang="en-US" altLang="en-US" sz="1200" smtClean="0">
                <a:latin typeface="Arial" pitchFamily="34" charset="0"/>
              </a:rPr>
              <a:pPr/>
              <a:t>14</a:t>
            </a:fld>
            <a:endParaRPr lang="en-US" altLang="en-US" sz="1200" smtClean="0">
              <a:latin typeface="Arial" pitchFamily="34" charset="0"/>
            </a:endParaRPr>
          </a:p>
        </p:txBody>
      </p:sp>
      <p:sp>
        <p:nvSpPr>
          <p:cNvPr id="89091" name="Rectangle 2"/>
          <p:cNvSpPr>
            <a:spLocks noRot="1" noChangeArrowheads="1" noTextEdit="1"/>
          </p:cNvSpPr>
          <p:nvPr>
            <p:ph type="sldImg"/>
          </p:nvPr>
        </p:nvSpPr>
        <p:spPr>
          <a:ln/>
        </p:spPr>
      </p:sp>
      <p:sp>
        <p:nvSpPr>
          <p:cNvPr id="890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a:solidFill>
                  <a:schemeClr val="tx1"/>
                </a:solidFill>
                <a:latin typeface="Verdana" pitchFamily="34" charset="0"/>
              </a:defRPr>
            </a:lvl1pPr>
            <a:lvl2pPr marL="742950" indent="-285750">
              <a:defRPr sz="2000">
                <a:solidFill>
                  <a:schemeClr val="tx1"/>
                </a:solidFill>
                <a:latin typeface="Verdana" pitchFamily="34" charset="0"/>
              </a:defRPr>
            </a:lvl2pPr>
            <a:lvl3pPr marL="1143000" indent="-228600">
              <a:defRPr sz="2000">
                <a:solidFill>
                  <a:schemeClr val="tx1"/>
                </a:solidFill>
                <a:latin typeface="Verdana" pitchFamily="34" charset="0"/>
              </a:defRPr>
            </a:lvl3pPr>
            <a:lvl4pPr marL="1600200" indent="-228600">
              <a:defRPr sz="2000">
                <a:solidFill>
                  <a:schemeClr val="tx1"/>
                </a:solidFill>
                <a:latin typeface="Verdana" pitchFamily="34" charset="0"/>
              </a:defRPr>
            </a:lvl4pPr>
            <a:lvl5pPr marL="2057400" indent="-228600">
              <a:defRPr sz="2000">
                <a:solidFill>
                  <a:schemeClr val="tx1"/>
                </a:solidFill>
                <a:latin typeface="Verdana" pitchFamily="34" charset="0"/>
              </a:defRPr>
            </a:lvl5pPr>
            <a:lvl6pPr marL="2514600" indent="-228600" eaLnBrk="0" fontAlgn="base" hangingPunct="0">
              <a:spcBef>
                <a:spcPct val="0"/>
              </a:spcBef>
              <a:spcAft>
                <a:spcPct val="0"/>
              </a:spcAft>
              <a:defRPr sz="2000">
                <a:solidFill>
                  <a:schemeClr val="tx1"/>
                </a:solidFill>
                <a:latin typeface="Verdana" pitchFamily="34" charset="0"/>
              </a:defRPr>
            </a:lvl6pPr>
            <a:lvl7pPr marL="2971800" indent="-228600" eaLnBrk="0" fontAlgn="base" hangingPunct="0">
              <a:spcBef>
                <a:spcPct val="0"/>
              </a:spcBef>
              <a:spcAft>
                <a:spcPct val="0"/>
              </a:spcAft>
              <a:defRPr sz="2000">
                <a:solidFill>
                  <a:schemeClr val="tx1"/>
                </a:solidFill>
                <a:latin typeface="Verdana" pitchFamily="34" charset="0"/>
              </a:defRPr>
            </a:lvl7pPr>
            <a:lvl8pPr marL="3429000" indent="-228600" eaLnBrk="0" fontAlgn="base" hangingPunct="0">
              <a:spcBef>
                <a:spcPct val="0"/>
              </a:spcBef>
              <a:spcAft>
                <a:spcPct val="0"/>
              </a:spcAft>
              <a:defRPr sz="2000">
                <a:solidFill>
                  <a:schemeClr val="tx1"/>
                </a:solidFill>
                <a:latin typeface="Verdana" pitchFamily="34" charset="0"/>
              </a:defRPr>
            </a:lvl8pPr>
            <a:lvl9pPr marL="3886200" indent="-228600" eaLnBrk="0" fontAlgn="base" hangingPunct="0">
              <a:spcBef>
                <a:spcPct val="0"/>
              </a:spcBef>
              <a:spcAft>
                <a:spcPct val="0"/>
              </a:spcAft>
              <a:defRPr sz="2000">
                <a:solidFill>
                  <a:schemeClr val="tx1"/>
                </a:solidFill>
                <a:latin typeface="Verdana" pitchFamily="34" charset="0"/>
              </a:defRPr>
            </a:lvl9pPr>
          </a:lstStyle>
          <a:p>
            <a:fld id="{E2F882F4-0DF4-4F49-B6ED-191D957E9993}" type="slidenum">
              <a:rPr lang="en-US" altLang="en-US" sz="1200" smtClean="0">
                <a:latin typeface="Arial" pitchFamily="34" charset="0"/>
              </a:rPr>
              <a:pPr/>
              <a:t>15</a:t>
            </a:fld>
            <a:endParaRPr lang="en-US" altLang="en-US" sz="1200" smtClean="0">
              <a:latin typeface="Arial" pitchFamily="34" charset="0"/>
            </a:endParaRPr>
          </a:p>
        </p:txBody>
      </p:sp>
      <p:sp>
        <p:nvSpPr>
          <p:cNvPr id="90115" name="Rectangle 2"/>
          <p:cNvSpPr>
            <a:spLocks noRot="1" noChangeArrowheads="1" noTextEdit="1"/>
          </p:cNvSpPr>
          <p:nvPr>
            <p:ph type="sldImg"/>
          </p:nvPr>
        </p:nvSpPr>
        <p:spPr>
          <a:ln/>
        </p:spPr>
      </p:sp>
      <p:sp>
        <p:nvSpPr>
          <p:cNvPr id="901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a:solidFill>
                  <a:schemeClr val="tx1"/>
                </a:solidFill>
                <a:latin typeface="Verdana" pitchFamily="34" charset="0"/>
              </a:defRPr>
            </a:lvl1pPr>
            <a:lvl2pPr marL="742950" indent="-285750">
              <a:defRPr sz="2000">
                <a:solidFill>
                  <a:schemeClr val="tx1"/>
                </a:solidFill>
                <a:latin typeface="Verdana" pitchFamily="34" charset="0"/>
              </a:defRPr>
            </a:lvl2pPr>
            <a:lvl3pPr marL="1143000" indent="-228600">
              <a:defRPr sz="2000">
                <a:solidFill>
                  <a:schemeClr val="tx1"/>
                </a:solidFill>
                <a:latin typeface="Verdana" pitchFamily="34" charset="0"/>
              </a:defRPr>
            </a:lvl3pPr>
            <a:lvl4pPr marL="1600200" indent="-228600">
              <a:defRPr sz="2000">
                <a:solidFill>
                  <a:schemeClr val="tx1"/>
                </a:solidFill>
                <a:latin typeface="Verdana" pitchFamily="34" charset="0"/>
              </a:defRPr>
            </a:lvl4pPr>
            <a:lvl5pPr marL="2057400" indent="-228600">
              <a:defRPr sz="2000">
                <a:solidFill>
                  <a:schemeClr val="tx1"/>
                </a:solidFill>
                <a:latin typeface="Verdana" pitchFamily="34" charset="0"/>
              </a:defRPr>
            </a:lvl5pPr>
            <a:lvl6pPr marL="2514600" indent="-228600" eaLnBrk="0" fontAlgn="base" hangingPunct="0">
              <a:spcBef>
                <a:spcPct val="0"/>
              </a:spcBef>
              <a:spcAft>
                <a:spcPct val="0"/>
              </a:spcAft>
              <a:defRPr sz="2000">
                <a:solidFill>
                  <a:schemeClr val="tx1"/>
                </a:solidFill>
                <a:latin typeface="Verdana" pitchFamily="34" charset="0"/>
              </a:defRPr>
            </a:lvl6pPr>
            <a:lvl7pPr marL="2971800" indent="-228600" eaLnBrk="0" fontAlgn="base" hangingPunct="0">
              <a:spcBef>
                <a:spcPct val="0"/>
              </a:spcBef>
              <a:spcAft>
                <a:spcPct val="0"/>
              </a:spcAft>
              <a:defRPr sz="2000">
                <a:solidFill>
                  <a:schemeClr val="tx1"/>
                </a:solidFill>
                <a:latin typeface="Verdana" pitchFamily="34" charset="0"/>
              </a:defRPr>
            </a:lvl7pPr>
            <a:lvl8pPr marL="3429000" indent="-228600" eaLnBrk="0" fontAlgn="base" hangingPunct="0">
              <a:spcBef>
                <a:spcPct val="0"/>
              </a:spcBef>
              <a:spcAft>
                <a:spcPct val="0"/>
              </a:spcAft>
              <a:defRPr sz="2000">
                <a:solidFill>
                  <a:schemeClr val="tx1"/>
                </a:solidFill>
                <a:latin typeface="Verdana" pitchFamily="34" charset="0"/>
              </a:defRPr>
            </a:lvl8pPr>
            <a:lvl9pPr marL="3886200" indent="-228600" eaLnBrk="0" fontAlgn="base" hangingPunct="0">
              <a:spcBef>
                <a:spcPct val="0"/>
              </a:spcBef>
              <a:spcAft>
                <a:spcPct val="0"/>
              </a:spcAft>
              <a:defRPr sz="2000">
                <a:solidFill>
                  <a:schemeClr val="tx1"/>
                </a:solidFill>
                <a:latin typeface="Verdana" pitchFamily="34" charset="0"/>
              </a:defRPr>
            </a:lvl9pPr>
          </a:lstStyle>
          <a:p>
            <a:fld id="{363DAAFA-700D-47B2-9B15-E9A6FE49E831}" type="slidenum">
              <a:rPr lang="en-US" altLang="en-US" sz="1200" smtClean="0">
                <a:latin typeface="Arial" pitchFamily="34" charset="0"/>
              </a:rPr>
              <a:pPr/>
              <a:t>16</a:t>
            </a:fld>
            <a:endParaRPr lang="en-US" altLang="en-US" sz="1200" smtClean="0">
              <a:latin typeface="Arial" pitchFamily="34" charset="0"/>
            </a:endParaRPr>
          </a:p>
        </p:txBody>
      </p:sp>
      <p:sp>
        <p:nvSpPr>
          <p:cNvPr id="91139" name="Rectangle 2"/>
          <p:cNvSpPr>
            <a:spLocks noRot="1" noChangeArrowheads="1" noTextEdit="1"/>
          </p:cNvSpPr>
          <p:nvPr>
            <p:ph type="sldImg"/>
          </p:nvPr>
        </p:nvSpPr>
        <p:spPr>
          <a:ln/>
        </p:spPr>
      </p:sp>
      <p:sp>
        <p:nvSpPr>
          <p:cNvPr id="911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a:solidFill>
                  <a:schemeClr val="tx1"/>
                </a:solidFill>
                <a:latin typeface="Verdana" pitchFamily="34" charset="0"/>
              </a:defRPr>
            </a:lvl1pPr>
            <a:lvl2pPr marL="742950" indent="-285750">
              <a:defRPr sz="2000">
                <a:solidFill>
                  <a:schemeClr val="tx1"/>
                </a:solidFill>
                <a:latin typeface="Verdana" pitchFamily="34" charset="0"/>
              </a:defRPr>
            </a:lvl2pPr>
            <a:lvl3pPr marL="1143000" indent="-228600">
              <a:defRPr sz="2000">
                <a:solidFill>
                  <a:schemeClr val="tx1"/>
                </a:solidFill>
                <a:latin typeface="Verdana" pitchFamily="34" charset="0"/>
              </a:defRPr>
            </a:lvl3pPr>
            <a:lvl4pPr marL="1600200" indent="-228600">
              <a:defRPr sz="2000">
                <a:solidFill>
                  <a:schemeClr val="tx1"/>
                </a:solidFill>
                <a:latin typeface="Verdana" pitchFamily="34" charset="0"/>
              </a:defRPr>
            </a:lvl4pPr>
            <a:lvl5pPr marL="2057400" indent="-228600">
              <a:defRPr sz="2000">
                <a:solidFill>
                  <a:schemeClr val="tx1"/>
                </a:solidFill>
                <a:latin typeface="Verdana" pitchFamily="34" charset="0"/>
              </a:defRPr>
            </a:lvl5pPr>
            <a:lvl6pPr marL="2514600" indent="-228600" eaLnBrk="0" fontAlgn="base" hangingPunct="0">
              <a:spcBef>
                <a:spcPct val="0"/>
              </a:spcBef>
              <a:spcAft>
                <a:spcPct val="0"/>
              </a:spcAft>
              <a:defRPr sz="2000">
                <a:solidFill>
                  <a:schemeClr val="tx1"/>
                </a:solidFill>
                <a:latin typeface="Verdana" pitchFamily="34" charset="0"/>
              </a:defRPr>
            </a:lvl6pPr>
            <a:lvl7pPr marL="2971800" indent="-228600" eaLnBrk="0" fontAlgn="base" hangingPunct="0">
              <a:spcBef>
                <a:spcPct val="0"/>
              </a:spcBef>
              <a:spcAft>
                <a:spcPct val="0"/>
              </a:spcAft>
              <a:defRPr sz="2000">
                <a:solidFill>
                  <a:schemeClr val="tx1"/>
                </a:solidFill>
                <a:latin typeface="Verdana" pitchFamily="34" charset="0"/>
              </a:defRPr>
            </a:lvl7pPr>
            <a:lvl8pPr marL="3429000" indent="-228600" eaLnBrk="0" fontAlgn="base" hangingPunct="0">
              <a:spcBef>
                <a:spcPct val="0"/>
              </a:spcBef>
              <a:spcAft>
                <a:spcPct val="0"/>
              </a:spcAft>
              <a:defRPr sz="2000">
                <a:solidFill>
                  <a:schemeClr val="tx1"/>
                </a:solidFill>
                <a:latin typeface="Verdana" pitchFamily="34" charset="0"/>
              </a:defRPr>
            </a:lvl8pPr>
            <a:lvl9pPr marL="3886200" indent="-228600" eaLnBrk="0" fontAlgn="base" hangingPunct="0">
              <a:spcBef>
                <a:spcPct val="0"/>
              </a:spcBef>
              <a:spcAft>
                <a:spcPct val="0"/>
              </a:spcAft>
              <a:defRPr sz="2000">
                <a:solidFill>
                  <a:schemeClr val="tx1"/>
                </a:solidFill>
                <a:latin typeface="Verdana" pitchFamily="34" charset="0"/>
              </a:defRPr>
            </a:lvl9pPr>
          </a:lstStyle>
          <a:p>
            <a:fld id="{1B1F0524-AA57-48A6-9B66-8D75D1C5D657}" type="slidenum">
              <a:rPr lang="en-US" altLang="en-US" sz="1200" smtClean="0">
                <a:latin typeface="Arial" pitchFamily="34" charset="0"/>
              </a:rPr>
              <a:pPr/>
              <a:t>3</a:t>
            </a:fld>
            <a:endParaRPr lang="en-US" altLang="en-US" sz="1200" smtClean="0">
              <a:latin typeface="Arial" pitchFamily="34" charset="0"/>
            </a:endParaRPr>
          </a:p>
        </p:txBody>
      </p:sp>
      <p:sp>
        <p:nvSpPr>
          <p:cNvPr id="74755" name="Rectangle 2"/>
          <p:cNvSpPr>
            <a:spLocks noRot="1" noChangeArrowheads="1" noTextEdit="1"/>
          </p:cNvSpPr>
          <p:nvPr>
            <p:ph type="sldImg"/>
          </p:nvPr>
        </p:nvSpPr>
        <p:spPr>
          <a:ln/>
        </p:spPr>
      </p:sp>
      <p:sp>
        <p:nvSpPr>
          <p:cNvPr id="747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a:solidFill>
                  <a:schemeClr val="tx1"/>
                </a:solidFill>
                <a:latin typeface="Verdana" pitchFamily="34" charset="0"/>
              </a:defRPr>
            </a:lvl1pPr>
            <a:lvl2pPr marL="742950" indent="-285750">
              <a:defRPr sz="2000">
                <a:solidFill>
                  <a:schemeClr val="tx1"/>
                </a:solidFill>
                <a:latin typeface="Verdana" pitchFamily="34" charset="0"/>
              </a:defRPr>
            </a:lvl2pPr>
            <a:lvl3pPr marL="1143000" indent="-228600">
              <a:defRPr sz="2000">
                <a:solidFill>
                  <a:schemeClr val="tx1"/>
                </a:solidFill>
                <a:latin typeface="Verdana" pitchFamily="34" charset="0"/>
              </a:defRPr>
            </a:lvl3pPr>
            <a:lvl4pPr marL="1600200" indent="-228600">
              <a:defRPr sz="2000">
                <a:solidFill>
                  <a:schemeClr val="tx1"/>
                </a:solidFill>
                <a:latin typeface="Verdana" pitchFamily="34" charset="0"/>
              </a:defRPr>
            </a:lvl4pPr>
            <a:lvl5pPr marL="2057400" indent="-228600">
              <a:defRPr sz="2000">
                <a:solidFill>
                  <a:schemeClr val="tx1"/>
                </a:solidFill>
                <a:latin typeface="Verdana" pitchFamily="34" charset="0"/>
              </a:defRPr>
            </a:lvl5pPr>
            <a:lvl6pPr marL="2514600" indent="-228600" eaLnBrk="0" fontAlgn="base" hangingPunct="0">
              <a:spcBef>
                <a:spcPct val="0"/>
              </a:spcBef>
              <a:spcAft>
                <a:spcPct val="0"/>
              </a:spcAft>
              <a:defRPr sz="2000">
                <a:solidFill>
                  <a:schemeClr val="tx1"/>
                </a:solidFill>
                <a:latin typeface="Verdana" pitchFamily="34" charset="0"/>
              </a:defRPr>
            </a:lvl6pPr>
            <a:lvl7pPr marL="2971800" indent="-228600" eaLnBrk="0" fontAlgn="base" hangingPunct="0">
              <a:spcBef>
                <a:spcPct val="0"/>
              </a:spcBef>
              <a:spcAft>
                <a:spcPct val="0"/>
              </a:spcAft>
              <a:defRPr sz="2000">
                <a:solidFill>
                  <a:schemeClr val="tx1"/>
                </a:solidFill>
                <a:latin typeface="Verdana" pitchFamily="34" charset="0"/>
              </a:defRPr>
            </a:lvl7pPr>
            <a:lvl8pPr marL="3429000" indent="-228600" eaLnBrk="0" fontAlgn="base" hangingPunct="0">
              <a:spcBef>
                <a:spcPct val="0"/>
              </a:spcBef>
              <a:spcAft>
                <a:spcPct val="0"/>
              </a:spcAft>
              <a:defRPr sz="2000">
                <a:solidFill>
                  <a:schemeClr val="tx1"/>
                </a:solidFill>
                <a:latin typeface="Verdana" pitchFamily="34" charset="0"/>
              </a:defRPr>
            </a:lvl8pPr>
            <a:lvl9pPr marL="3886200" indent="-228600" eaLnBrk="0" fontAlgn="base" hangingPunct="0">
              <a:spcBef>
                <a:spcPct val="0"/>
              </a:spcBef>
              <a:spcAft>
                <a:spcPct val="0"/>
              </a:spcAft>
              <a:defRPr sz="2000">
                <a:solidFill>
                  <a:schemeClr val="tx1"/>
                </a:solidFill>
                <a:latin typeface="Verdana" pitchFamily="34" charset="0"/>
              </a:defRPr>
            </a:lvl9pPr>
          </a:lstStyle>
          <a:p>
            <a:fld id="{4684E94A-3470-4C55-A04D-EC5BF06C14C2}" type="slidenum">
              <a:rPr lang="en-US" altLang="en-US" sz="1200" smtClean="0">
                <a:latin typeface="Arial" pitchFamily="34" charset="0"/>
              </a:rPr>
              <a:pPr/>
              <a:t>4</a:t>
            </a:fld>
            <a:endParaRPr lang="en-US" altLang="en-US" sz="1200" smtClean="0">
              <a:latin typeface="Arial" pitchFamily="34" charset="0"/>
            </a:endParaRPr>
          </a:p>
        </p:txBody>
      </p:sp>
      <p:sp>
        <p:nvSpPr>
          <p:cNvPr id="75779" name="Rectangle 2"/>
          <p:cNvSpPr>
            <a:spLocks noRot="1" noChangeArrowheads="1" noTextEdit="1"/>
          </p:cNvSpPr>
          <p:nvPr>
            <p:ph type="sldImg"/>
          </p:nvPr>
        </p:nvSpPr>
        <p:spPr>
          <a:ln/>
        </p:spPr>
      </p:sp>
      <p:sp>
        <p:nvSpPr>
          <p:cNvPr id="757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a:solidFill>
                  <a:schemeClr val="tx1"/>
                </a:solidFill>
                <a:latin typeface="Verdana" pitchFamily="34" charset="0"/>
              </a:defRPr>
            </a:lvl1pPr>
            <a:lvl2pPr marL="742950" indent="-285750">
              <a:defRPr sz="2000">
                <a:solidFill>
                  <a:schemeClr val="tx1"/>
                </a:solidFill>
                <a:latin typeface="Verdana" pitchFamily="34" charset="0"/>
              </a:defRPr>
            </a:lvl2pPr>
            <a:lvl3pPr marL="1143000" indent="-228600">
              <a:defRPr sz="2000">
                <a:solidFill>
                  <a:schemeClr val="tx1"/>
                </a:solidFill>
                <a:latin typeface="Verdana" pitchFamily="34" charset="0"/>
              </a:defRPr>
            </a:lvl3pPr>
            <a:lvl4pPr marL="1600200" indent="-228600">
              <a:defRPr sz="2000">
                <a:solidFill>
                  <a:schemeClr val="tx1"/>
                </a:solidFill>
                <a:latin typeface="Verdana" pitchFamily="34" charset="0"/>
              </a:defRPr>
            </a:lvl4pPr>
            <a:lvl5pPr marL="2057400" indent="-228600">
              <a:defRPr sz="2000">
                <a:solidFill>
                  <a:schemeClr val="tx1"/>
                </a:solidFill>
                <a:latin typeface="Verdana" pitchFamily="34" charset="0"/>
              </a:defRPr>
            </a:lvl5pPr>
            <a:lvl6pPr marL="2514600" indent="-228600" eaLnBrk="0" fontAlgn="base" hangingPunct="0">
              <a:spcBef>
                <a:spcPct val="0"/>
              </a:spcBef>
              <a:spcAft>
                <a:spcPct val="0"/>
              </a:spcAft>
              <a:defRPr sz="2000">
                <a:solidFill>
                  <a:schemeClr val="tx1"/>
                </a:solidFill>
                <a:latin typeface="Verdana" pitchFamily="34" charset="0"/>
              </a:defRPr>
            </a:lvl6pPr>
            <a:lvl7pPr marL="2971800" indent="-228600" eaLnBrk="0" fontAlgn="base" hangingPunct="0">
              <a:spcBef>
                <a:spcPct val="0"/>
              </a:spcBef>
              <a:spcAft>
                <a:spcPct val="0"/>
              </a:spcAft>
              <a:defRPr sz="2000">
                <a:solidFill>
                  <a:schemeClr val="tx1"/>
                </a:solidFill>
                <a:latin typeface="Verdana" pitchFamily="34" charset="0"/>
              </a:defRPr>
            </a:lvl7pPr>
            <a:lvl8pPr marL="3429000" indent="-228600" eaLnBrk="0" fontAlgn="base" hangingPunct="0">
              <a:spcBef>
                <a:spcPct val="0"/>
              </a:spcBef>
              <a:spcAft>
                <a:spcPct val="0"/>
              </a:spcAft>
              <a:defRPr sz="2000">
                <a:solidFill>
                  <a:schemeClr val="tx1"/>
                </a:solidFill>
                <a:latin typeface="Verdana" pitchFamily="34" charset="0"/>
              </a:defRPr>
            </a:lvl8pPr>
            <a:lvl9pPr marL="3886200" indent="-228600" eaLnBrk="0" fontAlgn="base" hangingPunct="0">
              <a:spcBef>
                <a:spcPct val="0"/>
              </a:spcBef>
              <a:spcAft>
                <a:spcPct val="0"/>
              </a:spcAft>
              <a:defRPr sz="2000">
                <a:solidFill>
                  <a:schemeClr val="tx1"/>
                </a:solidFill>
                <a:latin typeface="Verdana" pitchFamily="34" charset="0"/>
              </a:defRPr>
            </a:lvl9pPr>
          </a:lstStyle>
          <a:p>
            <a:fld id="{456C5217-438E-4F59-BDC5-A4F5B343AEBA}" type="slidenum">
              <a:rPr lang="en-US" altLang="en-US" sz="1200" smtClean="0">
                <a:latin typeface="Arial" pitchFamily="34" charset="0"/>
              </a:rPr>
              <a:pPr/>
              <a:t>5</a:t>
            </a:fld>
            <a:endParaRPr lang="en-US" altLang="en-US" sz="1200" smtClean="0">
              <a:latin typeface="Arial" pitchFamily="34" charset="0"/>
            </a:endParaRPr>
          </a:p>
        </p:txBody>
      </p:sp>
      <p:sp>
        <p:nvSpPr>
          <p:cNvPr id="76803" name="Rectangle 2"/>
          <p:cNvSpPr>
            <a:spLocks noRot="1" noChangeArrowheads="1" noTextEdit="1"/>
          </p:cNvSpPr>
          <p:nvPr>
            <p:ph type="sldImg"/>
          </p:nvPr>
        </p:nvSpPr>
        <p:spPr>
          <a:ln/>
        </p:spPr>
      </p:sp>
      <p:sp>
        <p:nvSpPr>
          <p:cNvPr id="768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a:solidFill>
                  <a:schemeClr val="tx1"/>
                </a:solidFill>
                <a:latin typeface="Verdana" pitchFamily="34" charset="0"/>
              </a:defRPr>
            </a:lvl1pPr>
            <a:lvl2pPr marL="742950" indent="-285750">
              <a:defRPr sz="2000">
                <a:solidFill>
                  <a:schemeClr val="tx1"/>
                </a:solidFill>
                <a:latin typeface="Verdana" pitchFamily="34" charset="0"/>
              </a:defRPr>
            </a:lvl2pPr>
            <a:lvl3pPr marL="1143000" indent="-228600">
              <a:defRPr sz="2000">
                <a:solidFill>
                  <a:schemeClr val="tx1"/>
                </a:solidFill>
                <a:latin typeface="Verdana" pitchFamily="34" charset="0"/>
              </a:defRPr>
            </a:lvl3pPr>
            <a:lvl4pPr marL="1600200" indent="-228600">
              <a:defRPr sz="2000">
                <a:solidFill>
                  <a:schemeClr val="tx1"/>
                </a:solidFill>
                <a:latin typeface="Verdana" pitchFamily="34" charset="0"/>
              </a:defRPr>
            </a:lvl4pPr>
            <a:lvl5pPr marL="2057400" indent="-228600">
              <a:defRPr sz="2000">
                <a:solidFill>
                  <a:schemeClr val="tx1"/>
                </a:solidFill>
                <a:latin typeface="Verdana" pitchFamily="34" charset="0"/>
              </a:defRPr>
            </a:lvl5pPr>
            <a:lvl6pPr marL="2514600" indent="-228600" eaLnBrk="0" fontAlgn="base" hangingPunct="0">
              <a:spcBef>
                <a:spcPct val="0"/>
              </a:spcBef>
              <a:spcAft>
                <a:spcPct val="0"/>
              </a:spcAft>
              <a:defRPr sz="2000">
                <a:solidFill>
                  <a:schemeClr val="tx1"/>
                </a:solidFill>
                <a:latin typeface="Verdana" pitchFamily="34" charset="0"/>
              </a:defRPr>
            </a:lvl6pPr>
            <a:lvl7pPr marL="2971800" indent="-228600" eaLnBrk="0" fontAlgn="base" hangingPunct="0">
              <a:spcBef>
                <a:spcPct val="0"/>
              </a:spcBef>
              <a:spcAft>
                <a:spcPct val="0"/>
              </a:spcAft>
              <a:defRPr sz="2000">
                <a:solidFill>
                  <a:schemeClr val="tx1"/>
                </a:solidFill>
                <a:latin typeface="Verdana" pitchFamily="34" charset="0"/>
              </a:defRPr>
            </a:lvl7pPr>
            <a:lvl8pPr marL="3429000" indent="-228600" eaLnBrk="0" fontAlgn="base" hangingPunct="0">
              <a:spcBef>
                <a:spcPct val="0"/>
              </a:spcBef>
              <a:spcAft>
                <a:spcPct val="0"/>
              </a:spcAft>
              <a:defRPr sz="2000">
                <a:solidFill>
                  <a:schemeClr val="tx1"/>
                </a:solidFill>
                <a:latin typeface="Verdana" pitchFamily="34" charset="0"/>
              </a:defRPr>
            </a:lvl8pPr>
            <a:lvl9pPr marL="3886200" indent="-228600" eaLnBrk="0" fontAlgn="base" hangingPunct="0">
              <a:spcBef>
                <a:spcPct val="0"/>
              </a:spcBef>
              <a:spcAft>
                <a:spcPct val="0"/>
              </a:spcAft>
              <a:defRPr sz="2000">
                <a:solidFill>
                  <a:schemeClr val="tx1"/>
                </a:solidFill>
                <a:latin typeface="Verdana" pitchFamily="34" charset="0"/>
              </a:defRPr>
            </a:lvl9pPr>
          </a:lstStyle>
          <a:p>
            <a:fld id="{0F2AB619-DB88-4828-9B7C-D1EBE4F2D89D}" type="slidenum">
              <a:rPr lang="en-US" altLang="en-US" sz="1200" smtClean="0">
                <a:latin typeface="Arial" pitchFamily="34" charset="0"/>
              </a:rPr>
              <a:pPr/>
              <a:t>6</a:t>
            </a:fld>
            <a:endParaRPr lang="en-US" altLang="en-US" sz="1200" smtClean="0">
              <a:latin typeface="Arial" pitchFamily="34" charset="0"/>
            </a:endParaRPr>
          </a:p>
        </p:txBody>
      </p:sp>
      <p:sp>
        <p:nvSpPr>
          <p:cNvPr id="77827" name="Rectangle 2"/>
          <p:cNvSpPr>
            <a:spLocks noRot="1" noChangeArrowheads="1" noTextEdit="1"/>
          </p:cNvSpPr>
          <p:nvPr>
            <p:ph type="sldImg"/>
          </p:nvPr>
        </p:nvSpPr>
        <p:spPr>
          <a:ln/>
        </p:spPr>
      </p:sp>
      <p:sp>
        <p:nvSpPr>
          <p:cNvPr id="778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a:solidFill>
                  <a:schemeClr val="tx1"/>
                </a:solidFill>
                <a:latin typeface="Verdana" pitchFamily="34" charset="0"/>
              </a:defRPr>
            </a:lvl1pPr>
            <a:lvl2pPr marL="742950" indent="-285750">
              <a:defRPr sz="2000">
                <a:solidFill>
                  <a:schemeClr val="tx1"/>
                </a:solidFill>
                <a:latin typeface="Verdana" pitchFamily="34" charset="0"/>
              </a:defRPr>
            </a:lvl2pPr>
            <a:lvl3pPr marL="1143000" indent="-228600">
              <a:defRPr sz="2000">
                <a:solidFill>
                  <a:schemeClr val="tx1"/>
                </a:solidFill>
                <a:latin typeface="Verdana" pitchFamily="34" charset="0"/>
              </a:defRPr>
            </a:lvl3pPr>
            <a:lvl4pPr marL="1600200" indent="-228600">
              <a:defRPr sz="2000">
                <a:solidFill>
                  <a:schemeClr val="tx1"/>
                </a:solidFill>
                <a:latin typeface="Verdana" pitchFamily="34" charset="0"/>
              </a:defRPr>
            </a:lvl4pPr>
            <a:lvl5pPr marL="2057400" indent="-228600">
              <a:defRPr sz="2000">
                <a:solidFill>
                  <a:schemeClr val="tx1"/>
                </a:solidFill>
                <a:latin typeface="Verdana" pitchFamily="34" charset="0"/>
              </a:defRPr>
            </a:lvl5pPr>
            <a:lvl6pPr marL="2514600" indent="-228600" eaLnBrk="0" fontAlgn="base" hangingPunct="0">
              <a:spcBef>
                <a:spcPct val="0"/>
              </a:spcBef>
              <a:spcAft>
                <a:spcPct val="0"/>
              </a:spcAft>
              <a:defRPr sz="2000">
                <a:solidFill>
                  <a:schemeClr val="tx1"/>
                </a:solidFill>
                <a:latin typeface="Verdana" pitchFamily="34" charset="0"/>
              </a:defRPr>
            </a:lvl6pPr>
            <a:lvl7pPr marL="2971800" indent="-228600" eaLnBrk="0" fontAlgn="base" hangingPunct="0">
              <a:spcBef>
                <a:spcPct val="0"/>
              </a:spcBef>
              <a:spcAft>
                <a:spcPct val="0"/>
              </a:spcAft>
              <a:defRPr sz="2000">
                <a:solidFill>
                  <a:schemeClr val="tx1"/>
                </a:solidFill>
                <a:latin typeface="Verdana" pitchFamily="34" charset="0"/>
              </a:defRPr>
            </a:lvl7pPr>
            <a:lvl8pPr marL="3429000" indent="-228600" eaLnBrk="0" fontAlgn="base" hangingPunct="0">
              <a:spcBef>
                <a:spcPct val="0"/>
              </a:spcBef>
              <a:spcAft>
                <a:spcPct val="0"/>
              </a:spcAft>
              <a:defRPr sz="2000">
                <a:solidFill>
                  <a:schemeClr val="tx1"/>
                </a:solidFill>
                <a:latin typeface="Verdana" pitchFamily="34" charset="0"/>
              </a:defRPr>
            </a:lvl8pPr>
            <a:lvl9pPr marL="3886200" indent="-228600" eaLnBrk="0" fontAlgn="base" hangingPunct="0">
              <a:spcBef>
                <a:spcPct val="0"/>
              </a:spcBef>
              <a:spcAft>
                <a:spcPct val="0"/>
              </a:spcAft>
              <a:defRPr sz="2000">
                <a:solidFill>
                  <a:schemeClr val="tx1"/>
                </a:solidFill>
                <a:latin typeface="Verdana" pitchFamily="34" charset="0"/>
              </a:defRPr>
            </a:lvl9pPr>
          </a:lstStyle>
          <a:p>
            <a:fld id="{5BA090AF-2D8A-4609-8B56-137C6D084145}" type="slidenum">
              <a:rPr lang="en-US" altLang="en-US" sz="1200" smtClean="0">
                <a:latin typeface="Arial" pitchFamily="34" charset="0"/>
              </a:rPr>
              <a:pPr/>
              <a:t>7</a:t>
            </a:fld>
            <a:endParaRPr lang="en-US" altLang="en-US" sz="1200" smtClean="0">
              <a:latin typeface="Arial" pitchFamily="34" charset="0"/>
            </a:endParaRPr>
          </a:p>
        </p:txBody>
      </p:sp>
      <p:sp>
        <p:nvSpPr>
          <p:cNvPr id="78851" name="Rectangle 2"/>
          <p:cNvSpPr>
            <a:spLocks noRot="1" noChangeArrowheads="1" noTextEdit="1"/>
          </p:cNvSpPr>
          <p:nvPr>
            <p:ph type="sldImg"/>
          </p:nvPr>
        </p:nvSpPr>
        <p:spPr>
          <a:ln/>
        </p:spPr>
      </p:sp>
      <p:sp>
        <p:nvSpPr>
          <p:cNvPr id="788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a:solidFill>
                  <a:schemeClr val="tx1"/>
                </a:solidFill>
                <a:latin typeface="Verdana" pitchFamily="34" charset="0"/>
              </a:defRPr>
            </a:lvl1pPr>
            <a:lvl2pPr marL="742950" indent="-285750">
              <a:defRPr sz="2000">
                <a:solidFill>
                  <a:schemeClr val="tx1"/>
                </a:solidFill>
                <a:latin typeface="Verdana" pitchFamily="34" charset="0"/>
              </a:defRPr>
            </a:lvl2pPr>
            <a:lvl3pPr marL="1143000" indent="-228600">
              <a:defRPr sz="2000">
                <a:solidFill>
                  <a:schemeClr val="tx1"/>
                </a:solidFill>
                <a:latin typeface="Verdana" pitchFamily="34" charset="0"/>
              </a:defRPr>
            </a:lvl3pPr>
            <a:lvl4pPr marL="1600200" indent="-228600">
              <a:defRPr sz="2000">
                <a:solidFill>
                  <a:schemeClr val="tx1"/>
                </a:solidFill>
                <a:latin typeface="Verdana" pitchFamily="34" charset="0"/>
              </a:defRPr>
            </a:lvl4pPr>
            <a:lvl5pPr marL="2057400" indent="-228600">
              <a:defRPr sz="2000">
                <a:solidFill>
                  <a:schemeClr val="tx1"/>
                </a:solidFill>
                <a:latin typeface="Verdana" pitchFamily="34" charset="0"/>
              </a:defRPr>
            </a:lvl5pPr>
            <a:lvl6pPr marL="2514600" indent="-228600" eaLnBrk="0" fontAlgn="base" hangingPunct="0">
              <a:spcBef>
                <a:spcPct val="0"/>
              </a:spcBef>
              <a:spcAft>
                <a:spcPct val="0"/>
              </a:spcAft>
              <a:defRPr sz="2000">
                <a:solidFill>
                  <a:schemeClr val="tx1"/>
                </a:solidFill>
                <a:latin typeface="Verdana" pitchFamily="34" charset="0"/>
              </a:defRPr>
            </a:lvl6pPr>
            <a:lvl7pPr marL="2971800" indent="-228600" eaLnBrk="0" fontAlgn="base" hangingPunct="0">
              <a:spcBef>
                <a:spcPct val="0"/>
              </a:spcBef>
              <a:spcAft>
                <a:spcPct val="0"/>
              </a:spcAft>
              <a:defRPr sz="2000">
                <a:solidFill>
                  <a:schemeClr val="tx1"/>
                </a:solidFill>
                <a:latin typeface="Verdana" pitchFamily="34" charset="0"/>
              </a:defRPr>
            </a:lvl7pPr>
            <a:lvl8pPr marL="3429000" indent="-228600" eaLnBrk="0" fontAlgn="base" hangingPunct="0">
              <a:spcBef>
                <a:spcPct val="0"/>
              </a:spcBef>
              <a:spcAft>
                <a:spcPct val="0"/>
              </a:spcAft>
              <a:defRPr sz="2000">
                <a:solidFill>
                  <a:schemeClr val="tx1"/>
                </a:solidFill>
                <a:latin typeface="Verdana" pitchFamily="34" charset="0"/>
              </a:defRPr>
            </a:lvl8pPr>
            <a:lvl9pPr marL="3886200" indent="-228600" eaLnBrk="0" fontAlgn="base" hangingPunct="0">
              <a:spcBef>
                <a:spcPct val="0"/>
              </a:spcBef>
              <a:spcAft>
                <a:spcPct val="0"/>
              </a:spcAft>
              <a:defRPr sz="2000">
                <a:solidFill>
                  <a:schemeClr val="tx1"/>
                </a:solidFill>
                <a:latin typeface="Verdana" pitchFamily="34" charset="0"/>
              </a:defRPr>
            </a:lvl9pPr>
          </a:lstStyle>
          <a:p>
            <a:fld id="{1CDE10F0-31B3-47D6-8C67-05067B6B1B8B}" type="slidenum">
              <a:rPr lang="en-US" altLang="en-US" sz="1200" smtClean="0">
                <a:latin typeface="Arial" pitchFamily="34" charset="0"/>
              </a:rPr>
              <a:pPr/>
              <a:t>8</a:t>
            </a:fld>
            <a:endParaRPr lang="en-US" altLang="en-US" sz="1200" smtClean="0">
              <a:latin typeface="Arial" pitchFamily="34" charset="0"/>
            </a:endParaRPr>
          </a:p>
        </p:txBody>
      </p:sp>
      <p:sp>
        <p:nvSpPr>
          <p:cNvPr id="79875" name="Rectangle 2"/>
          <p:cNvSpPr>
            <a:spLocks noRot="1" noChangeArrowheads="1" noTextEdit="1"/>
          </p:cNvSpPr>
          <p:nvPr>
            <p:ph type="sldImg"/>
          </p:nvPr>
        </p:nvSpPr>
        <p:spPr>
          <a:ln/>
        </p:spPr>
      </p:sp>
      <p:sp>
        <p:nvSpPr>
          <p:cNvPr id="798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a:solidFill>
                  <a:schemeClr val="tx1"/>
                </a:solidFill>
                <a:latin typeface="Verdana" pitchFamily="34" charset="0"/>
              </a:defRPr>
            </a:lvl1pPr>
            <a:lvl2pPr marL="742950" indent="-285750">
              <a:defRPr sz="2000">
                <a:solidFill>
                  <a:schemeClr val="tx1"/>
                </a:solidFill>
                <a:latin typeface="Verdana" pitchFamily="34" charset="0"/>
              </a:defRPr>
            </a:lvl2pPr>
            <a:lvl3pPr marL="1143000" indent="-228600">
              <a:defRPr sz="2000">
                <a:solidFill>
                  <a:schemeClr val="tx1"/>
                </a:solidFill>
                <a:latin typeface="Verdana" pitchFamily="34" charset="0"/>
              </a:defRPr>
            </a:lvl3pPr>
            <a:lvl4pPr marL="1600200" indent="-228600">
              <a:defRPr sz="2000">
                <a:solidFill>
                  <a:schemeClr val="tx1"/>
                </a:solidFill>
                <a:latin typeface="Verdana" pitchFamily="34" charset="0"/>
              </a:defRPr>
            </a:lvl4pPr>
            <a:lvl5pPr marL="2057400" indent="-228600">
              <a:defRPr sz="2000">
                <a:solidFill>
                  <a:schemeClr val="tx1"/>
                </a:solidFill>
                <a:latin typeface="Verdana" pitchFamily="34" charset="0"/>
              </a:defRPr>
            </a:lvl5pPr>
            <a:lvl6pPr marL="2514600" indent="-228600" eaLnBrk="0" fontAlgn="base" hangingPunct="0">
              <a:spcBef>
                <a:spcPct val="0"/>
              </a:spcBef>
              <a:spcAft>
                <a:spcPct val="0"/>
              </a:spcAft>
              <a:defRPr sz="2000">
                <a:solidFill>
                  <a:schemeClr val="tx1"/>
                </a:solidFill>
                <a:latin typeface="Verdana" pitchFamily="34" charset="0"/>
              </a:defRPr>
            </a:lvl6pPr>
            <a:lvl7pPr marL="2971800" indent="-228600" eaLnBrk="0" fontAlgn="base" hangingPunct="0">
              <a:spcBef>
                <a:spcPct val="0"/>
              </a:spcBef>
              <a:spcAft>
                <a:spcPct val="0"/>
              </a:spcAft>
              <a:defRPr sz="2000">
                <a:solidFill>
                  <a:schemeClr val="tx1"/>
                </a:solidFill>
                <a:latin typeface="Verdana" pitchFamily="34" charset="0"/>
              </a:defRPr>
            </a:lvl7pPr>
            <a:lvl8pPr marL="3429000" indent="-228600" eaLnBrk="0" fontAlgn="base" hangingPunct="0">
              <a:spcBef>
                <a:spcPct val="0"/>
              </a:spcBef>
              <a:spcAft>
                <a:spcPct val="0"/>
              </a:spcAft>
              <a:defRPr sz="2000">
                <a:solidFill>
                  <a:schemeClr val="tx1"/>
                </a:solidFill>
                <a:latin typeface="Verdana" pitchFamily="34" charset="0"/>
              </a:defRPr>
            </a:lvl8pPr>
            <a:lvl9pPr marL="3886200" indent="-228600" eaLnBrk="0" fontAlgn="base" hangingPunct="0">
              <a:spcBef>
                <a:spcPct val="0"/>
              </a:spcBef>
              <a:spcAft>
                <a:spcPct val="0"/>
              </a:spcAft>
              <a:defRPr sz="2000">
                <a:solidFill>
                  <a:schemeClr val="tx1"/>
                </a:solidFill>
                <a:latin typeface="Verdana" pitchFamily="34" charset="0"/>
              </a:defRPr>
            </a:lvl9pPr>
          </a:lstStyle>
          <a:p>
            <a:fld id="{C2A21676-5DB3-4AB5-AEF8-CAA29379B4CC}" type="slidenum">
              <a:rPr lang="en-US" altLang="en-US" sz="1200" smtClean="0">
                <a:latin typeface="Arial" pitchFamily="34" charset="0"/>
              </a:rPr>
              <a:pPr/>
              <a:t>9</a:t>
            </a:fld>
            <a:endParaRPr lang="en-US" altLang="en-US" sz="1200" smtClean="0">
              <a:latin typeface="Arial" pitchFamily="34" charset="0"/>
            </a:endParaRPr>
          </a:p>
        </p:txBody>
      </p:sp>
      <p:sp>
        <p:nvSpPr>
          <p:cNvPr id="80899" name="Rectangle 2"/>
          <p:cNvSpPr>
            <a:spLocks noRot="1" noChangeArrowheads="1" noTextEdit="1"/>
          </p:cNvSpPr>
          <p:nvPr>
            <p:ph type="sldImg"/>
          </p:nvPr>
        </p:nvSpPr>
        <p:spPr>
          <a:ln/>
        </p:spPr>
      </p:sp>
      <p:sp>
        <p:nvSpPr>
          <p:cNvPr id="809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a:solidFill>
                  <a:schemeClr val="tx1"/>
                </a:solidFill>
                <a:latin typeface="Verdana" pitchFamily="34" charset="0"/>
              </a:defRPr>
            </a:lvl1pPr>
            <a:lvl2pPr marL="742950" indent="-285750">
              <a:defRPr sz="2000">
                <a:solidFill>
                  <a:schemeClr val="tx1"/>
                </a:solidFill>
                <a:latin typeface="Verdana" pitchFamily="34" charset="0"/>
              </a:defRPr>
            </a:lvl2pPr>
            <a:lvl3pPr marL="1143000" indent="-228600">
              <a:defRPr sz="2000">
                <a:solidFill>
                  <a:schemeClr val="tx1"/>
                </a:solidFill>
                <a:latin typeface="Verdana" pitchFamily="34" charset="0"/>
              </a:defRPr>
            </a:lvl3pPr>
            <a:lvl4pPr marL="1600200" indent="-228600">
              <a:defRPr sz="2000">
                <a:solidFill>
                  <a:schemeClr val="tx1"/>
                </a:solidFill>
                <a:latin typeface="Verdana" pitchFamily="34" charset="0"/>
              </a:defRPr>
            </a:lvl4pPr>
            <a:lvl5pPr marL="2057400" indent="-228600">
              <a:defRPr sz="2000">
                <a:solidFill>
                  <a:schemeClr val="tx1"/>
                </a:solidFill>
                <a:latin typeface="Verdana" pitchFamily="34" charset="0"/>
              </a:defRPr>
            </a:lvl5pPr>
            <a:lvl6pPr marL="2514600" indent="-228600" eaLnBrk="0" fontAlgn="base" hangingPunct="0">
              <a:spcBef>
                <a:spcPct val="0"/>
              </a:spcBef>
              <a:spcAft>
                <a:spcPct val="0"/>
              </a:spcAft>
              <a:defRPr sz="2000">
                <a:solidFill>
                  <a:schemeClr val="tx1"/>
                </a:solidFill>
                <a:latin typeface="Verdana" pitchFamily="34" charset="0"/>
              </a:defRPr>
            </a:lvl6pPr>
            <a:lvl7pPr marL="2971800" indent="-228600" eaLnBrk="0" fontAlgn="base" hangingPunct="0">
              <a:spcBef>
                <a:spcPct val="0"/>
              </a:spcBef>
              <a:spcAft>
                <a:spcPct val="0"/>
              </a:spcAft>
              <a:defRPr sz="2000">
                <a:solidFill>
                  <a:schemeClr val="tx1"/>
                </a:solidFill>
                <a:latin typeface="Verdana" pitchFamily="34" charset="0"/>
              </a:defRPr>
            </a:lvl7pPr>
            <a:lvl8pPr marL="3429000" indent="-228600" eaLnBrk="0" fontAlgn="base" hangingPunct="0">
              <a:spcBef>
                <a:spcPct val="0"/>
              </a:spcBef>
              <a:spcAft>
                <a:spcPct val="0"/>
              </a:spcAft>
              <a:defRPr sz="2000">
                <a:solidFill>
                  <a:schemeClr val="tx1"/>
                </a:solidFill>
                <a:latin typeface="Verdana" pitchFamily="34" charset="0"/>
              </a:defRPr>
            </a:lvl8pPr>
            <a:lvl9pPr marL="3886200" indent="-228600" eaLnBrk="0" fontAlgn="base" hangingPunct="0">
              <a:spcBef>
                <a:spcPct val="0"/>
              </a:spcBef>
              <a:spcAft>
                <a:spcPct val="0"/>
              </a:spcAft>
              <a:defRPr sz="2000">
                <a:solidFill>
                  <a:schemeClr val="tx1"/>
                </a:solidFill>
                <a:latin typeface="Verdana" pitchFamily="34" charset="0"/>
              </a:defRPr>
            </a:lvl9pPr>
          </a:lstStyle>
          <a:p>
            <a:fld id="{4E5D1E46-DC7B-490B-BD4A-8635B99E479E}" type="slidenum">
              <a:rPr lang="en-US" altLang="en-US" sz="1200" smtClean="0">
                <a:latin typeface="Arial" pitchFamily="34" charset="0"/>
              </a:rPr>
              <a:pPr/>
              <a:t>11</a:t>
            </a:fld>
            <a:endParaRPr lang="en-US" altLang="en-US" sz="1200" smtClean="0">
              <a:latin typeface="Arial" pitchFamily="34" charset="0"/>
            </a:endParaRPr>
          </a:p>
        </p:txBody>
      </p:sp>
      <p:sp>
        <p:nvSpPr>
          <p:cNvPr id="86019" name="Rectangle 2"/>
          <p:cNvSpPr>
            <a:spLocks noRot="1" noChangeArrowheads="1" noTextEdit="1"/>
          </p:cNvSpPr>
          <p:nvPr>
            <p:ph type="sldImg"/>
          </p:nvPr>
        </p:nvSpPr>
        <p:spPr>
          <a:ln/>
        </p:spPr>
      </p:sp>
      <p:sp>
        <p:nvSpPr>
          <p:cNvPr id="860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49B7BD7-DCA7-4270-9244-B672E95D1219}" type="datetimeFigureOut">
              <a:rPr lang="en-US" smtClean="0"/>
              <a:t>4/4/2014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D771AB-242E-430F-A77B-2F8749E3A8F3}" type="slidenum">
              <a:rPr lang="en-US" smtClean="0"/>
              <a:t>‹#›</a:t>
            </a:fld>
            <a:endParaRPr lang="en-US"/>
          </a:p>
        </p:txBody>
      </p:sp>
    </p:spTree>
    <p:extLst>
      <p:ext uri="{BB962C8B-B14F-4D97-AF65-F5344CB8AC3E}">
        <p14:creationId xmlns:p14="http://schemas.microsoft.com/office/powerpoint/2010/main" val="39813769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49B7BD7-DCA7-4270-9244-B672E95D1219}" type="datetimeFigureOut">
              <a:rPr lang="en-US" smtClean="0"/>
              <a:t>4/4/2014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D771AB-242E-430F-A77B-2F8749E3A8F3}" type="slidenum">
              <a:rPr lang="en-US" smtClean="0"/>
              <a:t>‹#›</a:t>
            </a:fld>
            <a:endParaRPr lang="en-US"/>
          </a:p>
        </p:txBody>
      </p:sp>
    </p:spTree>
    <p:extLst>
      <p:ext uri="{BB962C8B-B14F-4D97-AF65-F5344CB8AC3E}">
        <p14:creationId xmlns:p14="http://schemas.microsoft.com/office/powerpoint/2010/main" val="8619658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49B7BD7-DCA7-4270-9244-B672E95D1219}" type="datetimeFigureOut">
              <a:rPr lang="en-US" smtClean="0"/>
              <a:t>4/4/2014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D771AB-242E-430F-A77B-2F8749E3A8F3}" type="slidenum">
              <a:rPr lang="en-US" smtClean="0"/>
              <a:t>‹#›</a:t>
            </a:fld>
            <a:endParaRPr lang="en-US"/>
          </a:p>
        </p:txBody>
      </p:sp>
    </p:spTree>
    <p:extLst>
      <p:ext uri="{BB962C8B-B14F-4D97-AF65-F5344CB8AC3E}">
        <p14:creationId xmlns:p14="http://schemas.microsoft.com/office/powerpoint/2010/main" val="2263468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49B7BD7-DCA7-4270-9244-B672E95D1219}" type="datetimeFigureOut">
              <a:rPr lang="en-US" smtClean="0"/>
              <a:t>4/4/2014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D771AB-242E-430F-A77B-2F8749E3A8F3}" type="slidenum">
              <a:rPr lang="en-US" smtClean="0"/>
              <a:t>‹#›</a:t>
            </a:fld>
            <a:endParaRPr lang="en-US"/>
          </a:p>
        </p:txBody>
      </p:sp>
    </p:spTree>
    <p:extLst>
      <p:ext uri="{BB962C8B-B14F-4D97-AF65-F5344CB8AC3E}">
        <p14:creationId xmlns:p14="http://schemas.microsoft.com/office/powerpoint/2010/main" val="10269055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49B7BD7-DCA7-4270-9244-B672E95D1219}" type="datetimeFigureOut">
              <a:rPr lang="en-US" smtClean="0"/>
              <a:t>4/4/2014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D771AB-242E-430F-A77B-2F8749E3A8F3}" type="slidenum">
              <a:rPr lang="en-US" smtClean="0"/>
              <a:t>‹#›</a:t>
            </a:fld>
            <a:endParaRPr lang="en-US"/>
          </a:p>
        </p:txBody>
      </p:sp>
    </p:spTree>
    <p:extLst>
      <p:ext uri="{BB962C8B-B14F-4D97-AF65-F5344CB8AC3E}">
        <p14:creationId xmlns:p14="http://schemas.microsoft.com/office/powerpoint/2010/main" val="31358302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49B7BD7-DCA7-4270-9244-B672E95D1219}" type="datetimeFigureOut">
              <a:rPr lang="en-US" smtClean="0"/>
              <a:t>4/4/2014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D771AB-242E-430F-A77B-2F8749E3A8F3}" type="slidenum">
              <a:rPr lang="en-US" smtClean="0"/>
              <a:t>‹#›</a:t>
            </a:fld>
            <a:endParaRPr lang="en-US"/>
          </a:p>
        </p:txBody>
      </p:sp>
    </p:spTree>
    <p:extLst>
      <p:ext uri="{BB962C8B-B14F-4D97-AF65-F5344CB8AC3E}">
        <p14:creationId xmlns:p14="http://schemas.microsoft.com/office/powerpoint/2010/main" val="11378641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49B7BD7-DCA7-4270-9244-B672E95D1219}" type="datetimeFigureOut">
              <a:rPr lang="en-US" smtClean="0"/>
              <a:t>4/4/2014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9D771AB-242E-430F-A77B-2F8749E3A8F3}" type="slidenum">
              <a:rPr lang="en-US" smtClean="0"/>
              <a:t>‹#›</a:t>
            </a:fld>
            <a:endParaRPr lang="en-US"/>
          </a:p>
        </p:txBody>
      </p:sp>
    </p:spTree>
    <p:extLst>
      <p:ext uri="{BB962C8B-B14F-4D97-AF65-F5344CB8AC3E}">
        <p14:creationId xmlns:p14="http://schemas.microsoft.com/office/powerpoint/2010/main" val="10969225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49B7BD7-DCA7-4270-9244-B672E95D1219}" type="datetimeFigureOut">
              <a:rPr lang="en-US" smtClean="0"/>
              <a:t>4/4/2014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9D771AB-242E-430F-A77B-2F8749E3A8F3}" type="slidenum">
              <a:rPr lang="en-US" smtClean="0"/>
              <a:t>‹#›</a:t>
            </a:fld>
            <a:endParaRPr lang="en-US"/>
          </a:p>
        </p:txBody>
      </p:sp>
    </p:spTree>
    <p:extLst>
      <p:ext uri="{BB962C8B-B14F-4D97-AF65-F5344CB8AC3E}">
        <p14:creationId xmlns:p14="http://schemas.microsoft.com/office/powerpoint/2010/main" val="13420568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49B7BD7-DCA7-4270-9244-B672E95D1219}" type="datetimeFigureOut">
              <a:rPr lang="en-US" smtClean="0"/>
              <a:t>4/4/2014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9D771AB-242E-430F-A77B-2F8749E3A8F3}" type="slidenum">
              <a:rPr lang="en-US" smtClean="0"/>
              <a:t>‹#›</a:t>
            </a:fld>
            <a:endParaRPr lang="en-US"/>
          </a:p>
        </p:txBody>
      </p:sp>
    </p:spTree>
    <p:extLst>
      <p:ext uri="{BB962C8B-B14F-4D97-AF65-F5344CB8AC3E}">
        <p14:creationId xmlns:p14="http://schemas.microsoft.com/office/powerpoint/2010/main" val="42768177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49B7BD7-DCA7-4270-9244-B672E95D1219}" type="datetimeFigureOut">
              <a:rPr lang="en-US" smtClean="0"/>
              <a:t>4/4/2014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D771AB-242E-430F-A77B-2F8749E3A8F3}" type="slidenum">
              <a:rPr lang="en-US" smtClean="0"/>
              <a:t>‹#›</a:t>
            </a:fld>
            <a:endParaRPr lang="en-US"/>
          </a:p>
        </p:txBody>
      </p:sp>
    </p:spTree>
    <p:extLst>
      <p:ext uri="{BB962C8B-B14F-4D97-AF65-F5344CB8AC3E}">
        <p14:creationId xmlns:p14="http://schemas.microsoft.com/office/powerpoint/2010/main" val="7441894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49B7BD7-DCA7-4270-9244-B672E95D1219}" type="datetimeFigureOut">
              <a:rPr lang="en-US" smtClean="0"/>
              <a:t>4/4/2014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D771AB-242E-430F-A77B-2F8749E3A8F3}" type="slidenum">
              <a:rPr lang="en-US" smtClean="0"/>
              <a:t>‹#›</a:t>
            </a:fld>
            <a:endParaRPr lang="en-US"/>
          </a:p>
        </p:txBody>
      </p:sp>
    </p:spTree>
    <p:extLst>
      <p:ext uri="{BB962C8B-B14F-4D97-AF65-F5344CB8AC3E}">
        <p14:creationId xmlns:p14="http://schemas.microsoft.com/office/powerpoint/2010/main" val="22159463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49B7BD7-DCA7-4270-9244-B672E95D1219}" type="datetimeFigureOut">
              <a:rPr lang="en-US" smtClean="0"/>
              <a:t>4/4/2014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D771AB-242E-430F-A77B-2F8749E3A8F3}" type="slidenum">
              <a:rPr lang="en-US" smtClean="0"/>
              <a:t>‹#›</a:t>
            </a:fld>
            <a:endParaRPr lang="en-US"/>
          </a:p>
        </p:txBody>
      </p:sp>
    </p:spTree>
    <p:extLst>
      <p:ext uri="{BB962C8B-B14F-4D97-AF65-F5344CB8AC3E}">
        <p14:creationId xmlns:p14="http://schemas.microsoft.com/office/powerpoint/2010/main" val="17788416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6.emf"/><Relationship Id="rId4" Type="http://schemas.openxmlformats.org/officeDocument/2006/relationships/oleObject" Target="../embeddings/oleObject1.bin"/></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psssoil4234.okstate.edu/lecture/chapter-8.-potassium/KSU%20soil%20Recs.xls"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Phosphorus and Potassium</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29414846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t>P </a:t>
            </a:r>
            <a:r>
              <a:rPr lang="en-US" dirty="0" smtClean="0"/>
              <a:t>Fertilization</a:t>
            </a:r>
            <a:endParaRPr lang="en-US" dirty="0" smtClean="0"/>
          </a:p>
        </p:txBody>
      </p:sp>
      <p:sp>
        <p:nvSpPr>
          <p:cNvPr id="32771" name="Content Placeholder 2"/>
          <p:cNvSpPr>
            <a:spLocks noGrp="1"/>
          </p:cNvSpPr>
          <p:nvPr>
            <p:ph idx="1"/>
          </p:nvPr>
        </p:nvSpPr>
        <p:spPr/>
        <p:txBody>
          <a:bodyPr/>
          <a:lstStyle/>
          <a:p>
            <a:pPr eaLnBrk="1" hangingPunct="1"/>
            <a:r>
              <a:rPr lang="en-US" altLang="en-US" smtClean="0"/>
              <a:t>Sufficiency: Fertilize the Crop</a:t>
            </a:r>
          </a:p>
          <a:p>
            <a:pPr eaLnBrk="1" hangingPunct="1"/>
            <a:r>
              <a:rPr lang="en-US" altLang="en-US" smtClean="0"/>
              <a:t>Maintenance: Fertilize the Soil</a:t>
            </a:r>
          </a:p>
          <a:p>
            <a:pPr eaLnBrk="1" hangingPunct="1"/>
            <a:r>
              <a:rPr lang="en-US" altLang="en-US" smtClean="0"/>
              <a:t>Maintenance</a:t>
            </a:r>
          </a:p>
          <a:p>
            <a:pPr lvl="1" eaLnBrk="1" hangingPunct="1"/>
            <a:r>
              <a:rPr lang="en-US" altLang="en-US" smtClean="0"/>
              <a:t>Replace what the crop removes</a:t>
            </a:r>
          </a:p>
          <a:p>
            <a:pPr lvl="1" eaLnBrk="1" hangingPunct="1"/>
            <a:r>
              <a:rPr lang="en-US" altLang="en-US" smtClean="0"/>
              <a:t>Often used with Build-up model.</a:t>
            </a:r>
          </a:p>
          <a:p>
            <a:pPr lvl="1" eaLnBrk="1" hangingPunct="1"/>
            <a:r>
              <a:rPr lang="en-US" altLang="en-US" smtClean="0"/>
              <a:t>Build up the soil then maintain</a:t>
            </a:r>
          </a:p>
        </p:txBody>
      </p:sp>
    </p:spTree>
    <p:extLst>
      <p:ext uri="{BB962C8B-B14F-4D97-AF65-F5344CB8AC3E}">
        <p14:creationId xmlns:p14="http://schemas.microsoft.com/office/powerpoint/2010/main" val="20721269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6178" name="Rectangle 2"/>
          <p:cNvSpPr>
            <a:spLocks noGrp="1" noChangeArrowheads="1"/>
          </p:cNvSpPr>
          <p:nvPr>
            <p:ph type="title"/>
          </p:nvPr>
        </p:nvSpPr>
        <p:spPr/>
        <p:txBody>
          <a:bodyPr/>
          <a:lstStyle/>
          <a:p>
            <a:pPr eaLnBrk="1" fontAlgn="auto" hangingPunct="1">
              <a:spcAft>
                <a:spcPts val="0"/>
              </a:spcAft>
              <a:defRPr/>
            </a:pPr>
            <a:r>
              <a:rPr lang="en-US" b="1" smtClean="0"/>
              <a:t>P Buildup</a:t>
            </a:r>
          </a:p>
        </p:txBody>
      </p:sp>
      <p:sp>
        <p:nvSpPr>
          <p:cNvPr id="33795" name="Rectangle 3"/>
          <p:cNvSpPr>
            <a:spLocks noGrp="1" noChangeArrowheads="1"/>
          </p:cNvSpPr>
          <p:nvPr>
            <p:ph idx="1"/>
          </p:nvPr>
        </p:nvSpPr>
        <p:spPr>
          <a:xfrm>
            <a:off x="457200" y="1600200"/>
            <a:ext cx="8001000" cy="4572000"/>
          </a:xfrm>
        </p:spPr>
        <p:txBody>
          <a:bodyPr/>
          <a:lstStyle/>
          <a:p>
            <a:pPr eaLnBrk="1" hangingPunct="1">
              <a:lnSpc>
                <a:spcPct val="80000"/>
              </a:lnSpc>
            </a:pPr>
            <a:r>
              <a:rPr lang="en-US" altLang="en-US" sz="2800" smtClean="0"/>
              <a:t>Since soluble fertilizer forms of P react with the soil to form less soluble compounds soon after they are added, plant uptake efficiency, or fertilizer recovery, for soil incorporated fertilizer is usually only about 15 percent for most growing seasons (crops)</a:t>
            </a:r>
          </a:p>
          <a:p>
            <a:pPr eaLnBrk="1" hangingPunct="1">
              <a:lnSpc>
                <a:spcPct val="80000"/>
              </a:lnSpc>
            </a:pPr>
            <a:r>
              <a:rPr lang="en-US" altLang="en-US" sz="2800" smtClean="0"/>
              <a:t>As a result of this, about 85 percent of the fertilizer-P remains in the surface soil in forms that are only slightly soluble, but which do contribute a small amount of plant available-P. </a:t>
            </a:r>
          </a:p>
        </p:txBody>
      </p:sp>
    </p:spTree>
    <p:extLst>
      <p:ext uri="{BB962C8B-B14F-4D97-AF65-F5344CB8AC3E}">
        <p14:creationId xmlns:p14="http://schemas.microsoft.com/office/powerpoint/2010/main" val="8804959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02" name="Rectangle 2"/>
          <p:cNvSpPr>
            <a:spLocks noGrp="1" noChangeArrowheads="1"/>
          </p:cNvSpPr>
          <p:nvPr>
            <p:ph type="title"/>
          </p:nvPr>
        </p:nvSpPr>
        <p:spPr/>
        <p:txBody>
          <a:bodyPr/>
          <a:lstStyle/>
          <a:p>
            <a:pPr eaLnBrk="1" fontAlgn="auto" hangingPunct="1">
              <a:spcAft>
                <a:spcPts val="0"/>
              </a:spcAft>
              <a:defRPr/>
            </a:pPr>
            <a:r>
              <a:rPr lang="en-US" smtClean="0"/>
              <a:t>P Build-UP</a:t>
            </a:r>
          </a:p>
        </p:txBody>
      </p:sp>
      <p:graphicFrame>
        <p:nvGraphicFramePr>
          <p:cNvPr id="34819" name="Object 4"/>
          <p:cNvGraphicFramePr>
            <a:graphicFrameLocks noGrp="1" noChangeAspect="1"/>
          </p:cNvGraphicFramePr>
          <p:nvPr>
            <p:ph idx="1"/>
          </p:nvPr>
        </p:nvGraphicFramePr>
        <p:xfrm>
          <a:off x="1066800" y="2133600"/>
          <a:ext cx="6858000" cy="2865438"/>
        </p:xfrm>
        <a:graphic>
          <a:graphicData uri="http://schemas.openxmlformats.org/presentationml/2006/ole">
            <mc:AlternateContent xmlns:mc="http://schemas.openxmlformats.org/markup-compatibility/2006">
              <mc:Choice xmlns:v="urn:schemas-microsoft-com:vml" Requires="v">
                <p:oleObj spid="_x0000_s1026" name="Chart" r:id="rId4" imgW="5105490" imgH="2133510" progId="Excel.Chart.8">
                  <p:embed/>
                </p:oleObj>
              </mc:Choice>
              <mc:Fallback>
                <p:oleObj name="Chart" r:id="rId4" imgW="5105490" imgH="2133510" progId="Excel.Chart.8">
                  <p:embed/>
                  <p:pic>
                    <p:nvPicPr>
                      <p:cNvPr id="0" name=""/>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66800" y="2133600"/>
                        <a:ext cx="6858000" cy="2865438"/>
                      </a:xfrm>
                      <a:prstGeom prst="rect">
                        <a:avLst/>
                      </a:prstGeom>
                      <a:solidFill>
                        <a:srgbClr val="FFCC66"/>
                      </a:solidFill>
                      <a:ln>
                        <a:noFill/>
                      </a:ln>
                      <a:effectLst/>
                      <a:extLst>
                        <a:ext uri="{91240B29-F687-4F45-9708-019B960494DF}">
                          <a14:hiddenLine xmlns:a14="http://schemas.microsoft.com/office/drawing/2010/main" w="9525">
                            <a:solidFill>
                              <a:srgbClr val="FFFFFF"/>
                            </a:solidFill>
                            <a:miter lim="800000"/>
                            <a:headEnd/>
                            <a:tailEnd/>
                          </a14:hiddenLine>
                        </a:ext>
                        <a:ext uri="{AF507438-7753-43E0-B8FC-AC1667EBCBE1}">
                          <a14:hiddenEffects xmlns:a14="http://schemas.microsoft.com/office/drawing/2010/main">
                            <a:effectLst>
                              <a:outerShdw dist="53882" dir="2700000" algn="ctr" rotWithShape="0">
                                <a:srgbClr val="000000"/>
                              </a:outerShdw>
                            </a:effectLst>
                          </a14:hiddenEffects>
                        </a:ext>
                      </a:extLst>
                    </p:spPr>
                  </p:pic>
                </p:oleObj>
              </mc:Fallback>
            </mc:AlternateContent>
          </a:graphicData>
        </a:graphic>
      </p:graphicFrame>
      <p:sp>
        <p:nvSpPr>
          <p:cNvPr id="34820" name="Text Box 5"/>
          <p:cNvSpPr txBox="1">
            <a:spLocks noChangeArrowheads="1"/>
          </p:cNvSpPr>
          <p:nvPr/>
        </p:nvSpPr>
        <p:spPr bwMode="auto">
          <a:xfrm>
            <a:off x="990600" y="5562600"/>
            <a:ext cx="70866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a:solidFill>
                  <a:schemeClr val="tx1"/>
                </a:solidFill>
                <a:latin typeface="Verdana" pitchFamily="34" charset="0"/>
              </a:defRPr>
            </a:lvl1pPr>
            <a:lvl2pPr marL="742950" indent="-285750">
              <a:defRPr sz="2000">
                <a:solidFill>
                  <a:schemeClr val="tx1"/>
                </a:solidFill>
                <a:latin typeface="Verdana" pitchFamily="34" charset="0"/>
              </a:defRPr>
            </a:lvl2pPr>
            <a:lvl3pPr marL="1143000" indent="-228600">
              <a:defRPr sz="2000">
                <a:solidFill>
                  <a:schemeClr val="tx1"/>
                </a:solidFill>
                <a:latin typeface="Verdana" pitchFamily="34" charset="0"/>
              </a:defRPr>
            </a:lvl3pPr>
            <a:lvl4pPr marL="1600200" indent="-228600">
              <a:defRPr sz="2000">
                <a:solidFill>
                  <a:schemeClr val="tx1"/>
                </a:solidFill>
                <a:latin typeface="Verdana" pitchFamily="34" charset="0"/>
              </a:defRPr>
            </a:lvl4pPr>
            <a:lvl5pPr marL="2057400" indent="-228600">
              <a:defRPr sz="2000">
                <a:solidFill>
                  <a:schemeClr val="tx1"/>
                </a:solidFill>
                <a:latin typeface="Verdana" pitchFamily="34" charset="0"/>
              </a:defRPr>
            </a:lvl5pPr>
            <a:lvl6pPr marL="2514600" indent="-228600" eaLnBrk="0" fontAlgn="base" hangingPunct="0">
              <a:spcBef>
                <a:spcPct val="0"/>
              </a:spcBef>
              <a:spcAft>
                <a:spcPct val="0"/>
              </a:spcAft>
              <a:defRPr sz="2000">
                <a:solidFill>
                  <a:schemeClr val="tx1"/>
                </a:solidFill>
                <a:latin typeface="Verdana" pitchFamily="34" charset="0"/>
              </a:defRPr>
            </a:lvl6pPr>
            <a:lvl7pPr marL="2971800" indent="-228600" eaLnBrk="0" fontAlgn="base" hangingPunct="0">
              <a:spcBef>
                <a:spcPct val="0"/>
              </a:spcBef>
              <a:spcAft>
                <a:spcPct val="0"/>
              </a:spcAft>
              <a:defRPr sz="2000">
                <a:solidFill>
                  <a:schemeClr val="tx1"/>
                </a:solidFill>
                <a:latin typeface="Verdana" pitchFamily="34" charset="0"/>
              </a:defRPr>
            </a:lvl7pPr>
            <a:lvl8pPr marL="3429000" indent="-228600" eaLnBrk="0" fontAlgn="base" hangingPunct="0">
              <a:spcBef>
                <a:spcPct val="0"/>
              </a:spcBef>
              <a:spcAft>
                <a:spcPct val="0"/>
              </a:spcAft>
              <a:defRPr sz="2000">
                <a:solidFill>
                  <a:schemeClr val="tx1"/>
                </a:solidFill>
                <a:latin typeface="Verdana" pitchFamily="34" charset="0"/>
              </a:defRPr>
            </a:lvl8pPr>
            <a:lvl9pPr marL="3886200" indent="-228600" eaLnBrk="0" fontAlgn="base" hangingPunct="0">
              <a:spcBef>
                <a:spcPct val="0"/>
              </a:spcBef>
              <a:spcAft>
                <a:spcPct val="0"/>
              </a:spcAft>
              <a:defRPr sz="2000">
                <a:solidFill>
                  <a:schemeClr val="tx1"/>
                </a:solidFill>
                <a:latin typeface="Verdana" pitchFamily="34" charset="0"/>
              </a:defRPr>
            </a:lvl9pPr>
          </a:lstStyle>
          <a:p>
            <a:pPr>
              <a:spcBef>
                <a:spcPct val="50000"/>
              </a:spcBef>
            </a:pPr>
            <a:r>
              <a:rPr lang="en-US" altLang="en-US"/>
              <a:t>Soil test-P associated with net P</a:t>
            </a:r>
            <a:r>
              <a:rPr lang="en-US" altLang="en-US" baseline="-25000"/>
              <a:t>2</a:t>
            </a:r>
            <a:r>
              <a:rPr lang="en-US" altLang="en-US"/>
              <a:t>O</a:t>
            </a:r>
            <a:r>
              <a:rPr lang="en-US" altLang="en-US" baseline="-25000"/>
              <a:t>5</a:t>
            </a:r>
            <a:r>
              <a:rPr lang="en-US" altLang="en-US"/>
              <a:t> input. (Lahoma-502, 1971-1997). </a:t>
            </a:r>
          </a:p>
        </p:txBody>
      </p:sp>
    </p:spTree>
    <p:extLst>
      <p:ext uri="{BB962C8B-B14F-4D97-AF65-F5344CB8AC3E}">
        <p14:creationId xmlns:p14="http://schemas.microsoft.com/office/powerpoint/2010/main" val="42916160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0274" name="Rectangle 2"/>
          <p:cNvSpPr>
            <a:spLocks noGrp="1" noChangeArrowheads="1"/>
          </p:cNvSpPr>
          <p:nvPr>
            <p:ph type="title"/>
          </p:nvPr>
        </p:nvSpPr>
        <p:spPr/>
        <p:txBody>
          <a:bodyPr/>
          <a:lstStyle/>
          <a:p>
            <a:pPr eaLnBrk="1" fontAlgn="auto" hangingPunct="1">
              <a:spcAft>
                <a:spcPts val="0"/>
              </a:spcAft>
              <a:defRPr/>
            </a:pPr>
            <a:r>
              <a:rPr lang="en-US" smtClean="0"/>
              <a:t>Build-UP</a:t>
            </a:r>
          </a:p>
        </p:txBody>
      </p:sp>
      <p:sp>
        <p:nvSpPr>
          <p:cNvPr id="35843" name="Rectangle 3"/>
          <p:cNvSpPr>
            <a:spLocks noGrp="1" noChangeArrowheads="1"/>
          </p:cNvSpPr>
          <p:nvPr>
            <p:ph idx="1"/>
          </p:nvPr>
        </p:nvSpPr>
        <p:spPr/>
        <p:txBody>
          <a:bodyPr/>
          <a:lstStyle/>
          <a:p>
            <a:pPr eaLnBrk="1" hangingPunct="1">
              <a:lnSpc>
                <a:spcPct val="80000"/>
              </a:lnSpc>
            </a:pPr>
            <a:r>
              <a:rPr lang="en-US" altLang="en-US" sz="2800" smtClean="0"/>
              <a:t>With continued annual fertilization a gradual build-up of P results in developing a soil-P condition that will provide adequate P to meet crop needs.  </a:t>
            </a:r>
          </a:p>
          <a:p>
            <a:pPr eaLnBrk="1" hangingPunct="1">
              <a:lnSpc>
                <a:spcPct val="80000"/>
              </a:lnSpc>
            </a:pPr>
            <a:r>
              <a:rPr lang="en-US" altLang="en-US" sz="2800" smtClean="0"/>
              <a:t>This development can be monitored by annual soil testing, and while it varies depending on the soil and the soil test procedure used, for the Bray P1 and the Mehlich-3, the build up is about 1 soil test unit (lb P/acre or pp2m) for every 15 lb P2O5 fertilizer P added in excess of crop removal.</a:t>
            </a:r>
          </a:p>
        </p:txBody>
      </p:sp>
    </p:spTree>
    <p:extLst>
      <p:ext uri="{BB962C8B-B14F-4D97-AF65-F5344CB8AC3E}">
        <p14:creationId xmlns:p14="http://schemas.microsoft.com/office/powerpoint/2010/main" val="36074042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1298" name="Rectangle 2"/>
          <p:cNvSpPr>
            <a:spLocks noGrp="1" noChangeArrowheads="1"/>
          </p:cNvSpPr>
          <p:nvPr>
            <p:ph type="title"/>
          </p:nvPr>
        </p:nvSpPr>
        <p:spPr/>
        <p:txBody>
          <a:bodyPr/>
          <a:lstStyle/>
          <a:p>
            <a:pPr eaLnBrk="1" fontAlgn="auto" hangingPunct="1">
              <a:spcAft>
                <a:spcPts val="0"/>
              </a:spcAft>
              <a:defRPr/>
            </a:pPr>
            <a:r>
              <a:rPr lang="en-US" smtClean="0"/>
              <a:t>P Build Up</a:t>
            </a:r>
          </a:p>
        </p:txBody>
      </p:sp>
      <p:sp>
        <p:nvSpPr>
          <p:cNvPr id="36867" name="Rectangle 3"/>
          <p:cNvSpPr>
            <a:spLocks noGrp="1" noChangeArrowheads="1"/>
          </p:cNvSpPr>
          <p:nvPr>
            <p:ph idx="1"/>
          </p:nvPr>
        </p:nvSpPr>
        <p:spPr>
          <a:xfrm>
            <a:off x="457200" y="1447800"/>
            <a:ext cx="8229600" cy="4530725"/>
          </a:xfrm>
        </p:spPr>
        <p:txBody>
          <a:bodyPr/>
          <a:lstStyle/>
          <a:p>
            <a:pPr eaLnBrk="1" hangingPunct="1">
              <a:lnSpc>
                <a:spcPct val="90000"/>
              </a:lnSpc>
            </a:pPr>
            <a:r>
              <a:rPr lang="en-US" altLang="en-US" sz="2400" smtClean="0"/>
              <a:t>Build up of soil-P (soil test-P) that will become available to plants during a growing season can also be envisioned using the reservoir diagram</a:t>
            </a:r>
          </a:p>
          <a:p>
            <a:pPr eaLnBrk="1" hangingPunct="1">
              <a:lnSpc>
                <a:spcPct val="90000"/>
              </a:lnSpc>
            </a:pPr>
            <a:r>
              <a:rPr lang="en-US" altLang="en-US" sz="2400" smtClean="0"/>
              <a:t>The small reservoir represents soil test-P and the large reservoir to which it is connected represents the amount of slowly available soil-P.  </a:t>
            </a:r>
          </a:p>
          <a:p>
            <a:pPr eaLnBrk="1" hangingPunct="1">
              <a:lnSpc>
                <a:spcPct val="90000"/>
              </a:lnSpc>
            </a:pPr>
            <a:r>
              <a:rPr lang="en-US" altLang="en-US" sz="2400" smtClean="0"/>
              <a:t>When fertilizer additions exceed crop removal the large reservoir eventually “fills up” to the point where the soil test reaches 65 and fertilizer may be unnecessary for several years.</a:t>
            </a:r>
          </a:p>
        </p:txBody>
      </p:sp>
      <p:pic>
        <p:nvPicPr>
          <p:cNvPr id="36868"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62200" y="4953000"/>
            <a:ext cx="4373563" cy="1196975"/>
          </a:xfrm>
          <a:prstGeom prst="rect">
            <a:avLst/>
          </a:prstGeom>
          <a:solidFill>
            <a:srgbClr val="FFCC66"/>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36869" name="Text Box 5"/>
          <p:cNvSpPr txBox="1">
            <a:spLocks noChangeArrowheads="1"/>
          </p:cNvSpPr>
          <p:nvPr/>
        </p:nvSpPr>
        <p:spPr bwMode="auto">
          <a:xfrm>
            <a:off x="304800" y="6156325"/>
            <a:ext cx="85344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a:solidFill>
                  <a:schemeClr val="tx1"/>
                </a:solidFill>
                <a:latin typeface="Verdana" pitchFamily="34" charset="0"/>
              </a:defRPr>
            </a:lvl1pPr>
            <a:lvl2pPr marL="742950" indent="-285750">
              <a:defRPr sz="2000">
                <a:solidFill>
                  <a:schemeClr val="tx1"/>
                </a:solidFill>
                <a:latin typeface="Verdana" pitchFamily="34" charset="0"/>
              </a:defRPr>
            </a:lvl2pPr>
            <a:lvl3pPr marL="1143000" indent="-228600">
              <a:defRPr sz="2000">
                <a:solidFill>
                  <a:schemeClr val="tx1"/>
                </a:solidFill>
                <a:latin typeface="Verdana" pitchFamily="34" charset="0"/>
              </a:defRPr>
            </a:lvl3pPr>
            <a:lvl4pPr marL="1600200" indent="-228600">
              <a:defRPr sz="2000">
                <a:solidFill>
                  <a:schemeClr val="tx1"/>
                </a:solidFill>
                <a:latin typeface="Verdana" pitchFamily="34" charset="0"/>
              </a:defRPr>
            </a:lvl4pPr>
            <a:lvl5pPr marL="2057400" indent="-228600">
              <a:defRPr sz="2000">
                <a:solidFill>
                  <a:schemeClr val="tx1"/>
                </a:solidFill>
                <a:latin typeface="Verdana" pitchFamily="34" charset="0"/>
              </a:defRPr>
            </a:lvl5pPr>
            <a:lvl6pPr marL="2514600" indent="-228600" eaLnBrk="0" fontAlgn="base" hangingPunct="0">
              <a:spcBef>
                <a:spcPct val="0"/>
              </a:spcBef>
              <a:spcAft>
                <a:spcPct val="0"/>
              </a:spcAft>
              <a:defRPr sz="2000">
                <a:solidFill>
                  <a:schemeClr val="tx1"/>
                </a:solidFill>
                <a:latin typeface="Verdana" pitchFamily="34" charset="0"/>
              </a:defRPr>
            </a:lvl6pPr>
            <a:lvl7pPr marL="2971800" indent="-228600" eaLnBrk="0" fontAlgn="base" hangingPunct="0">
              <a:spcBef>
                <a:spcPct val="0"/>
              </a:spcBef>
              <a:spcAft>
                <a:spcPct val="0"/>
              </a:spcAft>
              <a:defRPr sz="2000">
                <a:solidFill>
                  <a:schemeClr val="tx1"/>
                </a:solidFill>
                <a:latin typeface="Verdana" pitchFamily="34" charset="0"/>
              </a:defRPr>
            </a:lvl7pPr>
            <a:lvl8pPr marL="3429000" indent="-228600" eaLnBrk="0" fontAlgn="base" hangingPunct="0">
              <a:spcBef>
                <a:spcPct val="0"/>
              </a:spcBef>
              <a:spcAft>
                <a:spcPct val="0"/>
              </a:spcAft>
              <a:defRPr sz="2000">
                <a:solidFill>
                  <a:schemeClr val="tx1"/>
                </a:solidFill>
                <a:latin typeface="Verdana" pitchFamily="34" charset="0"/>
              </a:defRPr>
            </a:lvl8pPr>
            <a:lvl9pPr marL="3886200" indent="-228600" eaLnBrk="0" fontAlgn="base" hangingPunct="0">
              <a:spcBef>
                <a:spcPct val="0"/>
              </a:spcBef>
              <a:spcAft>
                <a:spcPct val="0"/>
              </a:spcAft>
              <a:defRPr sz="2000">
                <a:solidFill>
                  <a:schemeClr val="tx1"/>
                </a:solidFill>
                <a:latin typeface="Verdana" pitchFamily="34" charset="0"/>
              </a:defRPr>
            </a:lvl9pPr>
          </a:lstStyle>
          <a:p>
            <a:pPr>
              <a:spcBef>
                <a:spcPct val="50000"/>
              </a:spcBef>
            </a:pPr>
            <a:r>
              <a:rPr lang="en-US" altLang="en-US"/>
              <a:t>Soil test-P in relationship to soil capacity to adsorb and precipitate P </a:t>
            </a:r>
          </a:p>
        </p:txBody>
      </p:sp>
    </p:spTree>
    <p:extLst>
      <p:ext uri="{BB962C8B-B14F-4D97-AF65-F5344CB8AC3E}">
        <p14:creationId xmlns:p14="http://schemas.microsoft.com/office/powerpoint/2010/main" val="24724657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2322" name="Rectangle 2"/>
          <p:cNvSpPr>
            <a:spLocks noGrp="1" noChangeArrowheads="1"/>
          </p:cNvSpPr>
          <p:nvPr>
            <p:ph type="title"/>
          </p:nvPr>
        </p:nvSpPr>
        <p:spPr/>
        <p:txBody>
          <a:bodyPr/>
          <a:lstStyle/>
          <a:p>
            <a:pPr eaLnBrk="1" fontAlgn="auto" hangingPunct="1">
              <a:spcAft>
                <a:spcPts val="0"/>
              </a:spcAft>
              <a:defRPr/>
            </a:pPr>
            <a:r>
              <a:rPr lang="en-US" smtClean="0"/>
              <a:t>Correcting P Deficiencies</a:t>
            </a:r>
          </a:p>
        </p:txBody>
      </p:sp>
      <p:sp>
        <p:nvSpPr>
          <p:cNvPr id="37891" name="Rectangle 3"/>
          <p:cNvSpPr>
            <a:spLocks noGrp="1" noChangeArrowheads="1"/>
          </p:cNvSpPr>
          <p:nvPr>
            <p:ph idx="1"/>
          </p:nvPr>
        </p:nvSpPr>
        <p:spPr/>
        <p:txBody>
          <a:bodyPr/>
          <a:lstStyle/>
          <a:p>
            <a:pPr eaLnBrk="1" hangingPunct="1">
              <a:lnSpc>
                <a:spcPct val="80000"/>
              </a:lnSpc>
            </a:pPr>
            <a:r>
              <a:rPr lang="en-US" altLang="en-US" sz="2000" smtClean="0"/>
              <a:t>Although the relationship varies somewhat for different soils, one can use the relationship of 15 lb P2O5/ STP (unit of soil test-P) to estimate the amount of fertilizer, and cost, required to correct a deficient soil to a fertile soil.  </a:t>
            </a:r>
          </a:p>
          <a:p>
            <a:pPr eaLnBrk="1" hangingPunct="1">
              <a:lnSpc>
                <a:spcPct val="80000"/>
              </a:lnSpc>
            </a:pPr>
            <a:r>
              <a:rPr lang="en-US" altLang="en-US" sz="2000" smtClean="0"/>
              <a:t>A soil that tested 15 would require about 750 lb P2O5 in excess of harvested removal to raise the soil test to 65 (65 STP-15 STP = 50 STP; 15 lbs P2O5/STP x 50 STP = 750 lb P2O5).  </a:t>
            </a:r>
          </a:p>
          <a:p>
            <a:pPr eaLnBrk="1" hangingPunct="1">
              <a:lnSpc>
                <a:spcPct val="80000"/>
              </a:lnSpc>
            </a:pPr>
            <a:r>
              <a:rPr lang="en-US" altLang="en-US" sz="2000" smtClean="0"/>
              <a:t>At $0.40/ lb P2O5 (a realistic price) it would cost about $300/acre to build the soil test from 15 to 65.  Estimates such as this are useful in comparing the relative value of lands that have widely differing P fertility levels.  </a:t>
            </a:r>
          </a:p>
          <a:p>
            <a:pPr eaLnBrk="1" hangingPunct="1">
              <a:lnSpc>
                <a:spcPct val="80000"/>
              </a:lnSpc>
            </a:pPr>
            <a:r>
              <a:rPr lang="en-US" altLang="en-US" sz="2000" smtClean="0"/>
              <a:t>Calculating the amount of P2O5 required to change a deficient soil to a fertile soil is also useful when it is desirable to make a “long-term” adjustment prior to starting a small-scale perennial crop or planting that will not be cultivated.  </a:t>
            </a:r>
          </a:p>
        </p:txBody>
      </p:sp>
    </p:spTree>
    <p:extLst>
      <p:ext uri="{BB962C8B-B14F-4D97-AF65-F5344CB8AC3E}">
        <p14:creationId xmlns:p14="http://schemas.microsoft.com/office/powerpoint/2010/main" val="29250697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3346" name="Rectangle 2"/>
          <p:cNvSpPr>
            <a:spLocks noGrp="1" noChangeArrowheads="1"/>
          </p:cNvSpPr>
          <p:nvPr>
            <p:ph type="title"/>
          </p:nvPr>
        </p:nvSpPr>
        <p:spPr/>
        <p:txBody>
          <a:bodyPr/>
          <a:lstStyle/>
          <a:p>
            <a:pPr eaLnBrk="1" fontAlgn="auto" hangingPunct="1">
              <a:spcAft>
                <a:spcPts val="0"/>
              </a:spcAft>
              <a:defRPr/>
            </a:pPr>
            <a:r>
              <a:rPr lang="en-US" smtClean="0"/>
              <a:t>Correcting P Deficiencies</a:t>
            </a:r>
          </a:p>
        </p:txBody>
      </p:sp>
      <p:sp>
        <p:nvSpPr>
          <p:cNvPr id="38915" name="Rectangle 3"/>
          <p:cNvSpPr>
            <a:spLocks noGrp="1" noChangeArrowheads="1"/>
          </p:cNvSpPr>
          <p:nvPr>
            <p:ph idx="1"/>
          </p:nvPr>
        </p:nvSpPr>
        <p:spPr>
          <a:xfrm>
            <a:off x="457200" y="1676400"/>
            <a:ext cx="8077200" cy="4530725"/>
          </a:xfrm>
        </p:spPr>
        <p:txBody>
          <a:bodyPr/>
          <a:lstStyle/>
          <a:p>
            <a:pPr eaLnBrk="1" hangingPunct="1">
              <a:lnSpc>
                <a:spcPct val="80000"/>
              </a:lnSpc>
            </a:pPr>
            <a:r>
              <a:rPr lang="en-US" altLang="en-US" sz="2400" smtClean="0"/>
              <a:t>In a home landscape, trees and bushes may be grown more successfully if a single large application of lb P</a:t>
            </a:r>
            <a:r>
              <a:rPr lang="en-US" altLang="en-US" sz="2400" baseline="-25000" smtClean="0"/>
              <a:t>2</a:t>
            </a:r>
            <a:r>
              <a:rPr lang="en-US" altLang="en-US" sz="2400" smtClean="0"/>
              <a:t>O</a:t>
            </a:r>
            <a:r>
              <a:rPr lang="en-US" altLang="en-US" sz="2400" baseline="-25000" smtClean="0"/>
              <a:t>5</a:t>
            </a:r>
            <a:r>
              <a:rPr lang="en-US" altLang="en-US" sz="2400" smtClean="0"/>
              <a:t> is incorporated into the intended rooting area prior to planting (calculations must convert lb/acre rates to lb/1000 ft2 basis or smaller).  </a:t>
            </a:r>
          </a:p>
          <a:p>
            <a:pPr eaLnBrk="1" hangingPunct="1">
              <a:lnSpc>
                <a:spcPct val="80000"/>
              </a:lnSpc>
            </a:pPr>
            <a:r>
              <a:rPr lang="en-US" altLang="en-US" sz="2400" smtClean="0"/>
              <a:t>When possible, straight phosphate fertilizer (0-46-0) should be used instead of ammonium phosphates to avoid excess N applications, and the fertilizer should be applied a few weeks or months before planting to allow some “aging” (water soluble P reacting to form insoluble P) to avoid exposing the new plants to abnormally high levels of plant available P (H</a:t>
            </a:r>
            <a:r>
              <a:rPr lang="en-US" altLang="en-US" sz="2400" baseline="-25000" smtClean="0"/>
              <a:t>2</a:t>
            </a:r>
            <a:r>
              <a:rPr lang="en-US" altLang="en-US" sz="2400" smtClean="0"/>
              <a:t>PO</a:t>
            </a:r>
            <a:r>
              <a:rPr lang="en-US" altLang="en-US" sz="2400" baseline="-25000" smtClean="0"/>
              <a:t>4</a:t>
            </a:r>
            <a:r>
              <a:rPr lang="en-US" altLang="en-US" sz="2400" baseline="30000" smtClean="0"/>
              <a:t>-</a:t>
            </a:r>
            <a:r>
              <a:rPr lang="en-US" altLang="en-US" sz="2400" smtClean="0"/>
              <a:t> and HPO</a:t>
            </a:r>
            <a:r>
              <a:rPr lang="en-US" altLang="en-US" sz="2400" baseline="-25000" smtClean="0"/>
              <a:t>4</a:t>
            </a:r>
            <a:r>
              <a:rPr lang="en-US" altLang="en-US" sz="2400" baseline="30000" smtClean="0"/>
              <a:t>2-</a:t>
            </a:r>
            <a:r>
              <a:rPr lang="en-US" altLang="en-US" sz="2400" smtClean="0"/>
              <a:t>).</a:t>
            </a:r>
          </a:p>
          <a:p>
            <a:pPr eaLnBrk="1" hangingPunct="1">
              <a:lnSpc>
                <a:spcPct val="80000"/>
              </a:lnSpc>
            </a:pPr>
            <a:endParaRPr lang="en-US" altLang="en-US" sz="2400" smtClean="0"/>
          </a:p>
        </p:txBody>
      </p:sp>
    </p:spTree>
    <p:extLst>
      <p:ext uri="{BB962C8B-B14F-4D97-AF65-F5344CB8AC3E}">
        <p14:creationId xmlns:p14="http://schemas.microsoft.com/office/powerpoint/2010/main" val="157032729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hlinkClick r:id="rId2" tooltip="KSU Soil Fertility Recommendations"/>
              </a:rPr>
              <a:t>KSU Fertility Rec.</a:t>
            </a:r>
            <a:r>
              <a:rPr lang="en-US" dirty="0"/>
              <a:t> </a:t>
            </a:r>
            <a:endParaRPr lang="en-US" dirty="0" smtClean="0"/>
          </a:p>
          <a:p>
            <a:endParaRPr lang="en-US" dirty="0"/>
          </a:p>
        </p:txBody>
      </p:sp>
    </p:spTree>
    <p:extLst>
      <p:ext uri="{BB962C8B-B14F-4D97-AF65-F5344CB8AC3E}">
        <p14:creationId xmlns:p14="http://schemas.microsoft.com/office/powerpoint/2010/main" val="338274455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9010" name="Rectangle 2"/>
          <p:cNvSpPr>
            <a:spLocks noGrp="1" noChangeArrowheads="1"/>
          </p:cNvSpPr>
          <p:nvPr>
            <p:ph type="title"/>
          </p:nvPr>
        </p:nvSpPr>
        <p:spPr/>
        <p:txBody>
          <a:bodyPr/>
          <a:lstStyle/>
          <a:p>
            <a:pPr eaLnBrk="1" fontAlgn="auto" hangingPunct="1">
              <a:spcAft>
                <a:spcPts val="0"/>
              </a:spcAft>
              <a:defRPr/>
            </a:pPr>
            <a:r>
              <a:rPr lang="en-US" u="sng" smtClean="0"/>
              <a:t>How is P managed?</a:t>
            </a:r>
            <a:r>
              <a:rPr lang="en-US" smtClean="0"/>
              <a:t>  </a:t>
            </a:r>
          </a:p>
        </p:txBody>
      </p:sp>
      <p:sp>
        <p:nvSpPr>
          <p:cNvPr id="20483" name="Rectangle 3"/>
          <p:cNvSpPr>
            <a:spLocks noGrp="1" noChangeArrowheads="1"/>
          </p:cNvSpPr>
          <p:nvPr>
            <p:ph idx="1"/>
          </p:nvPr>
        </p:nvSpPr>
        <p:spPr/>
        <p:txBody>
          <a:bodyPr/>
          <a:lstStyle/>
          <a:p>
            <a:pPr eaLnBrk="1" hangingPunct="1">
              <a:lnSpc>
                <a:spcPct val="80000"/>
              </a:lnSpc>
            </a:pPr>
            <a:endParaRPr lang="en-US" altLang="en-US" sz="1800" smtClean="0"/>
          </a:p>
          <a:p>
            <a:pPr eaLnBrk="1" hangingPunct="1">
              <a:lnSpc>
                <a:spcPct val="80000"/>
              </a:lnSpc>
            </a:pPr>
            <a:r>
              <a:rPr lang="en-US" altLang="en-US" sz="1800" smtClean="0"/>
              <a:t>Key to managing soil and fertilizer P:  Knowledge of whether or not the level of soil solution P is adequate (about 0.05 ppm) to meet the needs for plant growth.  </a:t>
            </a:r>
          </a:p>
          <a:p>
            <a:pPr eaLnBrk="1" hangingPunct="1">
              <a:lnSpc>
                <a:spcPct val="80000"/>
              </a:lnSpc>
            </a:pPr>
            <a:r>
              <a:rPr lang="en-US" altLang="en-US" sz="1800" smtClean="0"/>
              <a:t>When the level of solution P is not adequate, it is important to know how much P fertilizer should be added, and/or how much yield loss will occur if the P deficiency is not corrected.  Phosphorus soil tests have been developed to help provide this information.  </a:t>
            </a:r>
          </a:p>
          <a:p>
            <a:pPr eaLnBrk="1" hangingPunct="1">
              <a:lnSpc>
                <a:spcPct val="80000"/>
              </a:lnSpc>
            </a:pPr>
            <a:r>
              <a:rPr lang="en-US" altLang="en-US" sz="1800" smtClean="0"/>
              <a:t>The concentration of plant available soil-P is extremely low and does not represent the total amount that may become available during a growing season. </a:t>
            </a:r>
          </a:p>
          <a:p>
            <a:pPr eaLnBrk="1" hangingPunct="1">
              <a:lnSpc>
                <a:spcPct val="80000"/>
              </a:lnSpc>
            </a:pPr>
            <a:r>
              <a:rPr lang="en-US" altLang="en-US" sz="1800" smtClean="0"/>
              <a:t>Effective soil tests extract P that is immediately available (intensity factor) and a representative portion of the P that will become available during the growing season.  </a:t>
            </a:r>
          </a:p>
          <a:p>
            <a:pPr eaLnBrk="1" hangingPunct="1">
              <a:lnSpc>
                <a:spcPct val="80000"/>
              </a:lnSpc>
            </a:pPr>
            <a:r>
              <a:rPr lang="en-US" altLang="en-US" sz="1800" smtClean="0"/>
              <a:t>The latter fraction represents aluminum and iron phosphates in acid soils and calcium phosphates in near neutral and basic soils.  Because the tests do not exactly simulate plant root extraction of P from the soil, relationships must be developed (correlation) between what the soil test extracts and what plants extract.</a:t>
            </a:r>
          </a:p>
        </p:txBody>
      </p:sp>
    </p:spTree>
    <p:extLst>
      <p:ext uri="{BB962C8B-B14F-4D97-AF65-F5344CB8AC3E}">
        <p14:creationId xmlns:p14="http://schemas.microsoft.com/office/powerpoint/2010/main" val="18976878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9250" name="Rectangle 2"/>
          <p:cNvSpPr>
            <a:spLocks noGrp="1" noChangeArrowheads="1"/>
          </p:cNvSpPr>
          <p:nvPr>
            <p:ph type="title"/>
          </p:nvPr>
        </p:nvSpPr>
        <p:spPr/>
        <p:txBody>
          <a:bodyPr/>
          <a:lstStyle/>
          <a:p>
            <a:pPr eaLnBrk="1" fontAlgn="auto" hangingPunct="1">
              <a:spcAft>
                <a:spcPts val="0"/>
              </a:spcAft>
              <a:defRPr/>
            </a:pPr>
            <a:endParaRPr lang="en-US" smtClean="0"/>
          </a:p>
        </p:txBody>
      </p:sp>
      <p:sp>
        <p:nvSpPr>
          <p:cNvPr id="21507" name="Rectangle 3"/>
          <p:cNvSpPr>
            <a:spLocks noGrp="1" noChangeArrowheads="1"/>
          </p:cNvSpPr>
          <p:nvPr>
            <p:ph idx="1"/>
          </p:nvPr>
        </p:nvSpPr>
        <p:spPr/>
        <p:txBody>
          <a:bodyPr/>
          <a:lstStyle/>
          <a:p>
            <a:pPr eaLnBrk="1" hangingPunct="1"/>
            <a:endParaRPr lang="en-US" altLang="en-US" smtClean="0"/>
          </a:p>
        </p:txBody>
      </p:sp>
      <p:pic>
        <p:nvPicPr>
          <p:cNvPr id="21508"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90800" y="228600"/>
            <a:ext cx="4800600" cy="6457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0929178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0034" name="Rectangle 2"/>
          <p:cNvSpPr>
            <a:spLocks noGrp="1" noChangeArrowheads="1"/>
          </p:cNvSpPr>
          <p:nvPr>
            <p:ph type="title"/>
          </p:nvPr>
        </p:nvSpPr>
        <p:spPr>
          <a:xfrm>
            <a:off x="457200" y="304800"/>
            <a:ext cx="8229600" cy="731838"/>
          </a:xfrm>
        </p:spPr>
        <p:txBody>
          <a:bodyPr/>
          <a:lstStyle/>
          <a:p>
            <a:pPr eaLnBrk="1" fontAlgn="auto" hangingPunct="1">
              <a:spcAft>
                <a:spcPts val="0"/>
              </a:spcAft>
              <a:defRPr/>
            </a:pPr>
            <a:r>
              <a:rPr lang="en-US" sz="4000" b="1" smtClean="0"/>
              <a:t>P soil tests</a:t>
            </a:r>
          </a:p>
        </p:txBody>
      </p:sp>
      <p:sp>
        <p:nvSpPr>
          <p:cNvPr id="22531" name="Rectangle 3"/>
          <p:cNvSpPr>
            <a:spLocks noGrp="1" noChangeArrowheads="1"/>
          </p:cNvSpPr>
          <p:nvPr>
            <p:ph idx="1"/>
          </p:nvPr>
        </p:nvSpPr>
        <p:spPr>
          <a:xfrm>
            <a:off x="457200" y="1066800"/>
            <a:ext cx="8229600" cy="4530725"/>
          </a:xfrm>
        </p:spPr>
        <p:txBody>
          <a:bodyPr/>
          <a:lstStyle/>
          <a:p>
            <a:pPr eaLnBrk="1" hangingPunct="1">
              <a:lnSpc>
                <a:spcPct val="90000"/>
              </a:lnSpc>
            </a:pPr>
            <a:r>
              <a:rPr lang="en-US" altLang="en-US" sz="2400" smtClean="0"/>
              <a:t>In the early period of soil test development, many chemical solutions and extraction procedures were used.  </a:t>
            </a:r>
          </a:p>
          <a:p>
            <a:pPr eaLnBrk="1" hangingPunct="1">
              <a:lnSpc>
                <a:spcPct val="90000"/>
              </a:lnSpc>
            </a:pPr>
            <a:r>
              <a:rPr lang="en-US" altLang="en-US" sz="2400" smtClean="0"/>
              <a:t>Over time, similarities have been recognized that allow reliable extraction and analysis to be made using only one procedure, with consideration for soil pH.  </a:t>
            </a:r>
          </a:p>
          <a:p>
            <a:pPr eaLnBrk="1" hangingPunct="1">
              <a:lnSpc>
                <a:spcPct val="90000"/>
              </a:lnSpc>
            </a:pPr>
            <a:r>
              <a:rPr lang="en-US" altLang="en-US" sz="2400" smtClean="0"/>
              <a:t>A common P soil test for acid soils is the Bray P1 procedure, developed by Bray and Kurtz at the University of Illinois.  </a:t>
            </a:r>
          </a:p>
          <a:p>
            <a:pPr eaLnBrk="1" hangingPunct="1">
              <a:lnSpc>
                <a:spcPct val="90000"/>
              </a:lnSpc>
            </a:pPr>
            <a:r>
              <a:rPr lang="en-US" altLang="en-US" sz="2400" smtClean="0"/>
              <a:t>The procedure is designed to dissolve Al-phosphates by precipitating Al with fluoride (F).  </a:t>
            </a:r>
          </a:p>
        </p:txBody>
      </p:sp>
      <p:pic>
        <p:nvPicPr>
          <p:cNvPr id="22532"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 y="5656263"/>
            <a:ext cx="8763000" cy="327025"/>
          </a:xfrm>
          <a:prstGeom prst="rect">
            <a:avLst/>
          </a:prstGeom>
          <a:solidFill>
            <a:srgbClr val="FFCC66"/>
          </a:solidFill>
          <a:ln>
            <a:noFill/>
          </a:ln>
          <a:extLs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3279904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1058" name="Rectangle 2"/>
          <p:cNvSpPr>
            <a:spLocks noGrp="1" noChangeArrowheads="1"/>
          </p:cNvSpPr>
          <p:nvPr>
            <p:ph type="title"/>
          </p:nvPr>
        </p:nvSpPr>
        <p:spPr/>
        <p:txBody>
          <a:bodyPr/>
          <a:lstStyle/>
          <a:p>
            <a:pPr eaLnBrk="1" fontAlgn="auto" hangingPunct="1">
              <a:spcAft>
                <a:spcPts val="0"/>
              </a:spcAft>
              <a:defRPr/>
            </a:pPr>
            <a:r>
              <a:rPr lang="en-US" smtClean="0"/>
              <a:t>Olsen</a:t>
            </a:r>
          </a:p>
        </p:txBody>
      </p:sp>
      <p:sp>
        <p:nvSpPr>
          <p:cNvPr id="23555" name="Rectangle 3"/>
          <p:cNvSpPr>
            <a:spLocks noGrp="1" noChangeArrowheads="1"/>
          </p:cNvSpPr>
          <p:nvPr>
            <p:ph idx="1"/>
          </p:nvPr>
        </p:nvSpPr>
        <p:spPr/>
        <p:txBody>
          <a:bodyPr/>
          <a:lstStyle/>
          <a:p>
            <a:pPr eaLnBrk="1" hangingPunct="1"/>
            <a:r>
              <a:rPr lang="en-US" altLang="en-US" smtClean="0"/>
              <a:t>For neutral and basic soils a bicarbonate solution developed by Olsen at Colorado State University, has proven effective in dissolving Ca phosphates by precipitating Ca with carbonate. </a:t>
            </a:r>
          </a:p>
        </p:txBody>
      </p:sp>
      <p:pic>
        <p:nvPicPr>
          <p:cNvPr id="23556"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 y="5302250"/>
            <a:ext cx="8839200" cy="273050"/>
          </a:xfrm>
          <a:prstGeom prst="rect">
            <a:avLst/>
          </a:prstGeom>
          <a:solidFill>
            <a:srgbClr val="FFCC66"/>
          </a:solidFill>
          <a:ln>
            <a:noFill/>
          </a:ln>
          <a:extLs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697542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2082" name="Rectangle 2"/>
          <p:cNvSpPr>
            <a:spLocks noGrp="1" noChangeArrowheads="1"/>
          </p:cNvSpPr>
          <p:nvPr>
            <p:ph type="title"/>
          </p:nvPr>
        </p:nvSpPr>
        <p:spPr>
          <a:xfrm>
            <a:off x="457200" y="304800"/>
            <a:ext cx="8229600" cy="808038"/>
          </a:xfrm>
        </p:spPr>
        <p:txBody>
          <a:bodyPr/>
          <a:lstStyle/>
          <a:p>
            <a:pPr eaLnBrk="1" fontAlgn="auto" hangingPunct="1">
              <a:spcAft>
                <a:spcPts val="0"/>
              </a:spcAft>
              <a:defRPr/>
            </a:pPr>
            <a:r>
              <a:rPr lang="en-US" smtClean="0"/>
              <a:t>Mehlich</a:t>
            </a:r>
          </a:p>
        </p:txBody>
      </p:sp>
      <p:sp>
        <p:nvSpPr>
          <p:cNvPr id="24579" name="Rectangle 3"/>
          <p:cNvSpPr>
            <a:spLocks noGrp="1" noChangeArrowheads="1"/>
          </p:cNvSpPr>
          <p:nvPr>
            <p:ph idx="1"/>
          </p:nvPr>
        </p:nvSpPr>
        <p:spPr/>
        <p:txBody>
          <a:bodyPr/>
          <a:lstStyle/>
          <a:p>
            <a:pPr eaLnBrk="1" hangingPunct="1">
              <a:lnSpc>
                <a:spcPct val="80000"/>
              </a:lnSpc>
            </a:pPr>
            <a:r>
              <a:rPr lang="en-US" altLang="en-US" sz="2800" smtClean="0"/>
              <a:t>A more recently developed procedure (1980’s) developed by Adolph Mehlich, working at the North Carolina Department of Agriculture lab uses a solution of acetic acid, ammonium nitrate, ammonium fluoride, and EDTA to extract a portion of plant available P from either acid or basic soils.  </a:t>
            </a:r>
          </a:p>
          <a:p>
            <a:pPr eaLnBrk="1" hangingPunct="1">
              <a:lnSpc>
                <a:spcPct val="80000"/>
              </a:lnSpc>
            </a:pPr>
            <a:r>
              <a:rPr lang="en-US" altLang="en-US" sz="2800" smtClean="0"/>
              <a:t>This procedure, identified as the Mehlich-3, is becoming widely used and is replacing regionally specific procedures like the Bray P1 and Olsen’s bicarbonate.</a:t>
            </a:r>
          </a:p>
        </p:txBody>
      </p:sp>
    </p:spTree>
    <p:extLst>
      <p:ext uri="{BB962C8B-B14F-4D97-AF65-F5344CB8AC3E}">
        <p14:creationId xmlns:p14="http://schemas.microsoft.com/office/powerpoint/2010/main" val="115371913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3106" name="Rectangle 2"/>
          <p:cNvSpPr>
            <a:spLocks noGrp="1" noChangeArrowheads="1"/>
          </p:cNvSpPr>
          <p:nvPr>
            <p:ph type="title"/>
          </p:nvPr>
        </p:nvSpPr>
        <p:spPr>
          <a:xfrm>
            <a:off x="457200" y="152400"/>
            <a:ext cx="8229600" cy="731838"/>
          </a:xfrm>
        </p:spPr>
        <p:txBody>
          <a:bodyPr/>
          <a:lstStyle/>
          <a:p>
            <a:pPr eaLnBrk="1" fontAlgn="auto" hangingPunct="1">
              <a:spcAft>
                <a:spcPts val="0"/>
              </a:spcAft>
              <a:defRPr/>
            </a:pPr>
            <a:r>
              <a:rPr lang="en-US" sz="4000" b="1" smtClean="0"/>
              <a:t>Correlation</a:t>
            </a:r>
          </a:p>
        </p:txBody>
      </p:sp>
      <p:sp>
        <p:nvSpPr>
          <p:cNvPr id="25603" name="Rectangle 3"/>
          <p:cNvSpPr>
            <a:spLocks noGrp="1" noChangeArrowheads="1"/>
          </p:cNvSpPr>
          <p:nvPr>
            <p:ph idx="1"/>
          </p:nvPr>
        </p:nvSpPr>
        <p:spPr>
          <a:xfrm>
            <a:off x="457200" y="838200"/>
            <a:ext cx="8229600" cy="4530725"/>
          </a:xfrm>
        </p:spPr>
        <p:txBody>
          <a:bodyPr/>
          <a:lstStyle/>
          <a:p>
            <a:pPr eaLnBrk="1" hangingPunct="1">
              <a:lnSpc>
                <a:spcPct val="90000"/>
              </a:lnSpc>
            </a:pPr>
            <a:r>
              <a:rPr lang="en-US" altLang="en-US" sz="2400" smtClean="0"/>
              <a:t>For any P soil test procedure to be beneficial, the extracted P must relate to crop response or growth and development in the field.  </a:t>
            </a:r>
          </a:p>
          <a:p>
            <a:pPr eaLnBrk="1" hangingPunct="1">
              <a:lnSpc>
                <a:spcPct val="90000"/>
              </a:lnSpc>
            </a:pPr>
            <a:r>
              <a:rPr lang="en-US" altLang="en-US" sz="2400" smtClean="0"/>
              <a:t>The extent to which this relationship is found can be identified by a statistical procedure called correlation  </a:t>
            </a:r>
          </a:p>
          <a:p>
            <a:pPr eaLnBrk="1" hangingPunct="1">
              <a:lnSpc>
                <a:spcPct val="90000"/>
              </a:lnSpc>
            </a:pPr>
            <a:r>
              <a:rPr lang="en-US" altLang="en-US" sz="2400" smtClean="0"/>
              <a:t>When there is a good general relationship between the soil test extraction values (usually expressed in ppm-P or lb/acre-P) and the percentage of maximum yield obtained (% sufficiency), then the procedure has promise as an effective tool to help manage fertilizer-P inputs.</a:t>
            </a:r>
          </a:p>
        </p:txBody>
      </p:sp>
      <p:pic>
        <p:nvPicPr>
          <p:cNvPr id="25604"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581400" y="5029200"/>
            <a:ext cx="4348163" cy="1652588"/>
          </a:xfrm>
          <a:prstGeom prst="rect">
            <a:avLst/>
          </a:prstGeom>
          <a:solidFill>
            <a:srgbClr val="FFCC66"/>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25605" name="Text Box 5"/>
          <p:cNvSpPr txBox="1">
            <a:spLocks noChangeArrowheads="1"/>
          </p:cNvSpPr>
          <p:nvPr/>
        </p:nvSpPr>
        <p:spPr bwMode="auto">
          <a:xfrm>
            <a:off x="533400" y="5638800"/>
            <a:ext cx="31242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a:solidFill>
                  <a:schemeClr val="tx1"/>
                </a:solidFill>
                <a:latin typeface="Verdana" pitchFamily="34" charset="0"/>
              </a:defRPr>
            </a:lvl1pPr>
            <a:lvl2pPr marL="742950" indent="-285750">
              <a:defRPr sz="2000">
                <a:solidFill>
                  <a:schemeClr val="tx1"/>
                </a:solidFill>
                <a:latin typeface="Verdana" pitchFamily="34" charset="0"/>
              </a:defRPr>
            </a:lvl2pPr>
            <a:lvl3pPr marL="1143000" indent="-228600">
              <a:defRPr sz="2000">
                <a:solidFill>
                  <a:schemeClr val="tx1"/>
                </a:solidFill>
                <a:latin typeface="Verdana" pitchFamily="34" charset="0"/>
              </a:defRPr>
            </a:lvl3pPr>
            <a:lvl4pPr marL="1600200" indent="-228600">
              <a:defRPr sz="2000">
                <a:solidFill>
                  <a:schemeClr val="tx1"/>
                </a:solidFill>
                <a:latin typeface="Verdana" pitchFamily="34" charset="0"/>
              </a:defRPr>
            </a:lvl4pPr>
            <a:lvl5pPr marL="2057400" indent="-228600">
              <a:defRPr sz="2000">
                <a:solidFill>
                  <a:schemeClr val="tx1"/>
                </a:solidFill>
                <a:latin typeface="Verdana" pitchFamily="34" charset="0"/>
              </a:defRPr>
            </a:lvl5pPr>
            <a:lvl6pPr marL="2514600" indent="-228600" eaLnBrk="0" fontAlgn="base" hangingPunct="0">
              <a:spcBef>
                <a:spcPct val="0"/>
              </a:spcBef>
              <a:spcAft>
                <a:spcPct val="0"/>
              </a:spcAft>
              <a:defRPr sz="2000">
                <a:solidFill>
                  <a:schemeClr val="tx1"/>
                </a:solidFill>
                <a:latin typeface="Verdana" pitchFamily="34" charset="0"/>
              </a:defRPr>
            </a:lvl6pPr>
            <a:lvl7pPr marL="2971800" indent="-228600" eaLnBrk="0" fontAlgn="base" hangingPunct="0">
              <a:spcBef>
                <a:spcPct val="0"/>
              </a:spcBef>
              <a:spcAft>
                <a:spcPct val="0"/>
              </a:spcAft>
              <a:defRPr sz="2000">
                <a:solidFill>
                  <a:schemeClr val="tx1"/>
                </a:solidFill>
                <a:latin typeface="Verdana" pitchFamily="34" charset="0"/>
              </a:defRPr>
            </a:lvl7pPr>
            <a:lvl8pPr marL="3429000" indent="-228600" eaLnBrk="0" fontAlgn="base" hangingPunct="0">
              <a:spcBef>
                <a:spcPct val="0"/>
              </a:spcBef>
              <a:spcAft>
                <a:spcPct val="0"/>
              </a:spcAft>
              <a:defRPr sz="2000">
                <a:solidFill>
                  <a:schemeClr val="tx1"/>
                </a:solidFill>
                <a:latin typeface="Verdana" pitchFamily="34" charset="0"/>
              </a:defRPr>
            </a:lvl8pPr>
            <a:lvl9pPr marL="3886200" indent="-228600" eaLnBrk="0" fontAlgn="base" hangingPunct="0">
              <a:spcBef>
                <a:spcPct val="0"/>
              </a:spcBef>
              <a:spcAft>
                <a:spcPct val="0"/>
              </a:spcAft>
              <a:defRPr sz="2000">
                <a:solidFill>
                  <a:schemeClr val="tx1"/>
                </a:solidFill>
                <a:latin typeface="Verdana" pitchFamily="34" charset="0"/>
              </a:defRPr>
            </a:lvl9pPr>
          </a:lstStyle>
          <a:p>
            <a:pPr>
              <a:spcBef>
                <a:spcPct val="50000"/>
              </a:spcBef>
            </a:pPr>
            <a:r>
              <a:rPr lang="en-US" altLang="en-US"/>
              <a:t>Generalized correlation of soil test-P and crop response </a:t>
            </a:r>
          </a:p>
        </p:txBody>
      </p:sp>
    </p:spTree>
    <p:extLst>
      <p:ext uri="{BB962C8B-B14F-4D97-AF65-F5344CB8AC3E}">
        <p14:creationId xmlns:p14="http://schemas.microsoft.com/office/powerpoint/2010/main" val="23400497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4130" name="Rectangle 2"/>
          <p:cNvSpPr>
            <a:spLocks noGrp="1" noChangeArrowheads="1"/>
          </p:cNvSpPr>
          <p:nvPr>
            <p:ph type="title"/>
          </p:nvPr>
        </p:nvSpPr>
        <p:spPr>
          <a:xfrm>
            <a:off x="457200" y="609600"/>
            <a:ext cx="8229600" cy="808038"/>
          </a:xfrm>
        </p:spPr>
        <p:txBody>
          <a:bodyPr/>
          <a:lstStyle/>
          <a:p>
            <a:pPr eaLnBrk="1" fontAlgn="auto" hangingPunct="1">
              <a:spcAft>
                <a:spcPts val="0"/>
              </a:spcAft>
              <a:defRPr/>
            </a:pPr>
            <a:r>
              <a:rPr lang="en-US" b="1" smtClean="0"/>
              <a:t>Calibration</a:t>
            </a:r>
          </a:p>
        </p:txBody>
      </p:sp>
      <p:sp>
        <p:nvSpPr>
          <p:cNvPr id="26627" name="Rectangle 3"/>
          <p:cNvSpPr>
            <a:spLocks noGrp="1" noChangeArrowheads="1"/>
          </p:cNvSpPr>
          <p:nvPr>
            <p:ph idx="1"/>
          </p:nvPr>
        </p:nvSpPr>
        <p:spPr/>
        <p:txBody>
          <a:bodyPr/>
          <a:lstStyle/>
          <a:p>
            <a:pPr eaLnBrk="1" hangingPunct="1">
              <a:lnSpc>
                <a:spcPct val="90000"/>
              </a:lnSpc>
            </a:pPr>
            <a:r>
              <a:rPr lang="en-US" altLang="en-US" sz="2400" smtClean="0"/>
              <a:t>Calibration is a process that involves continuation of the research to identify the amount of fertilizer-P that must be added by a conventional method (usually preplant incorporated) to correct an existing deficiency.  </a:t>
            </a:r>
          </a:p>
          <a:p>
            <a:pPr eaLnBrk="1" hangingPunct="1">
              <a:lnSpc>
                <a:spcPct val="90000"/>
              </a:lnSpc>
            </a:pPr>
            <a:r>
              <a:rPr lang="en-US" altLang="en-US" sz="2400" smtClean="0"/>
              <a:t>An important aspect of the calibration process is to identify the “critical level”, or soil test level that corresponds to a soil-P fertility conditions above which plant response does not occur when fertilizer-P is added (this may also have been identified in the correlation process) .  </a:t>
            </a:r>
          </a:p>
          <a:p>
            <a:pPr eaLnBrk="1" hangingPunct="1">
              <a:lnSpc>
                <a:spcPct val="90000"/>
              </a:lnSpc>
            </a:pPr>
            <a:r>
              <a:rPr lang="en-US" altLang="en-US" sz="2400" smtClean="0"/>
              <a:t>For the Mehlich-3 procedure this corresponds to about 33 ppm P (65 lb/acre). (see next slide) </a:t>
            </a:r>
          </a:p>
          <a:p>
            <a:pPr eaLnBrk="1" hangingPunct="1">
              <a:lnSpc>
                <a:spcPct val="90000"/>
              </a:lnSpc>
            </a:pPr>
            <a:endParaRPr lang="en-US" altLang="en-US" sz="2400" smtClean="0"/>
          </a:p>
        </p:txBody>
      </p:sp>
    </p:spTree>
    <p:extLst>
      <p:ext uri="{BB962C8B-B14F-4D97-AF65-F5344CB8AC3E}">
        <p14:creationId xmlns:p14="http://schemas.microsoft.com/office/powerpoint/2010/main" val="301757923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3"/>
          <p:cNvSpPr>
            <a:spLocks noGrp="1" noChangeArrowheads="1"/>
          </p:cNvSpPr>
          <p:nvPr>
            <p:ph idx="1"/>
          </p:nvPr>
        </p:nvSpPr>
        <p:spPr/>
        <p:txBody>
          <a:bodyPr/>
          <a:lstStyle/>
          <a:p>
            <a:pPr eaLnBrk="1" hangingPunct="1"/>
            <a:r>
              <a:rPr lang="en-US" altLang="en-US" smtClean="0"/>
              <a:t>Calibration</a:t>
            </a:r>
          </a:p>
        </p:txBody>
      </p:sp>
      <p:pic>
        <p:nvPicPr>
          <p:cNvPr id="27651"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14400" y="2590800"/>
            <a:ext cx="7086600" cy="2392363"/>
          </a:xfrm>
          <a:prstGeom prst="rect">
            <a:avLst/>
          </a:prstGeom>
          <a:solidFill>
            <a:srgbClr val="FFCC66"/>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27652" name="Text Box 5"/>
          <p:cNvSpPr txBox="1">
            <a:spLocks noChangeArrowheads="1"/>
          </p:cNvSpPr>
          <p:nvPr/>
        </p:nvSpPr>
        <p:spPr bwMode="auto">
          <a:xfrm>
            <a:off x="838200" y="5257800"/>
            <a:ext cx="7391400"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a:solidFill>
                  <a:schemeClr val="tx1"/>
                </a:solidFill>
                <a:latin typeface="Verdana" pitchFamily="34" charset="0"/>
              </a:defRPr>
            </a:lvl1pPr>
            <a:lvl2pPr marL="742950" indent="-285750">
              <a:defRPr sz="2000">
                <a:solidFill>
                  <a:schemeClr val="tx1"/>
                </a:solidFill>
                <a:latin typeface="Verdana" pitchFamily="34" charset="0"/>
              </a:defRPr>
            </a:lvl2pPr>
            <a:lvl3pPr marL="1143000" indent="-228600">
              <a:defRPr sz="2000">
                <a:solidFill>
                  <a:schemeClr val="tx1"/>
                </a:solidFill>
                <a:latin typeface="Verdana" pitchFamily="34" charset="0"/>
              </a:defRPr>
            </a:lvl3pPr>
            <a:lvl4pPr marL="1600200" indent="-228600">
              <a:defRPr sz="2000">
                <a:solidFill>
                  <a:schemeClr val="tx1"/>
                </a:solidFill>
                <a:latin typeface="Verdana" pitchFamily="34" charset="0"/>
              </a:defRPr>
            </a:lvl4pPr>
            <a:lvl5pPr marL="2057400" indent="-228600">
              <a:defRPr sz="2000">
                <a:solidFill>
                  <a:schemeClr val="tx1"/>
                </a:solidFill>
                <a:latin typeface="Verdana" pitchFamily="34" charset="0"/>
              </a:defRPr>
            </a:lvl5pPr>
            <a:lvl6pPr marL="2514600" indent="-228600" eaLnBrk="0" fontAlgn="base" hangingPunct="0">
              <a:spcBef>
                <a:spcPct val="0"/>
              </a:spcBef>
              <a:spcAft>
                <a:spcPct val="0"/>
              </a:spcAft>
              <a:defRPr sz="2000">
                <a:solidFill>
                  <a:schemeClr val="tx1"/>
                </a:solidFill>
                <a:latin typeface="Verdana" pitchFamily="34" charset="0"/>
              </a:defRPr>
            </a:lvl6pPr>
            <a:lvl7pPr marL="2971800" indent="-228600" eaLnBrk="0" fontAlgn="base" hangingPunct="0">
              <a:spcBef>
                <a:spcPct val="0"/>
              </a:spcBef>
              <a:spcAft>
                <a:spcPct val="0"/>
              </a:spcAft>
              <a:defRPr sz="2000">
                <a:solidFill>
                  <a:schemeClr val="tx1"/>
                </a:solidFill>
                <a:latin typeface="Verdana" pitchFamily="34" charset="0"/>
              </a:defRPr>
            </a:lvl7pPr>
            <a:lvl8pPr marL="3429000" indent="-228600" eaLnBrk="0" fontAlgn="base" hangingPunct="0">
              <a:spcBef>
                <a:spcPct val="0"/>
              </a:spcBef>
              <a:spcAft>
                <a:spcPct val="0"/>
              </a:spcAft>
              <a:defRPr sz="2000">
                <a:solidFill>
                  <a:schemeClr val="tx1"/>
                </a:solidFill>
                <a:latin typeface="Verdana" pitchFamily="34" charset="0"/>
              </a:defRPr>
            </a:lvl8pPr>
            <a:lvl9pPr marL="3886200" indent="-228600" eaLnBrk="0" fontAlgn="base" hangingPunct="0">
              <a:spcBef>
                <a:spcPct val="0"/>
              </a:spcBef>
              <a:spcAft>
                <a:spcPct val="0"/>
              </a:spcAft>
              <a:defRPr sz="2000">
                <a:solidFill>
                  <a:schemeClr val="tx1"/>
                </a:solidFill>
                <a:latin typeface="Verdana" pitchFamily="34" charset="0"/>
              </a:defRPr>
            </a:lvl9pPr>
          </a:lstStyle>
          <a:p>
            <a:pPr>
              <a:spcBef>
                <a:spcPct val="50000"/>
              </a:spcBef>
            </a:pPr>
            <a:r>
              <a:rPr lang="en-US" altLang="en-US"/>
              <a:t>ppm * 2 = pp2m</a:t>
            </a:r>
          </a:p>
          <a:p>
            <a:pPr>
              <a:spcBef>
                <a:spcPct val="50000"/>
              </a:spcBef>
            </a:pPr>
            <a:r>
              <a:rPr lang="en-US" altLang="en-US"/>
              <a:t>ppm * 2 = lb/acre</a:t>
            </a:r>
          </a:p>
          <a:p>
            <a:pPr>
              <a:spcBef>
                <a:spcPct val="50000"/>
              </a:spcBef>
            </a:pPr>
            <a:r>
              <a:rPr lang="en-US" altLang="en-US"/>
              <a:t>2,000,000 lbs /afs (0-6”)</a:t>
            </a:r>
          </a:p>
        </p:txBody>
      </p:sp>
    </p:spTree>
    <p:extLst>
      <p:ext uri="{BB962C8B-B14F-4D97-AF65-F5344CB8AC3E}">
        <p14:creationId xmlns:p14="http://schemas.microsoft.com/office/powerpoint/2010/main" val="29238049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1252</Words>
  <Application>Microsoft Office PowerPoint</Application>
  <PresentationFormat>On-screen Show (4:3)</PresentationFormat>
  <Paragraphs>74</Paragraphs>
  <Slides>17</Slides>
  <Notes>14</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17</vt:i4>
      </vt:variant>
    </vt:vector>
  </HeadingPairs>
  <TitlesOfParts>
    <vt:vector size="19" baseType="lpstr">
      <vt:lpstr>Office Theme</vt:lpstr>
      <vt:lpstr>Microsoft Office Excel Chart</vt:lpstr>
      <vt:lpstr>Phosphorus and Potassium</vt:lpstr>
      <vt:lpstr>How is P managed?  </vt:lpstr>
      <vt:lpstr>PowerPoint Presentation</vt:lpstr>
      <vt:lpstr>P soil tests</vt:lpstr>
      <vt:lpstr>Olsen</vt:lpstr>
      <vt:lpstr>Mehlich</vt:lpstr>
      <vt:lpstr>Correlation</vt:lpstr>
      <vt:lpstr>Calibration</vt:lpstr>
      <vt:lpstr>PowerPoint Presentation</vt:lpstr>
      <vt:lpstr>P Fertilization</vt:lpstr>
      <vt:lpstr>P Buildup</vt:lpstr>
      <vt:lpstr>P Build-UP</vt:lpstr>
      <vt:lpstr>Build-UP</vt:lpstr>
      <vt:lpstr>P Build Up</vt:lpstr>
      <vt:lpstr>Correcting P Deficiencies</vt:lpstr>
      <vt:lpstr>Correcting P Deficiencies</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Phosphorus and Potassium</dc:title>
  <dc:creator>Brian Arnall</dc:creator>
  <cp:lastModifiedBy>Brian Arnall</cp:lastModifiedBy>
  <cp:revision>1</cp:revision>
  <dcterms:created xsi:type="dcterms:W3CDTF">2014-04-04T18:59:37Z</dcterms:created>
  <dcterms:modified xsi:type="dcterms:W3CDTF">2014-04-04T19:03:41Z</dcterms:modified>
</cp:coreProperties>
</file>