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7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5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5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3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6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5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1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6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6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3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4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1FCED-444C-44A9-86BC-160096C0F006}" type="datetimeFigureOut">
              <a:rPr lang="en-US" smtClean="0"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D7F76-D900-4CE9-AB05-E5EF86B30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3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istech.com/" TargetMode="External"/><Relationship Id="rId2" Type="http://schemas.openxmlformats.org/officeDocument/2006/relationships/hyperlink" Target="http://www.youtube.com/watch?v=WW6qCizycA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YPaLwDs2OjI" TargetMode="External"/><Relationship Id="rId5" Type="http://schemas.openxmlformats.org/officeDocument/2006/relationships/hyperlink" Target="http://adamchukpa.mcgill.ca/research.html" TargetMode="External"/><Relationship Id="rId4" Type="http://schemas.openxmlformats.org/officeDocument/2006/relationships/hyperlink" Target="http://www.soilsampling.com/services/soil-characteristics/electrical-conductivity-mappin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Sensing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810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</a:t>
            </a:r>
          </a:p>
          <a:p>
            <a:r>
              <a:rPr lang="en-US" dirty="0" smtClean="0"/>
              <a:t>Soil Color</a:t>
            </a:r>
          </a:p>
          <a:p>
            <a:r>
              <a:rPr lang="en-US" dirty="0" smtClean="0"/>
              <a:t>Organic Matter</a:t>
            </a:r>
          </a:p>
        </p:txBody>
      </p:sp>
    </p:spTree>
    <p:extLst>
      <p:ext uri="{BB962C8B-B14F-4D97-AF65-F5344CB8AC3E}">
        <p14:creationId xmlns:p14="http://schemas.microsoft.com/office/powerpoint/2010/main" val="173976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>
                <a:hlinkClick r:id="rId2"/>
              </a:rPr>
              <a:t>http://www.youtube.com/watch?v=WW6qCizycAI</a:t>
            </a:r>
            <a:endParaRPr lang="en-US" dirty="0"/>
          </a:p>
          <a:p>
            <a:r>
              <a:rPr lang="en-US" dirty="0" err="1"/>
              <a:t>veris</a:t>
            </a:r>
            <a:r>
              <a:rPr lang="en-US" dirty="0"/>
              <a:t> OM</a:t>
            </a:r>
          </a:p>
          <a:p>
            <a:r>
              <a:rPr lang="en-US" u="sng" dirty="0">
                <a:hlinkClick r:id="rId3"/>
              </a:rPr>
              <a:t>http://www.veristech.com/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Sled</a:t>
            </a:r>
          </a:p>
          <a:p>
            <a:r>
              <a:rPr lang="en-US" u="sng" dirty="0">
                <a:hlinkClick r:id="rId4"/>
              </a:rPr>
              <a:t>http://www.soilsampling.com/services/soil-characteristics/electrical-conductivity-mapping/</a:t>
            </a:r>
            <a:endParaRPr lang="en-US" dirty="0"/>
          </a:p>
          <a:p>
            <a:r>
              <a:rPr lang="en-US" dirty="0"/>
              <a:t>Multiple</a:t>
            </a:r>
          </a:p>
          <a:p>
            <a:r>
              <a:rPr lang="en-US" u="sng" dirty="0">
                <a:hlinkClick r:id="rId5"/>
              </a:rPr>
              <a:t>http://adamchukpa.mcgill.ca/research.html</a:t>
            </a:r>
            <a:endParaRPr lang="en-US" dirty="0"/>
          </a:p>
          <a:p>
            <a:r>
              <a:rPr lang="en-US" dirty="0"/>
              <a:t>Precision Land Leveling and Terraces</a:t>
            </a:r>
          </a:p>
          <a:p>
            <a:r>
              <a:rPr lang="en-US" u="sng" dirty="0">
                <a:hlinkClick r:id="rId6"/>
              </a:rPr>
              <a:t>http://www.youtube.com/watch?v=YPaLwDs2OjI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847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Brian Arnall\Desktop\Teaching\4213-2014\Soil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3904343" cy="341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rian Arnall\Desktop\Teaching\4213-2014\Soil\verisimage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834" y="3124200"/>
            <a:ext cx="5376166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715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16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Soil Sensing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Soil Sensing</dc:title>
  <dc:creator>Brian Arnall</dc:creator>
  <cp:lastModifiedBy>Brian Arnall</cp:lastModifiedBy>
  <cp:revision>3</cp:revision>
  <dcterms:created xsi:type="dcterms:W3CDTF">2014-02-28T17:12:23Z</dcterms:created>
  <dcterms:modified xsi:type="dcterms:W3CDTF">2014-02-28T19:13:29Z</dcterms:modified>
</cp:coreProperties>
</file>