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11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ian%20Arnall\Desktop\Trials\Long%20Term%20Fertility\502\10yr%20EON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07174103237096E-2"/>
          <c:y val="5.1400554097404488E-2"/>
          <c:w val="0.89173447069116363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v>Yield (bu ac-1)</c:v>
          </c:tx>
          <c:invertIfNegative val="0"/>
          <c:cat>
            <c:numRef>
              <c:f>Sheet1!$T$6:$T$15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Sheet1!$V$6:$V$15</c:f>
              <c:numCache>
                <c:formatCode>General</c:formatCode>
                <c:ptCount val="10"/>
                <c:pt idx="0">
                  <c:v>60.7</c:v>
                </c:pt>
                <c:pt idx="1">
                  <c:v>38.1</c:v>
                </c:pt>
                <c:pt idx="2">
                  <c:v>38.5</c:v>
                </c:pt>
                <c:pt idx="3">
                  <c:v>51.7</c:v>
                </c:pt>
                <c:pt idx="4">
                  <c:v>88</c:v>
                </c:pt>
                <c:pt idx="5">
                  <c:v>73</c:v>
                </c:pt>
                <c:pt idx="6">
                  <c:v>31</c:v>
                </c:pt>
                <c:pt idx="7">
                  <c:v>44.69</c:v>
                </c:pt>
                <c:pt idx="8">
                  <c:v>60.65</c:v>
                </c:pt>
                <c:pt idx="9">
                  <c:v>40.04</c:v>
                </c:pt>
              </c:numCache>
            </c:numRef>
          </c:val>
        </c:ser>
        <c:ser>
          <c:idx val="1"/>
          <c:order val="1"/>
          <c:tx>
            <c:v>Economical Opt N Rate</c:v>
          </c:tx>
          <c:invertIfNegative val="0"/>
          <c:val>
            <c:numRef>
              <c:f>Sheet1!$U$6:$U$15</c:f>
              <c:numCache>
                <c:formatCode>General</c:formatCode>
                <c:ptCount val="10"/>
                <c:pt idx="0">
                  <c:v>100</c:v>
                </c:pt>
                <c:pt idx="1">
                  <c:v>60</c:v>
                </c:pt>
                <c:pt idx="2">
                  <c:v>20</c:v>
                </c:pt>
                <c:pt idx="3">
                  <c:v>40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80</c:v>
                </c:pt>
                <c:pt idx="9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603904"/>
        <c:axId val="50605440"/>
      </c:barChart>
      <c:catAx>
        <c:axId val="50603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0605440"/>
        <c:crosses val="autoZero"/>
        <c:auto val="1"/>
        <c:lblAlgn val="ctr"/>
        <c:lblOffset val="100"/>
        <c:noMultiLvlLbl val="0"/>
      </c:catAx>
      <c:valAx>
        <c:axId val="50605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06039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9057141902822938"/>
          <c:y val="1.4712807638175666E-2"/>
          <c:w val="0.3069717847769029"/>
          <c:h val="0.1674343832020997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="1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CF70-CD35-4384-9850-8281BA70E56E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0EF1-FCA3-4EBB-A16C-E798AB947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93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CF70-CD35-4384-9850-8281BA70E56E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0EF1-FCA3-4EBB-A16C-E798AB947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7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CF70-CD35-4384-9850-8281BA70E56E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0EF1-FCA3-4EBB-A16C-E798AB947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8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CF70-CD35-4384-9850-8281BA70E56E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0EF1-FCA3-4EBB-A16C-E798AB947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3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CF70-CD35-4384-9850-8281BA70E56E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0EF1-FCA3-4EBB-A16C-E798AB947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CF70-CD35-4384-9850-8281BA70E56E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0EF1-FCA3-4EBB-A16C-E798AB947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3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CF70-CD35-4384-9850-8281BA70E56E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0EF1-FCA3-4EBB-A16C-E798AB947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1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CF70-CD35-4384-9850-8281BA70E56E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0EF1-FCA3-4EBB-A16C-E798AB947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1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CF70-CD35-4384-9850-8281BA70E56E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0EF1-FCA3-4EBB-A16C-E798AB947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29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CF70-CD35-4384-9850-8281BA70E56E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0EF1-FCA3-4EBB-A16C-E798AB947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0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CF70-CD35-4384-9850-8281BA70E56E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0EF1-FCA3-4EBB-A16C-E798AB947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96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FCF70-CD35-4384-9850-8281BA70E56E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50EF1-FCA3-4EBB-A16C-E798AB947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0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Lahoma</a:t>
            </a:r>
            <a:r>
              <a:rPr lang="en-US" dirty="0" smtClean="0"/>
              <a:t> Nitrogen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4332340"/>
              </p:ext>
            </p:extLst>
          </p:nvPr>
        </p:nvGraphicFramePr>
        <p:xfrm>
          <a:off x="132347" y="1447800"/>
          <a:ext cx="9011653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40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81200"/>
            <a:ext cx="3352800" cy="251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1134" y="2295525"/>
            <a:ext cx="2514600" cy="1885950"/>
          </a:xfrm>
        </p:spPr>
      </p:pic>
      <p:pic>
        <p:nvPicPr>
          <p:cNvPr id="2050" name="Picture 2" descr="C:\Users\Brian Arnall\Desktop\2013 Pictures\Gard N-Rich Stri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391999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r="6441"/>
          <a:stretch/>
        </p:blipFill>
        <p:spPr bwMode="auto">
          <a:xfrm>
            <a:off x="528320" y="4561840"/>
            <a:ext cx="3332480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08818"/>
            <a:ext cx="35052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96" y="2233612"/>
            <a:ext cx="60960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63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Lahoma Nitrogen</vt:lpstr>
      <vt:lpstr>Applicators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Arnall</dc:creator>
  <cp:lastModifiedBy>Brian Arnall</cp:lastModifiedBy>
  <cp:revision>2</cp:revision>
  <dcterms:created xsi:type="dcterms:W3CDTF">2015-03-02T17:57:43Z</dcterms:created>
  <dcterms:modified xsi:type="dcterms:W3CDTF">2015-03-02T18:32:42Z</dcterms:modified>
</cp:coreProperties>
</file>