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63ADFF-80B8-46DE-83D2-D6D4D0BF56EE}" type="datetimeFigureOut">
              <a:rPr lang="en-US" smtClean="0"/>
              <a:t>4/27/2011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36455B-BDF8-4A65-8C2D-016704D103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828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Guidance 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David </a:t>
            </a:r>
            <a:r>
              <a:rPr lang="en-US" dirty="0" err="1" smtClean="0"/>
              <a:t>Peper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3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Trimble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FMX integrated display</a:t>
            </a:r>
          </a:p>
          <a:p>
            <a:pPr lvl="1"/>
            <a:r>
              <a:rPr lang="en-US" dirty="0" smtClean="0"/>
              <a:t>Monitor and map yield</a:t>
            </a:r>
          </a:p>
          <a:p>
            <a:pPr lvl="1"/>
            <a:r>
              <a:rPr lang="en-US" dirty="0" smtClean="0"/>
              <a:t>Green Seeker capable</a:t>
            </a:r>
          </a:p>
          <a:p>
            <a:pPr lvl="1"/>
            <a:r>
              <a:rPr lang="en-US" dirty="0" smtClean="0"/>
              <a:t>Prescription rate control</a:t>
            </a:r>
          </a:p>
          <a:p>
            <a:pPr lvl="1"/>
            <a:r>
              <a:rPr lang="en-US" dirty="0" smtClean="0"/>
              <a:t>EZ Steer $3500</a:t>
            </a:r>
          </a:p>
          <a:p>
            <a:pPr lvl="1"/>
            <a:r>
              <a:rPr lang="en-US" dirty="0" smtClean="0"/>
              <a:t>Investment $8000 (WASS </a:t>
            </a:r>
            <a:r>
              <a:rPr lang="en-US" dirty="0" err="1" smtClean="0"/>
              <a:t>equiped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one to use </a:t>
            </a:r>
            <a:r>
              <a:rPr lang="en-US" dirty="0" err="1" smtClean="0"/>
              <a:t>AgGPS</a:t>
            </a:r>
            <a:endParaRPr lang="en-US" dirty="0" smtClean="0"/>
          </a:p>
          <a:p>
            <a:pPr lvl="2"/>
            <a:r>
              <a:rPr lang="en-US" dirty="0" err="1" smtClean="0"/>
              <a:t>FieldLevel</a:t>
            </a:r>
            <a:r>
              <a:rPr lang="en-US" dirty="0"/>
              <a:t> </a:t>
            </a:r>
            <a:r>
              <a:rPr lang="en-US" dirty="0" smtClean="0"/>
              <a:t>II system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2298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942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err="1" smtClean="0"/>
              <a:t>AgLeader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Integra Display</a:t>
            </a:r>
          </a:p>
          <a:p>
            <a:pPr lvl="1"/>
            <a:r>
              <a:rPr lang="en-US" dirty="0" smtClean="0"/>
              <a:t>Mapping, planter/application control</a:t>
            </a:r>
          </a:p>
          <a:p>
            <a:pPr lvl="1"/>
            <a:r>
              <a:rPr lang="en-US" dirty="0" smtClean="0"/>
              <a:t>Yield monitoring</a:t>
            </a:r>
          </a:p>
          <a:p>
            <a:pPr lvl="1"/>
            <a:r>
              <a:rPr lang="en-US" dirty="0" smtClean="0"/>
              <a:t>Map integration</a:t>
            </a:r>
          </a:p>
          <a:p>
            <a:pPr lvl="1"/>
            <a:r>
              <a:rPr lang="en-US" dirty="0" err="1" smtClean="0"/>
              <a:t>OnTrac</a:t>
            </a:r>
            <a:r>
              <a:rPr lang="en-US" dirty="0" smtClean="0"/>
              <a:t> 2 or </a:t>
            </a:r>
            <a:r>
              <a:rPr lang="en-US" dirty="0" err="1" smtClean="0"/>
              <a:t>ParaDyme</a:t>
            </a:r>
            <a:r>
              <a:rPr lang="en-US" dirty="0" smtClean="0"/>
              <a:t> </a:t>
            </a:r>
            <a:r>
              <a:rPr lang="en-US" dirty="0" err="1" smtClean="0"/>
              <a:t>autosteer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667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8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err="1" smtClean="0"/>
              <a:t>AgLeader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Entry level</a:t>
            </a:r>
          </a:p>
          <a:p>
            <a:pPr lvl="1"/>
            <a:r>
              <a:rPr lang="en-US" dirty="0" smtClean="0"/>
              <a:t>Data logging/mapping</a:t>
            </a:r>
          </a:p>
          <a:p>
            <a:pPr lvl="1"/>
            <a:r>
              <a:rPr lang="en-US" dirty="0" smtClean="0"/>
              <a:t>Dual product control</a:t>
            </a:r>
          </a:p>
          <a:p>
            <a:pPr lvl="1"/>
            <a:r>
              <a:rPr lang="en-US" dirty="0" smtClean="0"/>
              <a:t>Auto steer capable (</a:t>
            </a:r>
            <a:r>
              <a:rPr lang="en-US" dirty="0" err="1" smtClean="0"/>
              <a:t>ParDyme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capable of WAAS, </a:t>
            </a:r>
            <a:r>
              <a:rPr lang="en-US" dirty="0" err="1" smtClean="0"/>
              <a:t>OmniSTAR</a:t>
            </a:r>
            <a:r>
              <a:rPr lang="en-US" dirty="0" smtClean="0"/>
              <a:t> XP/HP and RTK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96" y="914400"/>
            <a:ext cx="258980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38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1051560"/>
          </a:xfrm>
        </p:spPr>
        <p:txBody>
          <a:bodyPr/>
          <a:lstStyle/>
          <a:p>
            <a:r>
              <a:rPr lang="en-US" dirty="0" smtClean="0"/>
              <a:t>Raven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Raven </a:t>
            </a:r>
            <a:r>
              <a:rPr lang="en-US" dirty="0" err="1" smtClean="0"/>
              <a:t>Envizio</a:t>
            </a:r>
            <a:r>
              <a:rPr lang="en-US" dirty="0" smtClean="0"/>
              <a:t> Pro II</a:t>
            </a:r>
          </a:p>
          <a:p>
            <a:pPr lvl="1"/>
            <a:r>
              <a:rPr lang="en-US" dirty="0" smtClean="0"/>
              <a:t>Full mapping/data logging</a:t>
            </a:r>
          </a:p>
          <a:p>
            <a:pPr lvl="1"/>
            <a:r>
              <a:rPr lang="en-US" dirty="0" err="1" smtClean="0"/>
              <a:t>Accuboom</a:t>
            </a:r>
            <a:r>
              <a:rPr lang="en-US" dirty="0" smtClean="0"/>
              <a:t> section control</a:t>
            </a:r>
          </a:p>
          <a:p>
            <a:pPr lvl="1"/>
            <a:r>
              <a:rPr lang="en-US" dirty="0" err="1" smtClean="0"/>
              <a:t>Autoboom</a:t>
            </a:r>
            <a:r>
              <a:rPr lang="en-US" dirty="0" smtClean="0"/>
              <a:t> height control</a:t>
            </a:r>
          </a:p>
          <a:p>
            <a:pPr lvl="1"/>
            <a:r>
              <a:rPr lang="en-US" dirty="0" smtClean="0"/>
              <a:t>Upgradeable to single product Variable Rate</a:t>
            </a:r>
          </a:p>
          <a:p>
            <a:pPr lvl="1"/>
            <a:r>
              <a:rPr lang="en-US" dirty="0" smtClean="0"/>
              <a:t>Investment list price $4300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952833" cy="227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56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Raven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Viper Pro/Switch Pro</a:t>
            </a:r>
          </a:p>
          <a:p>
            <a:pPr lvl="1"/>
            <a:r>
              <a:rPr lang="en-US" dirty="0" smtClean="0"/>
              <a:t>Touch screen display</a:t>
            </a:r>
          </a:p>
          <a:p>
            <a:pPr marL="603504" lvl="2" indent="0">
              <a:buNone/>
            </a:pPr>
            <a:r>
              <a:rPr lang="en-US" dirty="0" err="1" smtClean="0"/>
              <a:t>SmarTrax</a:t>
            </a:r>
            <a:r>
              <a:rPr lang="en-US" dirty="0" smtClean="0"/>
              <a:t> steering option</a:t>
            </a:r>
          </a:p>
          <a:p>
            <a:pPr marL="603504" lvl="2" indent="0">
              <a:buNone/>
            </a:pPr>
            <a:r>
              <a:rPr lang="en-US" dirty="0" smtClean="0"/>
              <a:t>On vehicle weather station option</a:t>
            </a:r>
          </a:p>
          <a:p>
            <a:pPr marL="603504" lvl="2" indent="0">
              <a:buNone/>
            </a:pPr>
            <a:r>
              <a:rPr lang="en-US" dirty="0" smtClean="0"/>
              <a:t>5 product variable rate control</a:t>
            </a:r>
          </a:p>
          <a:p>
            <a:pPr marL="603504" lvl="2" indent="0">
              <a:buNone/>
            </a:pPr>
            <a:r>
              <a:rPr lang="en-US" dirty="0" smtClean="0"/>
              <a:t>Windows XP embedded operating system</a:t>
            </a:r>
          </a:p>
          <a:p>
            <a:pPr marL="603504" lvl="2" indent="0">
              <a:buNone/>
            </a:pPr>
            <a:r>
              <a:rPr lang="en-US" dirty="0" smtClean="0"/>
              <a:t>Investment List price $6500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52487"/>
            <a:ext cx="18954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7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83880" cy="4187952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3812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3857"/>
            <a:ext cx="2579451" cy="19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730558"/>
            <a:ext cx="2857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88103"/>
            <a:ext cx="351581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2517032" cy="206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main focus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Guidance systems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John Deere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Trimble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Teejet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49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/>
          <a:lstStyle/>
          <a:p>
            <a:r>
              <a:rPr lang="en-US" dirty="0" smtClean="0"/>
              <a:t>RTK (real time kinematic)- requires a base station to achieve triangulation</a:t>
            </a:r>
          </a:p>
          <a:p>
            <a:r>
              <a:rPr lang="en-US" dirty="0" smtClean="0"/>
              <a:t>WAAS-a government sponsored differential correction signal, pass-to-pass accuracy of +/- 13 inches.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83880" cy="1051560"/>
          </a:xfrm>
        </p:spPr>
        <p:txBody>
          <a:bodyPr/>
          <a:lstStyle/>
          <a:p>
            <a:r>
              <a:rPr lang="en-US" dirty="0" smtClean="0"/>
              <a:t>John Deere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" y="2517648"/>
            <a:ext cx="8282940" cy="43403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 Star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SF1- free differential correction signal accuracy +/- 10 inch pass-to-pass accuracy</a:t>
            </a:r>
          </a:p>
          <a:p>
            <a:pPr marL="347472" lvl="1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SF2- using a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StarFire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3000 receiver, can deliver +/- 4 inch pass-to-pass accuracy</a:t>
            </a:r>
          </a:p>
          <a:p>
            <a:pPr marL="347472" lvl="1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RTK- provides +/- 1-inch accuracy and repeatability pass-to-pass, $800 subscription per year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1778"/>
            <a:ext cx="4260998" cy="31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r>
              <a:rPr lang="en-US" dirty="0" smtClean="0"/>
              <a:t>JD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GS3 2630</a:t>
            </a:r>
          </a:p>
          <a:p>
            <a:pPr lvl="1"/>
            <a:r>
              <a:rPr lang="en-US" dirty="0" smtClean="0"/>
              <a:t>Full documentation</a:t>
            </a:r>
          </a:p>
          <a:p>
            <a:pPr lvl="1"/>
            <a:r>
              <a:rPr lang="en-US" dirty="0" err="1" smtClean="0"/>
              <a:t>AutoTrac</a:t>
            </a:r>
            <a:r>
              <a:rPr lang="en-US" dirty="0" smtClean="0"/>
              <a:t> capable</a:t>
            </a:r>
          </a:p>
          <a:p>
            <a:pPr lvl="1"/>
            <a:r>
              <a:rPr lang="en-US" dirty="0" smtClean="0"/>
              <a:t>Map based prescriptions</a:t>
            </a:r>
          </a:p>
          <a:p>
            <a:pPr lvl="1"/>
            <a:r>
              <a:rPr lang="en-US" dirty="0" smtClean="0"/>
              <a:t>Investment $5900 </a:t>
            </a:r>
          </a:p>
          <a:p>
            <a:pPr lvl="1"/>
            <a:r>
              <a:rPr lang="en-US" dirty="0" err="1" smtClean="0"/>
              <a:t>iTEC</a:t>
            </a:r>
            <a:r>
              <a:rPr lang="en-US" dirty="0" smtClean="0"/>
              <a:t> pro capable</a:t>
            </a:r>
          </a:p>
          <a:p>
            <a:pPr lvl="1"/>
            <a:r>
              <a:rPr lang="en-US" dirty="0" smtClean="0"/>
              <a:t>Surface water pro</a:t>
            </a:r>
          </a:p>
          <a:p>
            <a:pPr lvl="1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99" y="342586"/>
            <a:ext cx="3657600" cy="322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4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44" y="3352800"/>
            <a:ext cx="4318981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/>
          <a:lstStyle/>
          <a:p>
            <a:r>
              <a:rPr lang="en-US" dirty="0" smtClean="0"/>
              <a:t>JD Displays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83880" cy="4187952"/>
          </a:xfrm>
        </p:spPr>
        <p:txBody>
          <a:bodyPr/>
          <a:lstStyle/>
          <a:p>
            <a:r>
              <a:rPr lang="en-US" dirty="0" err="1" smtClean="0"/>
              <a:t>GreenStar</a:t>
            </a:r>
            <a:r>
              <a:rPr lang="en-US" dirty="0" smtClean="0"/>
              <a:t> 2 1800 display</a:t>
            </a:r>
          </a:p>
          <a:p>
            <a:pPr lvl="1"/>
            <a:r>
              <a:rPr lang="en-US" dirty="0" smtClean="0"/>
              <a:t>No touch screen</a:t>
            </a:r>
          </a:p>
          <a:p>
            <a:pPr lvl="1"/>
            <a:r>
              <a:rPr lang="en-US" dirty="0" smtClean="0"/>
              <a:t>No documentation</a:t>
            </a:r>
          </a:p>
          <a:p>
            <a:pPr lvl="1"/>
            <a:r>
              <a:rPr lang="en-US" dirty="0" smtClean="0"/>
              <a:t>SF1 and SF2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8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r>
              <a:rPr lang="en-US" dirty="0" smtClean="0"/>
              <a:t>Trimble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183880" cy="4187952"/>
          </a:xfrm>
        </p:spPr>
        <p:txBody>
          <a:bodyPr/>
          <a:lstStyle/>
          <a:p>
            <a:r>
              <a:rPr lang="en-US" dirty="0" smtClean="0"/>
              <a:t>EZ-Guide 250</a:t>
            </a:r>
          </a:p>
          <a:p>
            <a:pPr lvl="1"/>
            <a:r>
              <a:rPr lang="en-US" dirty="0" smtClean="0"/>
              <a:t>WAAS only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Can’t export maps</a:t>
            </a:r>
          </a:p>
          <a:p>
            <a:pPr lvl="1"/>
            <a:r>
              <a:rPr lang="en-US" dirty="0" smtClean="0"/>
              <a:t>Built in GPS receiver</a:t>
            </a:r>
          </a:p>
          <a:p>
            <a:pPr lvl="1"/>
            <a:r>
              <a:rPr lang="en-US" dirty="0" smtClean="0"/>
              <a:t>Investment $1850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19535" cy="22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9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83880" cy="1051560"/>
          </a:xfrm>
        </p:spPr>
        <p:txBody>
          <a:bodyPr/>
          <a:lstStyle/>
          <a:p>
            <a:r>
              <a:rPr lang="en-US" dirty="0" smtClean="0"/>
              <a:t>Trimble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83880" cy="4187952"/>
          </a:xfrm>
        </p:spPr>
        <p:txBody>
          <a:bodyPr/>
          <a:lstStyle/>
          <a:p>
            <a:r>
              <a:rPr lang="en-US" dirty="0" smtClean="0"/>
              <a:t>EZ-Guide 500</a:t>
            </a:r>
          </a:p>
          <a:p>
            <a:pPr lvl="1"/>
            <a:r>
              <a:rPr lang="en-US" dirty="0" smtClean="0"/>
              <a:t>Prescription map import</a:t>
            </a:r>
          </a:p>
          <a:p>
            <a:pPr lvl="1"/>
            <a:r>
              <a:rPr lang="en-US" dirty="0" smtClean="0"/>
              <a:t>WAAS, </a:t>
            </a:r>
            <a:r>
              <a:rPr lang="en-US" dirty="0" err="1" smtClean="0"/>
              <a:t>OmniSTAR</a:t>
            </a:r>
            <a:r>
              <a:rPr lang="en-US" dirty="0" smtClean="0"/>
              <a:t> XP/HP, RTK ($800)</a:t>
            </a:r>
          </a:p>
          <a:p>
            <a:pPr lvl="1"/>
            <a:r>
              <a:rPr lang="en-US" dirty="0" smtClean="0"/>
              <a:t>Variable rate</a:t>
            </a:r>
          </a:p>
          <a:p>
            <a:pPr lvl="1"/>
            <a:r>
              <a:rPr lang="en-US" dirty="0" smtClean="0"/>
              <a:t>Investment $2995</a:t>
            </a:r>
          </a:p>
          <a:p>
            <a:pPr lvl="1"/>
            <a:r>
              <a:rPr lang="en-US" dirty="0" smtClean="0"/>
              <a:t>Requires Ag 25 Antenna ($2000)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23" y="762000"/>
            <a:ext cx="276045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4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Trimble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CFX-750</a:t>
            </a:r>
          </a:p>
          <a:p>
            <a:pPr lvl="1"/>
            <a:r>
              <a:rPr lang="en-US" dirty="0" smtClean="0"/>
              <a:t>GLONASS ($2000 unlock code)</a:t>
            </a:r>
          </a:p>
          <a:p>
            <a:pPr lvl="1"/>
            <a:r>
              <a:rPr lang="en-US" dirty="0" smtClean="0"/>
              <a:t>Rate control</a:t>
            </a:r>
          </a:p>
          <a:p>
            <a:pPr lvl="1"/>
            <a:r>
              <a:rPr lang="en-US" dirty="0" smtClean="0"/>
              <a:t>Section control (up to 48 rows)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Upgraded Ag 25 antenna</a:t>
            </a:r>
          </a:p>
          <a:p>
            <a:pPr lvl="1"/>
            <a:r>
              <a:rPr lang="en-US" dirty="0" err="1" smtClean="0"/>
              <a:t>OmniSTAR</a:t>
            </a:r>
            <a:r>
              <a:rPr lang="en-US" dirty="0" smtClean="0"/>
              <a:t> HP $1500</a:t>
            </a:r>
          </a:p>
          <a:p>
            <a:pPr lvl="1"/>
            <a:r>
              <a:rPr lang="en-US" dirty="0" err="1" smtClean="0"/>
              <a:t>OmniSTAR</a:t>
            </a:r>
            <a:r>
              <a:rPr lang="en-US" dirty="0" smtClean="0"/>
              <a:t> XP $800</a:t>
            </a:r>
          </a:p>
          <a:p>
            <a:pPr lvl="1"/>
            <a:r>
              <a:rPr lang="en-US" dirty="0" smtClean="0"/>
              <a:t>RTK $800</a:t>
            </a:r>
          </a:p>
          <a:p>
            <a:pPr lvl="1"/>
            <a:r>
              <a:rPr lang="en-US" dirty="0" smtClean="0"/>
              <a:t>Investment $2995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17132"/>
            <a:ext cx="2857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331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Comparison of Guidance Systems</vt:lpstr>
      <vt:lpstr>PowerPoint Presentation</vt:lpstr>
      <vt:lpstr>Definitions</vt:lpstr>
      <vt:lpstr>John Deere Systems</vt:lpstr>
      <vt:lpstr>JD Displays</vt:lpstr>
      <vt:lpstr>JD Displays cont’d</vt:lpstr>
      <vt:lpstr>Trimble</vt:lpstr>
      <vt:lpstr>Trimble cont’d</vt:lpstr>
      <vt:lpstr>Trimble cont’d</vt:lpstr>
      <vt:lpstr>Trimble cont’d</vt:lpstr>
      <vt:lpstr>AgLeader</vt:lpstr>
      <vt:lpstr>AgLeader cont’d</vt:lpstr>
      <vt:lpstr>Raven</vt:lpstr>
      <vt:lpstr>Raven cont’d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Guidance Systems</dc:title>
  <dc:creator>katelyn peper</dc:creator>
  <cp:lastModifiedBy>Windows User</cp:lastModifiedBy>
  <cp:revision>13</cp:revision>
  <dcterms:created xsi:type="dcterms:W3CDTF">2011-04-27T17:01:25Z</dcterms:created>
  <dcterms:modified xsi:type="dcterms:W3CDTF">2011-04-27T19:28:32Z</dcterms:modified>
</cp:coreProperties>
</file>