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xls" ContentType="application/vnd.ms-excel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doc" ContentType="application/msword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6"/>
  </p:notesMasterIdLst>
  <p:sldIdLst>
    <p:sldId id="256" r:id="rId2"/>
    <p:sldId id="257" r:id="rId3"/>
    <p:sldId id="259" r:id="rId4"/>
    <p:sldId id="260" r:id="rId5"/>
    <p:sldId id="261" r:id="rId6"/>
    <p:sldId id="262" r:id="rId7"/>
    <p:sldId id="264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  <p:sldId id="311" r:id="rId54"/>
    <p:sldId id="312" r:id="rId55"/>
    <p:sldId id="313" r:id="rId56"/>
    <p:sldId id="314" r:id="rId57"/>
    <p:sldId id="315" r:id="rId58"/>
    <p:sldId id="316" r:id="rId59"/>
    <p:sldId id="317" r:id="rId60"/>
    <p:sldId id="318" r:id="rId61"/>
    <p:sldId id="319" r:id="rId62"/>
    <p:sldId id="320" r:id="rId63"/>
    <p:sldId id="321" r:id="rId64"/>
    <p:sldId id="322" r:id="rId65"/>
    <p:sldId id="323" r:id="rId66"/>
    <p:sldId id="324" r:id="rId67"/>
    <p:sldId id="325" r:id="rId68"/>
    <p:sldId id="326" r:id="rId69"/>
    <p:sldId id="327" r:id="rId70"/>
    <p:sldId id="328" r:id="rId71"/>
    <p:sldId id="329" r:id="rId72"/>
    <p:sldId id="330" r:id="rId73"/>
    <p:sldId id="331" r:id="rId74"/>
    <p:sldId id="258" r:id="rId75"/>
    <p:sldId id="355" r:id="rId76"/>
    <p:sldId id="36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6" r:id="rId101"/>
    <p:sldId id="357" r:id="rId102"/>
    <p:sldId id="358" r:id="rId103"/>
    <p:sldId id="359" r:id="rId104"/>
    <p:sldId id="360" r:id="rId105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93" d="100"/>
          <a:sy n="93" d="100"/>
        </p:scale>
        <p:origin x="-714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presProps" Target="presProps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theme" Target="theme/theme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4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70.emf"/><Relationship Id="rId1" Type="http://schemas.openxmlformats.org/officeDocument/2006/relationships/image" Target="../media/image69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67.wmf"/><Relationship Id="rId1" Type="http://schemas.openxmlformats.org/officeDocument/2006/relationships/image" Target="../media/image72.e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74.emf"/><Relationship Id="rId1" Type="http://schemas.openxmlformats.org/officeDocument/2006/relationships/image" Target="../media/image7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png"/></Relationships>
</file>

<file path=ppt/drawings/_rels/vmlDrawing20.vml.rels><?xml version="1.0" encoding="UTF-8" standalone="yes"?>
<Relationships xmlns="http://schemas.openxmlformats.org/package/2006/relationships"><Relationship Id="rId2" Type="http://schemas.openxmlformats.org/officeDocument/2006/relationships/image" Target="../media/image76.emf"/><Relationship Id="rId1" Type="http://schemas.openxmlformats.org/officeDocument/2006/relationships/image" Target="../media/image75.e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image" Target="../media/image78.emf"/><Relationship Id="rId1" Type="http://schemas.openxmlformats.org/officeDocument/2006/relationships/image" Target="../media/image77.emf"/><Relationship Id="rId4" Type="http://schemas.openxmlformats.org/officeDocument/2006/relationships/image" Target="../media/image80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1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505C1F-2679-4B99-8724-C2408D4782DF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71F7EB-A5CD-4AF6-B8B9-3DBABE9AD3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580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76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D3E527E5-EB32-425C-BBF2-D9025A9FCBC2}" type="slidenum">
              <a:rPr lang="en-US" altLang="en-US"/>
              <a:pPr eaLnBrk="1" hangingPunct="1"/>
              <a:t>85</a:t>
            </a:fld>
            <a:endParaRPr lang="en-US" altLang="en-US"/>
          </a:p>
        </p:txBody>
      </p:sp>
      <p:sp>
        <p:nvSpPr>
          <p:cNvPr id="5734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E7959E5-1560-44F9-A3C1-665871AAAF32}" type="slidenum">
              <a:rPr lang="en-US" altLang="en-US"/>
              <a:pPr eaLnBrk="1" hangingPunct="1"/>
              <a:t>86</a:t>
            </a:fld>
            <a:endParaRPr lang="en-US" altLang="en-US"/>
          </a:p>
        </p:txBody>
      </p:sp>
      <p:sp>
        <p:nvSpPr>
          <p:cNvPr id="5837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D1C4BD19-938C-4ABF-8DC4-970BAF0348A5}" type="slidenum">
              <a:rPr lang="en-US" altLang="en-US"/>
              <a:pPr eaLnBrk="1" hangingPunct="1"/>
              <a:t>87</a:t>
            </a:fld>
            <a:endParaRPr lang="en-US" altLang="en-US"/>
          </a:p>
        </p:txBody>
      </p:sp>
      <p:sp>
        <p:nvSpPr>
          <p:cNvPr id="5939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6CC5D0D-459A-42B1-9532-A2F1E895447A}" type="slidenum">
              <a:rPr lang="en-US" altLang="en-US"/>
              <a:pPr eaLnBrk="1" hangingPunct="1"/>
              <a:t>88</a:t>
            </a:fld>
            <a:endParaRPr lang="en-US" altLang="en-US"/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</p:spPr>
        <p:txBody>
          <a:bodyPr lIns="92075" tIns="46038" rIns="92075" bIns="46038"/>
          <a:lstStyle/>
          <a:p>
            <a:pPr eaLnBrk="1" hangingPunct="1"/>
            <a:endParaRPr lang="en-US" altLang="en-US" smtClean="0"/>
          </a:p>
        </p:txBody>
      </p:sp>
      <p:sp>
        <p:nvSpPr>
          <p:cNvPr id="60420" name="Rectangle 3"/>
          <p:cNvSpPr>
            <a:spLocks noRo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w="12700" cap="flat">
            <a:solidFill>
              <a:schemeClr val="tx1"/>
            </a:solidFill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ECE631D9-BE4C-48A0-9977-952E2DC9FDAB}" type="slidenum">
              <a:rPr lang="en-US" altLang="en-US"/>
              <a:pPr eaLnBrk="1" hangingPunct="1"/>
              <a:t>89</a:t>
            </a:fld>
            <a:endParaRPr lang="en-US" altLang="en-US"/>
          </a:p>
        </p:txBody>
      </p:sp>
      <p:sp>
        <p:nvSpPr>
          <p:cNvPr id="6144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072F4FE3-294B-4448-830A-57E48846CF19}" type="slidenum">
              <a:rPr lang="en-US" altLang="en-US"/>
              <a:pPr eaLnBrk="1" hangingPunct="1"/>
              <a:t>90</a:t>
            </a:fld>
            <a:endParaRPr lang="en-US" altLang="en-US"/>
          </a:p>
        </p:txBody>
      </p:sp>
      <p:sp>
        <p:nvSpPr>
          <p:cNvPr id="6246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8638E891-6DCA-439D-B6C3-CB553B12F2C8}" type="slidenum">
              <a:rPr lang="en-US" altLang="en-US"/>
              <a:pPr eaLnBrk="1" hangingPunct="1"/>
              <a:t>91</a:t>
            </a:fld>
            <a:endParaRPr lang="en-US" altLang="en-US"/>
          </a:p>
        </p:txBody>
      </p:sp>
      <p:sp>
        <p:nvSpPr>
          <p:cNvPr id="6349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9FD846AC-EB43-4F83-BA26-6C6610ABC78A}" type="slidenum">
              <a:rPr lang="en-US" altLang="en-US"/>
              <a:pPr eaLnBrk="1" hangingPunct="1"/>
              <a:t>92</a:t>
            </a:fld>
            <a:endParaRPr lang="en-US" altLang="en-US"/>
          </a:p>
        </p:txBody>
      </p:sp>
      <p:sp>
        <p:nvSpPr>
          <p:cNvPr id="645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C634C08-4CF5-47AA-ACE5-347A0AFB56D1}" type="slidenum">
              <a:rPr lang="en-US" altLang="en-US"/>
              <a:pPr eaLnBrk="1" hangingPunct="1"/>
              <a:t>93</a:t>
            </a:fld>
            <a:endParaRPr lang="en-US" altLang="en-US"/>
          </a:p>
        </p:txBody>
      </p:sp>
      <p:sp>
        <p:nvSpPr>
          <p:cNvPr id="655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F9674F1B-1931-4FD5-B63A-174BAB2AE06A}" type="slidenum">
              <a:rPr lang="en-US" altLang="en-US"/>
              <a:pPr eaLnBrk="1" hangingPunct="1"/>
              <a:t>94</a:t>
            </a:fld>
            <a:endParaRPr lang="en-US" altLang="en-US"/>
          </a:p>
        </p:txBody>
      </p:sp>
      <p:sp>
        <p:nvSpPr>
          <p:cNvPr id="6656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B1A92DC2-754F-49C6-8B69-C96C28234D57}" type="slidenum">
              <a:rPr lang="en-US" altLang="en-US"/>
              <a:pPr eaLnBrk="1" hangingPunct="1"/>
              <a:t>77</a:t>
            </a:fld>
            <a:endParaRPr lang="en-US" altLang="en-US"/>
          </a:p>
        </p:txBody>
      </p:sp>
      <p:sp>
        <p:nvSpPr>
          <p:cNvPr id="4813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7B1FC7FF-591B-4E3D-B606-D0EEA95152B7}" type="slidenum">
              <a:rPr lang="en-US" altLang="en-US"/>
              <a:pPr eaLnBrk="1" hangingPunct="1"/>
              <a:t>95</a:t>
            </a:fld>
            <a:endParaRPr lang="en-US" altLang="en-US"/>
          </a:p>
        </p:txBody>
      </p:sp>
      <p:sp>
        <p:nvSpPr>
          <p:cNvPr id="6758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2436DCEA-68B7-40B2-AF04-C40F7910732D}" type="slidenum">
              <a:rPr lang="en-US" altLang="en-US"/>
              <a:pPr eaLnBrk="1" hangingPunct="1"/>
              <a:t>96</a:t>
            </a:fld>
            <a:endParaRPr lang="en-US" altLang="en-US"/>
          </a:p>
        </p:txBody>
      </p:sp>
      <p:sp>
        <p:nvSpPr>
          <p:cNvPr id="6861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9A970D5-5BD9-4D1D-8E48-634FD18767C0}" type="slidenum">
              <a:rPr lang="en-US" altLang="en-US"/>
              <a:pPr eaLnBrk="1" hangingPunct="1"/>
              <a:t>97</a:t>
            </a:fld>
            <a:endParaRPr lang="en-US" altLang="en-US"/>
          </a:p>
        </p:txBody>
      </p:sp>
      <p:sp>
        <p:nvSpPr>
          <p:cNvPr id="6963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520274DD-80F4-4B24-BA83-68FBCACDFB61}" type="slidenum">
              <a:rPr lang="en-US" altLang="en-US"/>
              <a:pPr eaLnBrk="1" hangingPunct="1"/>
              <a:t>98</a:t>
            </a:fld>
            <a:endParaRPr lang="en-US" altLang="en-US"/>
          </a:p>
        </p:txBody>
      </p:sp>
      <p:sp>
        <p:nvSpPr>
          <p:cNvPr id="7065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DCCC00D2-2F43-4D21-9604-33F9E0CF86B1}" type="slidenum">
              <a:rPr lang="en-US" altLang="en-US"/>
              <a:pPr eaLnBrk="1" hangingPunct="1"/>
              <a:t>99</a:t>
            </a:fld>
            <a:endParaRPr lang="en-US" altLang="en-US"/>
          </a:p>
        </p:txBody>
      </p:sp>
      <p:sp>
        <p:nvSpPr>
          <p:cNvPr id="7168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100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101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102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103</a:t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B2F143-D2FF-463B-8A97-ED447855EBE8}" type="slidenum">
              <a:rPr lang="en-US" smtClean="0"/>
              <a:pPr/>
              <a:t>104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9A7699A5-6BAD-48F1-9A85-CB4B96600B24}" type="slidenum">
              <a:rPr lang="en-US" altLang="en-US"/>
              <a:pPr eaLnBrk="1" hangingPunct="1"/>
              <a:t>78</a:t>
            </a:fld>
            <a:endParaRPr lang="en-US" altLang="en-US"/>
          </a:p>
        </p:txBody>
      </p:sp>
      <p:sp>
        <p:nvSpPr>
          <p:cNvPr id="5017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CDF8DAE6-2CFC-4724-B48B-90C8BE2CDBD4}" type="slidenum">
              <a:rPr lang="en-US" altLang="en-US"/>
              <a:pPr eaLnBrk="1" hangingPunct="1"/>
              <a:t>79</a:t>
            </a:fld>
            <a:endParaRPr lang="en-US" altLang="en-US"/>
          </a:p>
        </p:txBody>
      </p:sp>
      <p:sp>
        <p:nvSpPr>
          <p:cNvPr id="51203" name="Rectangle 2"/>
          <p:cNvSpPr>
            <a:spLocks noChangeArrowheads="1"/>
          </p:cNvSpPr>
          <p:nvPr/>
        </p:nvSpPr>
        <p:spPr bwMode="auto">
          <a:xfrm>
            <a:off x="3884613" y="0"/>
            <a:ext cx="2973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04" name="Rectangle 3"/>
          <p:cNvSpPr>
            <a:spLocks noChangeArrowheads="1"/>
          </p:cNvSpPr>
          <p:nvPr/>
        </p:nvSpPr>
        <p:spPr bwMode="auto">
          <a:xfrm>
            <a:off x="3884613" y="8685213"/>
            <a:ext cx="2973387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050" tIns="0" rIns="19050" bIns="0" anchor="b"/>
          <a:lstStyle>
            <a:lvl1pPr defTabSz="9525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1000" i="1">
                <a:latin typeface="Times New Roman" pitchFamily="18" charset="0"/>
              </a:rPr>
              <a:t>14</a:t>
            </a:r>
          </a:p>
        </p:txBody>
      </p:sp>
      <p:sp>
        <p:nvSpPr>
          <p:cNvPr id="51205" name="Rectangle 4"/>
          <p:cNvSpPr>
            <a:spLocks noChangeArrowheads="1"/>
          </p:cNvSpPr>
          <p:nvPr/>
        </p:nvSpPr>
        <p:spPr bwMode="auto">
          <a:xfrm>
            <a:off x="0" y="8685213"/>
            <a:ext cx="2970213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06" name="Rectangle 5"/>
          <p:cNvSpPr>
            <a:spLocks noChangeArrowheads="1"/>
          </p:cNvSpPr>
          <p:nvPr/>
        </p:nvSpPr>
        <p:spPr bwMode="auto">
          <a:xfrm>
            <a:off x="0" y="0"/>
            <a:ext cx="29702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07" name="Rectangle 6"/>
          <p:cNvSpPr>
            <a:spLocks noChangeArrowheads="1"/>
          </p:cNvSpPr>
          <p:nvPr/>
        </p:nvSpPr>
        <p:spPr bwMode="auto">
          <a:xfrm>
            <a:off x="3884613" y="0"/>
            <a:ext cx="2973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08" name="Rectangle 7"/>
          <p:cNvSpPr>
            <a:spLocks noChangeArrowheads="1"/>
          </p:cNvSpPr>
          <p:nvPr/>
        </p:nvSpPr>
        <p:spPr bwMode="auto">
          <a:xfrm>
            <a:off x="3884613" y="8685213"/>
            <a:ext cx="2973387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050" tIns="0" rIns="19050" bIns="0" anchor="b"/>
          <a:lstStyle>
            <a:lvl1pPr defTabSz="9525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1000" i="1">
                <a:latin typeface="Times New Roman" pitchFamily="18" charset="0"/>
              </a:rPr>
              <a:t>15</a:t>
            </a:r>
          </a:p>
        </p:txBody>
      </p:sp>
      <p:sp>
        <p:nvSpPr>
          <p:cNvPr id="51209" name="Rectangle 8"/>
          <p:cNvSpPr>
            <a:spLocks noChangeArrowheads="1"/>
          </p:cNvSpPr>
          <p:nvPr/>
        </p:nvSpPr>
        <p:spPr bwMode="auto">
          <a:xfrm>
            <a:off x="0" y="8685213"/>
            <a:ext cx="2970213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10" name="Rectangle 9"/>
          <p:cNvSpPr>
            <a:spLocks noChangeArrowheads="1"/>
          </p:cNvSpPr>
          <p:nvPr/>
        </p:nvSpPr>
        <p:spPr bwMode="auto">
          <a:xfrm>
            <a:off x="0" y="0"/>
            <a:ext cx="29702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1211" name="Rectangle 10"/>
          <p:cNvSpPr>
            <a:spLocks noGrp="1" noChangeArrowheads="1"/>
          </p:cNvSpPr>
          <p:nvPr>
            <p:ph type="body" idx="1"/>
          </p:nvPr>
        </p:nvSpPr>
        <p:spPr>
          <a:xfrm>
            <a:off x="912813" y="4343400"/>
            <a:ext cx="5029200" cy="4114800"/>
          </a:xfrm>
          <a:noFill/>
        </p:spPr>
        <p:txBody>
          <a:bodyPr lIns="95250" tIns="49212" rIns="95250" bIns="49212"/>
          <a:lstStyle/>
          <a:p>
            <a:pPr eaLnBrk="1" hangingPunct="1"/>
            <a:endParaRPr lang="en-US" altLang="en-US" smtClean="0"/>
          </a:p>
        </p:txBody>
      </p:sp>
      <p:sp>
        <p:nvSpPr>
          <p:cNvPr id="51212" name="Rectangle 11"/>
          <p:cNvSpPr>
            <a:spLocks noRo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w="12700" cap="flat">
            <a:solidFill>
              <a:schemeClr val="tx1"/>
            </a:solidFill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ED3E1EA9-B2C5-4E01-BCBD-5E202186839A}" type="slidenum">
              <a:rPr lang="en-US" altLang="en-US"/>
              <a:pPr eaLnBrk="1" hangingPunct="1"/>
              <a:t>80</a:t>
            </a:fld>
            <a:endParaRPr lang="en-US" altLang="en-US"/>
          </a:p>
        </p:txBody>
      </p:sp>
      <p:sp>
        <p:nvSpPr>
          <p:cNvPr id="5222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D86215FB-563D-4289-80CB-2089400578D5}" type="slidenum">
              <a:rPr lang="en-US" altLang="en-US"/>
              <a:pPr eaLnBrk="1" hangingPunct="1"/>
              <a:t>81</a:t>
            </a:fld>
            <a:endParaRPr lang="en-US" altLang="en-US"/>
          </a:p>
        </p:txBody>
      </p:sp>
      <p:sp>
        <p:nvSpPr>
          <p:cNvPr id="53251" name="Rectangle 2"/>
          <p:cNvSpPr>
            <a:spLocks noChangeArrowheads="1"/>
          </p:cNvSpPr>
          <p:nvPr/>
        </p:nvSpPr>
        <p:spPr bwMode="auto">
          <a:xfrm>
            <a:off x="3884613" y="0"/>
            <a:ext cx="2973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2" name="Rectangle 3"/>
          <p:cNvSpPr>
            <a:spLocks noChangeArrowheads="1"/>
          </p:cNvSpPr>
          <p:nvPr/>
        </p:nvSpPr>
        <p:spPr bwMode="auto">
          <a:xfrm>
            <a:off x="3884613" y="8685213"/>
            <a:ext cx="2973387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050" tIns="0" rIns="19050" bIns="0" anchor="b"/>
          <a:lstStyle>
            <a:lvl1pPr defTabSz="9525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1000" i="1">
                <a:latin typeface="Times New Roman" pitchFamily="18" charset="0"/>
              </a:rPr>
              <a:t>21</a:t>
            </a:r>
          </a:p>
        </p:txBody>
      </p:sp>
      <p:sp>
        <p:nvSpPr>
          <p:cNvPr id="53253" name="Rectangle 4"/>
          <p:cNvSpPr>
            <a:spLocks noChangeArrowheads="1"/>
          </p:cNvSpPr>
          <p:nvPr/>
        </p:nvSpPr>
        <p:spPr bwMode="auto">
          <a:xfrm>
            <a:off x="0" y="8685213"/>
            <a:ext cx="2970213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4" name="Rectangle 5"/>
          <p:cNvSpPr>
            <a:spLocks noChangeArrowheads="1"/>
          </p:cNvSpPr>
          <p:nvPr/>
        </p:nvSpPr>
        <p:spPr bwMode="auto">
          <a:xfrm>
            <a:off x="0" y="0"/>
            <a:ext cx="29702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5" name="Rectangle 6"/>
          <p:cNvSpPr>
            <a:spLocks noChangeArrowheads="1"/>
          </p:cNvSpPr>
          <p:nvPr/>
        </p:nvSpPr>
        <p:spPr bwMode="auto">
          <a:xfrm>
            <a:off x="3884613" y="0"/>
            <a:ext cx="2973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6" name="Rectangle 7"/>
          <p:cNvSpPr>
            <a:spLocks noChangeArrowheads="1"/>
          </p:cNvSpPr>
          <p:nvPr/>
        </p:nvSpPr>
        <p:spPr bwMode="auto">
          <a:xfrm>
            <a:off x="3884613" y="8685213"/>
            <a:ext cx="2973387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050" tIns="0" rIns="19050" bIns="0" anchor="b"/>
          <a:lstStyle>
            <a:lvl1pPr defTabSz="9525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25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25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1000" i="1">
                <a:latin typeface="Times New Roman" pitchFamily="18" charset="0"/>
              </a:rPr>
              <a:t>18</a:t>
            </a:r>
          </a:p>
        </p:txBody>
      </p:sp>
      <p:sp>
        <p:nvSpPr>
          <p:cNvPr id="53257" name="Rectangle 8"/>
          <p:cNvSpPr>
            <a:spLocks noChangeArrowheads="1"/>
          </p:cNvSpPr>
          <p:nvPr/>
        </p:nvSpPr>
        <p:spPr bwMode="auto">
          <a:xfrm>
            <a:off x="0" y="8685213"/>
            <a:ext cx="2970213" cy="45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8" name="Rectangle 9"/>
          <p:cNvSpPr>
            <a:spLocks noChangeArrowheads="1"/>
          </p:cNvSpPr>
          <p:nvPr/>
        </p:nvSpPr>
        <p:spPr bwMode="auto">
          <a:xfrm>
            <a:off x="0" y="0"/>
            <a:ext cx="29702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3259" name="Rectangle 10"/>
          <p:cNvSpPr>
            <a:spLocks noGrp="1" noChangeArrowheads="1"/>
          </p:cNvSpPr>
          <p:nvPr>
            <p:ph type="body" idx="1"/>
          </p:nvPr>
        </p:nvSpPr>
        <p:spPr>
          <a:xfrm>
            <a:off x="912813" y="4343400"/>
            <a:ext cx="5029200" cy="4114800"/>
          </a:xfrm>
          <a:noFill/>
        </p:spPr>
        <p:txBody>
          <a:bodyPr lIns="95250" tIns="49212" rIns="95250" bIns="49212"/>
          <a:lstStyle/>
          <a:p>
            <a:pPr eaLnBrk="1" hangingPunct="1"/>
            <a:endParaRPr lang="en-US" altLang="en-US" smtClean="0"/>
          </a:p>
        </p:txBody>
      </p:sp>
      <p:sp>
        <p:nvSpPr>
          <p:cNvPr id="53260" name="Rectangle 11"/>
          <p:cNvSpPr>
            <a:spLocks noRo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ln w="12700" cap="flat">
            <a:solidFill>
              <a:schemeClr val="tx1"/>
            </a:solidFill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A94B2D90-FE2A-479C-ABC8-4992F88AFAC2}" type="slidenum">
              <a:rPr lang="en-US" altLang="en-US"/>
              <a:pPr eaLnBrk="1" hangingPunct="1"/>
              <a:t>82</a:t>
            </a:fld>
            <a:endParaRPr lang="en-US" altLang="en-US"/>
          </a:p>
        </p:txBody>
      </p:sp>
      <p:sp>
        <p:nvSpPr>
          <p:cNvPr id="542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EF61618C-99AB-458E-AA78-03B4E7195C03}" type="slidenum">
              <a:rPr lang="en-US" altLang="en-US"/>
              <a:pPr eaLnBrk="1" hangingPunct="1"/>
              <a:t>83</a:t>
            </a:fld>
            <a:endParaRPr lang="en-US" altLang="en-US"/>
          </a:p>
        </p:txBody>
      </p:sp>
      <p:sp>
        <p:nvSpPr>
          <p:cNvPr id="5529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E06E8467-F9D0-4280-A758-5A9E0B2B06C7}" type="slidenum">
              <a:rPr lang="en-US" altLang="en-US"/>
              <a:pPr eaLnBrk="1" hangingPunct="1"/>
              <a:t>84</a:t>
            </a:fld>
            <a:endParaRPr lang="en-US" altLang="en-US"/>
          </a:p>
        </p:txBody>
      </p:sp>
      <p:sp>
        <p:nvSpPr>
          <p:cNvPr id="563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54773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4241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21693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219200"/>
            <a:ext cx="7772400" cy="47244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08A9D3-C044-4210-ACFE-28DBCBCF2B1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69304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15360B-09F3-4E0A-A9A4-DF25EBC324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37659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76983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8703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72661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477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9750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05027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2746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7729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E1B523-B7CF-4CA5-BED1-DCADB337E9B0}" type="datetimeFigureOut">
              <a:rPr lang="en-US" smtClean="0"/>
              <a:t>3/10/2014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4B8BDE-B885-4FF0-8347-46BEA7D077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8663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2.jpeg"/><Relationship Id="rId4" Type="http://schemas.openxmlformats.org/officeDocument/2006/relationships/image" Target="../media/image91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4.jpe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9.png"/><Relationship Id="rId4" Type="http://schemas.openxmlformats.org/officeDocument/2006/relationships/oleObject" Target="../embeddings/oleObject1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2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1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28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2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29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3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30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4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31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5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8.vml"/><Relationship Id="rId4" Type="http://schemas.openxmlformats.org/officeDocument/2006/relationships/image" Target="../media/image32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wmf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wmf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pot.com/" TargetMode="Externa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Word_97_-_2003_Document6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9.vml"/><Relationship Id="rId4" Type="http://schemas.openxmlformats.org/officeDocument/2006/relationships/image" Target="../media/image36.emf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4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64.wmf"/><Relationship Id="rId4" Type="http://schemas.openxmlformats.org/officeDocument/2006/relationships/oleObject" Target="../embeddings/oleObject5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64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65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67.wmf"/><Relationship Id="rId4" Type="http://schemas.openxmlformats.org/officeDocument/2006/relationships/oleObject" Target="../embeddings/oleObject7.bin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68.wmf"/><Relationship Id="rId4" Type="http://schemas.openxmlformats.org/officeDocument/2006/relationships/oleObject" Target="../embeddings/oleObject8.bin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70.e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Microsoft_Excel_Chart7.xls"/><Relationship Id="rId5" Type="http://schemas.openxmlformats.org/officeDocument/2006/relationships/image" Target="../media/image69.wmf"/><Relationship Id="rId4" Type="http://schemas.openxmlformats.org/officeDocument/2006/relationships/oleObject" Target="../embeddings/oleObject9.bin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67.wmf"/><Relationship Id="rId4" Type="http://schemas.openxmlformats.org/officeDocument/2006/relationships/oleObject" Target="../embeddings/oleObject10.bin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7.vml"/><Relationship Id="rId5" Type="http://schemas.openxmlformats.org/officeDocument/2006/relationships/image" Target="../media/image71.emf"/><Relationship Id="rId4" Type="http://schemas.openxmlformats.org/officeDocument/2006/relationships/oleObject" Target="../embeddings/oleObject11.bin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67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72.emf"/><Relationship Id="rId4" Type="http://schemas.openxmlformats.org/officeDocument/2006/relationships/oleObject" Target="../embeddings/oleObject12.bin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74.e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Microsoft_Excel_Chart8.xls"/><Relationship Id="rId5" Type="http://schemas.openxmlformats.org/officeDocument/2006/relationships/image" Target="../media/image73.emf"/><Relationship Id="rId4" Type="http://schemas.openxmlformats.org/officeDocument/2006/relationships/oleObject" Target="../embeddings/oleObject14.bin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76.e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16.bin"/><Relationship Id="rId5" Type="http://schemas.openxmlformats.org/officeDocument/2006/relationships/image" Target="../media/image75.emf"/><Relationship Id="rId4" Type="http://schemas.openxmlformats.org/officeDocument/2006/relationships/oleObject" Target="../embeddings/oleObject15.bin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9.bin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78.e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18.bin"/><Relationship Id="rId11" Type="http://schemas.openxmlformats.org/officeDocument/2006/relationships/image" Target="../media/image80.wmf"/><Relationship Id="rId5" Type="http://schemas.openxmlformats.org/officeDocument/2006/relationships/image" Target="../media/image77.emf"/><Relationship Id="rId10" Type="http://schemas.openxmlformats.org/officeDocument/2006/relationships/oleObject" Target="../embeddings/oleObject20.bin"/><Relationship Id="rId4" Type="http://schemas.openxmlformats.org/officeDocument/2006/relationships/oleObject" Target="../embeddings/oleObject17.bin"/><Relationship Id="rId9" Type="http://schemas.openxmlformats.org/officeDocument/2006/relationships/image" Target="../media/image79.wmf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2.vml"/><Relationship Id="rId5" Type="http://schemas.openxmlformats.org/officeDocument/2006/relationships/image" Target="../media/image81.wmf"/><Relationship Id="rId4" Type="http://schemas.openxmlformats.org/officeDocument/2006/relationships/oleObject" Target="../embeddings/oleObject21.bin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82.emf"/><Relationship Id="rId4" Type="http://schemas.openxmlformats.org/officeDocument/2006/relationships/oleObject" Target="../embeddings/oleObject22.bin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smtClean="0"/>
              <a:t>Chapter 4: Remote Sensing Spectral </a:t>
            </a:r>
            <a:r>
              <a:rPr lang="en-US" dirty="0" smtClean="0"/>
              <a:t>Reflectance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697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2800" smtClean="0"/>
              <a:t>40 ac of Wheat Pasture Center Scanned with ATV</a:t>
            </a:r>
            <a:endParaRPr lang="en-US" altLang="en-US" smtClean="0"/>
          </a:p>
        </p:txBody>
      </p:sp>
      <p:pic>
        <p:nvPicPr>
          <p:cNvPr id="10243" name="Picture 3" descr="Slid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447800"/>
            <a:ext cx="7927975" cy="497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8122551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r>
              <a:rPr lang="en-US" sz="2800" dirty="0" smtClean="0"/>
              <a:t>Active v Passive</a:t>
            </a:r>
          </a:p>
          <a:p>
            <a:r>
              <a:rPr lang="en-US" sz="2800" dirty="0" smtClean="0"/>
              <a:t>Active Handhelds</a:t>
            </a:r>
          </a:p>
          <a:p>
            <a:pPr lvl="1"/>
            <a:r>
              <a:rPr lang="en-US" sz="2400" dirty="0" smtClean="0"/>
              <a:t>Limited wavelengths</a:t>
            </a:r>
          </a:p>
          <a:p>
            <a:pPr lvl="1"/>
            <a:r>
              <a:rPr lang="en-US" sz="2400" dirty="0" smtClean="0"/>
              <a:t>Ease of use</a:t>
            </a:r>
          </a:p>
          <a:p>
            <a:r>
              <a:rPr lang="en-US" sz="2800" dirty="0" smtClean="0"/>
              <a:t>Passive sensors</a:t>
            </a:r>
          </a:p>
          <a:p>
            <a:pPr lvl="1"/>
            <a:r>
              <a:rPr lang="en-US" sz="2400" dirty="0" smtClean="0"/>
              <a:t>“Unlimited” </a:t>
            </a:r>
            <a:r>
              <a:rPr lang="en-US" sz="2400" dirty="0" err="1" smtClean="0"/>
              <a:t>wavelegths</a:t>
            </a:r>
            <a:endParaRPr lang="en-US" sz="2400" dirty="0" smtClean="0"/>
          </a:p>
          <a:p>
            <a:pPr lvl="1"/>
            <a:r>
              <a:rPr lang="en-US" sz="2400" dirty="0" smtClean="0"/>
              <a:t>Limitation on use</a:t>
            </a:r>
          </a:p>
          <a:p>
            <a:pPr lvl="1"/>
            <a:r>
              <a:rPr lang="en-US" sz="2400" dirty="0" smtClean="0"/>
              <a:t>Can have sensor/s for both NUE and WUE</a:t>
            </a:r>
          </a:p>
          <a:p>
            <a:pPr lvl="1"/>
            <a:r>
              <a:rPr lang="en-US" sz="2400" dirty="0" smtClean="0"/>
              <a:t>Calibration</a:t>
            </a:r>
          </a:p>
          <a:p>
            <a:pPr lvl="2"/>
            <a:r>
              <a:rPr lang="en-US" sz="2000" dirty="0" smtClean="0"/>
              <a:t>Down view only, constant calibration</a:t>
            </a:r>
          </a:p>
          <a:p>
            <a:pPr lvl="2"/>
            <a:r>
              <a:rPr lang="en-US" sz="2000" dirty="0" smtClean="0"/>
              <a:t>Down + up view, 1 to 2 calibrations per day.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Equipment</a:t>
            </a:r>
            <a:endParaRPr lang="en-US" dirty="0"/>
          </a:p>
        </p:txBody>
      </p:sp>
      <p:pic>
        <p:nvPicPr>
          <p:cNvPr id="16386" name="Picture 2" descr="http://www.southernprecision.com.au/images/GreenSeekerSensor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95800" y="2133600"/>
            <a:ext cx="1143000" cy="952500"/>
          </a:xfrm>
          <a:prstGeom prst="rect">
            <a:avLst/>
          </a:prstGeom>
          <a:noFill/>
        </p:spPr>
      </p:pic>
      <p:pic>
        <p:nvPicPr>
          <p:cNvPr id="16388" name="Picture 4" descr="http://t3.gstatic.com/images?q=tbn:ANd9GcQln7w51M1lW_QuX3Fe2oYQfYC9G28mY4K6nhUOJdwdLfa0DKImJ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943600" y="1981200"/>
            <a:ext cx="1855595" cy="12192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7762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33475" y="3048000"/>
            <a:ext cx="8010525" cy="359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Weighs Approx 1 lb.</a:t>
            </a:r>
          </a:p>
          <a:p>
            <a:r>
              <a:rPr lang="en-US" dirty="0" smtClean="0"/>
              <a:t>Full Spectrum</a:t>
            </a:r>
          </a:p>
          <a:p>
            <a:r>
              <a:rPr lang="en-US" dirty="0" smtClean="0"/>
              <a:t>Down facing only</a:t>
            </a:r>
            <a:br>
              <a:rPr lang="en-US" dirty="0" smtClean="0"/>
            </a:b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 smtClean="0"/>
              <a:t>FieldSpec</a:t>
            </a:r>
            <a:r>
              <a:rPr lang="en-US" dirty="0" smtClean="0"/>
              <a:t>® </a:t>
            </a:r>
            <a:r>
              <a:rPr lang="en-US" dirty="0" err="1" smtClean="0"/>
              <a:t>HandHeld</a:t>
            </a:r>
            <a:r>
              <a:rPr lang="en-US" dirty="0" smtClean="0"/>
              <a:t> 2™ </a:t>
            </a:r>
            <a:r>
              <a:rPr lang="en-US" dirty="0" err="1" smtClean="0"/>
              <a:t>Spectroradiometer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2131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16 Band Max</a:t>
            </a:r>
          </a:p>
          <a:p>
            <a:r>
              <a:rPr lang="en-US" dirty="0" smtClean="0"/>
              <a:t>Up and down facing.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fontAlgn="base">
              <a:spcAft>
                <a:spcPct val="0"/>
              </a:spcAft>
            </a:pP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rPr>
              <a:t>MSR16R</a:t>
            </a:r>
            <a:endParaRPr lang="en-US" dirty="0"/>
          </a:p>
        </p:txBody>
      </p:sp>
      <p:pic>
        <p:nvPicPr>
          <p:cNvPr id="1029" name="Picture 5" descr="http://www.cropscan.com/msr8up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4800" y="3249202"/>
            <a:ext cx="2524125" cy="3219451"/>
          </a:xfrm>
          <a:prstGeom prst="rect">
            <a:avLst/>
          </a:prstGeom>
          <a:noFill/>
        </p:spPr>
      </p:pic>
      <p:pic>
        <p:nvPicPr>
          <p:cNvPr id="1030" name="Picture 6" descr="http://www.cropscan.com/m16rband1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162300" y="3276600"/>
            <a:ext cx="5981700" cy="3429000"/>
          </a:xfrm>
          <a:prstGeom prst="rect">
            <a:avLst/>
          </a:prstGeom>
          <a:noFill/>
        </p:spPr>
      </p:pic>
      <p:pic>
        <p:nvPicPr>
          <p:cNvPr id="6" name="Picture 2" descr="http://www.cropscan.com/fov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96000" y="609600"/>
            <a:ext cx="2377440" cy="25146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8707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Cropscan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4191000" y="1981200"/>
            <a:ext cx="4800600" cy="3600450"/>
            <a:chOff x="4343400" y="1600200"/>
            <a:chExt cx="4800600" cy="3600450"/>
          </a:xfrm>
        </p:grpSpPr>
        <p:pic>
          <p:nvPicPr>
            <p:cNvPr id="26626" name="Picture 2" descr="http://www.cvmt.dk/projects/Across/images/Foulum_13_May_2004_1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343400" y="1600200"/>
              <a:ext cx="4800600" cy="3600450"/>
            </a:xfrm>
            <a:prstGeom prst="rect">
              <a:avLst/>
            </a:prstGeom>
            <a:noFill/>
          </p:spPr>
        </p:pic>
        <p:sp>
          <p:nvSpPr>
            <p:cNvPr id="5" name="Rectangle 4"/>
            <p:cNvSpPr/>
            <p:nvPr/>
          </p:nvSpPr>
          <p:spPr>
            <a:xfrm>
              <a:off x="4572000" y="4851484"/>
              <a:ext cx="4572000" cy="253916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r>
                <a:rPr lang="en-US" sz="1050" dirty="0" smtClean="0">
                  <a:solidFill>
                    <a:schemeClr val="bg1"/>
                  </a:solidFill>
                </a:rPr>
                <a:t>http://www.cvmt.dk/projects/Across/Foulum_13_May_2004.html</a:t>
              </a:r>
              <a:endParaRPr lang="en-US" sz="1050" dirty="0">
                <a:solidFill>
                  <a:schemeClr val="bg1"/>
                </a:solidFill>
              </a:endParaRPr>
            </a:p>
          </p:txBody>
        </p:sp>
      </p:grpSp>
      <p:pic>
        <p:nvPicPr>
          <p:cNvPr id="7" name="Picture 4" descr="http://www.ictinternational.com.au/images/cropscan/cropscan-1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5800" y="1600200"/>
            <a:ext cx="3080512" cy="48768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75530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3554" name="Picture 2" descr="http://www.cropscan.com/m16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21575" y="381000"/>
            <a:ext cx="8150925" cy="615315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3955864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Interpolated Surface from ATV Scanned Data</a:t>
            </a:r>
          </a:p>
        </p:txBody>
      </p:sp>
      <p:pic>
        <p:nvPicPr>
          <p:cNvPr id="11267" name="Picture 3" descr="Slid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95400"/>
            <a:ext cx="79248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00867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3200" smtClean="0"/>
              <a:t>Wheat Pasture Center Scanned with 6 ATV Mounted GreenSeeker Sensors </a:t>
            </a:r>
            <a:r>
              <a:rPr lang="en-US" altLang="en-US" sz="1200" smtClean="0"/>
              <a:t>3/6/2006</a:t>
            </a:r>
          </a:p>
        </p:txBody>
      </p:sp>
      <p:pic>
        <p:nvPicPr>
          <p:cNvPr id="12291" name="Picture 5" descr="marshall_ndvi_spring06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37"/>
          <a:stretch>
            <a:fillRect/>
          </a:stretch>
        </p:blipFill>
        <p:spPr bwMode="auto">
          <a:xfrm>
            <a:off x="2971800" y="1524000"/>
            <a:ext cx="5721350" cy="473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0" name="Picture 6" descr="PICT005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50" t="29688" r="24234" b="19250"/>
          <a:stretch>
            <a:fillRect/>
          </a:stretch>
        </p:blipFill>
        <p:spPr bwMode="auto">
          <a:xfrm>
            <a:off x="1143000" y="2133600"/>
            <a:ext cx="3656013" cy="2120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9393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2667000" cy="3200400"/>
          </a:xfrm>
        </p:spPr>
        <p:txBody>
          <a:bodyPr/>
          <a:lstStyle/>
          <a:p>
            <a:pPr>
              <a:defRPr/>
            </a:pPr>
            <a:r>
              <a:rPr lang="en-US" altLang="en-US" sz="3200" smtClean="0"/>
              <a:t>Minnesota Sugar Beets Sensed While Topping</a:t>
            </a:r>
          </a:p>
        </p:txBody>
      </p:sp>
      <p:pic>
        <p:nvPicPr>
          <p:cNvPr id="1331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581400"/>
            <a:ext cx="2590800" cy="196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3316" name="Object 8"/>
          <p:cNvGraphicFramePr>
            <a:graphicFrameLocks noChangeAspect="1"/>
          </p:cNvGraphicFramePr>
          <p:nvPr/>
        </p:nvGraphicFramePr>
        <p:xfrm>
          <a:off x="3657600" y="1066800"/>
          <a:ext cx="4648200" cy="548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0" name="Photo Editor Photo" r:id="rId4" imgW="7628571" imgH="5830114" progId="MSPhotoEd.3">
                  <p:embed/>
                </p:oleObj>
              </mc:Choice>
              <mc:Fallback>
                <p:oleObj name="Photo Editor Photo" r:id="rId4" imgW="7628571" imgH="5830114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clrChange>
                          <a:clrFrom>
                            <a:srgbClr val="E0C6AF"/>
                          </a:clrFrom>
                          <a:clrTo>
                            <a:srgbClr val="E0C6AF">
                              <a:alpha val="0"/>
                            </a:srgbClr>
                          </a:clrTo>
                        </a:clrChange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4117" t="2940" r="14117" b="2968"/>
                      <a:stretch>
                        <a:fillRect/>
                      </a:stretch>
                    </p:blipFill>
                    <p:spPr bwMode="auto">
                      <a:xfrm>
                        <a:off x="3657600" y="1066800"/>
                        <a:ext cx="4648200" cy="548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794605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3886200" cy="19812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Wheat Field at Red Rock, OK</a:t>
            </a:r>
            <a:br>
              <a:rPr lang="en-US" altLang="en-US" smtClean="0"/>
            </a:br>
            <a:r>
              <a:rPr lang="en-US" altLang="en-US" smtClean="0"/>
              <a:t>2004 </a:t>
            </a:r>
          </a:p>
        </p:txBody>
      </p:sp>
      <p:pic>
        <p:nvPicPr>
          <p:cNvPr id="14339" name="Picture 3" descr="ndvi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25" r="28827"/>
          <a:stretch>
            <a:fillRect/>
          </a:stretch>
        </p:blipFill>
        <p:spPr bwMode="auto">
          <a:xfrm>
            <a:off x="4572000" y="0"/>
            <a:ext cx="3917950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4" descr="DSC01883"/>
          <p:cNvPicPr>
            <a:picLocks noChangeAspect="1" noChangeArrowheads="1"/>
          </p:cNvPicPr>
          <p:nvPr/>
        </p:nvPicPr>
        <p:blipFill>
          <a:blip r:embed="rId3" cstate="print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76"/>
          <a:stretch>
            <a:fillRect/>
          </a:stretch>
        </p:blipFill>
        <p:spPr bwMode="auto">
          <a:xfrm>
            <a:off x="914400" y="2895600"/>
            <a:ext cx="3810000" cy="2689225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8829118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3200" smtClean="0"/>
              <a:t>OSU GreenSeeker Sensor Applicator </a:t>
            </a:r>
            <a:r>
              <a:rPr lang="en-US" altLang="en-US" sz="2000" smtClean="0"/>
              <a:t>RedRock, OK</a:t>
            </a:r>
            <a:r>
              <a:rPr lang="en-US" altLang="en-US" sz="3200" smtClean="0"/>
              <a:t> </a:t>
            </a:r>
          </a:p>
        </p:txBody>
      </p:sp>
      <p:pic>
        <p:nvPicPr>
          <p:cNvPr id="15363" name="Picture 3" descr="aeria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45" r="25145"/>
          <a:stretch>
            <a:fillRect/>
          </a:stretch>
        </p:blipFill>
        <p:spPr bwMode="auto">
          <a:xfrm>
            <a:off x="622300" y="1295400"/>
            <a:ext cx="3684588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4" name="Picture 5" descr="ndvi over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43" r="25143"/>
          <a:stretch>
            <a:fillRect/>
          </a:stretch>
        </p:blipFill>
        <p:spPr bwMode="auto">
          <a:xfrm>
            <a:off x="4835525" y="1295400"/>
            <a:ext cx="3686175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06513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609600"/>
            <a:ext cx="8534400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smtClean="0"/>
              <a:t>Advantages of Aerial Remote Sensing</a:t>
            </a:r>
            <a:endParaRPr lang="en-US" altLang="en-US" smtClean="0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05000"/>
            <a:ext cx="7772400" cy="40386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Can quickly scan large area.</a:t>
            </a:r>
          </a:p>
          <a:p>
            <a:pPr>
              <a:defRPr/>
            </a:pPr>
            <a:r>
              <a:rPr lang="en-US" altLang="en-US" smtClean="0"/>
              <a:t>Cost/ac when scanning large areas is relatively low.</a:t>
            </a:r>
          </a:p>
          <a:p>
            <a:pPr>
              <a:defRPr/>
            </a:pPr>
            <a:r>
              <a:rPr lang="en-US" altLang="en-US" smtClean="0"/>
              <a:t>Data can be collected at high resolution &lt; 1m.</a:t>
            </a:r>
          </a:p>
          <a:p>
            <a:pPr>
              <a:defRPr/>
            </a:pPr>
            <a:r>
              <a:rPr lang="en-US" altLang="en-US" smtClean="0"/>
              <a:t>User has some control over when data are collected.</a:t>
            </a:r>
          </a:p>
        </p:txBody>
      </p:sp>
    </p:spTree>
    <p:extLst>
      <p:ext uri="{BB962C8B-B14F-4D97-AF65-F5344CB8AC3E}">
        <p14:creationId xmlns:p14="http://schemas.microsoft.com/office/powerpoint/2010/main" val="9596510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609600"/>
            <a:ext cx="8763000" cy="1143000"/>
          </a:xfrm>
        </p:spPr>
        <p:txBody>
          <a:bodyPr/>
          <a:lstStyle/>
          <a:p>
            <a:pPr>
              <a:defRPr/>
            </a:pPr>
            <a:r>
              <a:rPr lang="en-US" altLang="en-US" sz="3200" smtClean="0"/>
              <a:t>Disadvantages of Aerial Remote Sensing</a:t>
            </a:r>
            <a:endParaRPr lang="en-US" altLang="en-US" smtClean="0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676400"/>
            <a:ext cx="7772400" cy="4267200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Images must be rectified and </a:t>
            </a:r>
            <a:r>
              <a:rPr lang="en-US" altLang="en-US" dirty="0" err="1" smtClean="0"/>
              <a:t>georeferenced</a:t>
            </a:r>
            <a:r>
              <a:rPr lang="en-US" altLang="en-US" dirty="0" smtClean="0"/>
              <a:t>.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Cost to scan small areas is high.??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Data can’t be collected at night or in bad weather.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Radiometric calibration must be performed on the images for temporal comparisons.</a:t>
            </a:r>
          </a:p>
        </p:txBody>
      </p:sp>
    </p:spTree>
    <p:extLst>
      <p:ext uri="{BB962C8B-B14F-4D97-AF65-F5344CB8AC3E}">
        <p14:creationId xmlns:p14="http://schemas.microsoft.com/office/powerpoint/2010/main" val="33768069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Duncan Tech 3 Band Digital Camera and Cessna 172 Airplane</a:t>
            </a:r>
          </a:p>
        </p:txBody>
      </p:sp>
      <p:grpSp>
        <p:nvGrpSpPr>
          <p:cNvPr id="19459" name="Group 3"/>
          <p:cNvGrpSpPr>
            <a:grpSpLocks/>
          </p:cNvGrpSpPr>
          <p:nvPr/>
        </p:nvGrpSpPr>
        <p:grpSpPr bwMode="auto">
          <a:xfrm>
            <a:off x="1371600" y="1447800"/>
            <a:ext cx="6096000" cy="4724400"/>
            <a:chOff x="336" y="1584"/>
            <a:chExt cx="3696" cy="2779"/>
          </a:xfrm>
        </p:grpSpPr>
        <p:graphicFrame>
          <p:nvGraphicFramePr>
            <p:cNvPr id="19460" name="Object 4"/>
            <p:cNvGraphicFramePr>
              <a:graphicFrameLocks noChangeAspect="1"/>
            </p:cNvGraphicFramePr>
            <p:nvPr/>
          </p:nvGraphicFramePr>
          <p:xfrm>
            <a:off x="336" y="1584"/>
            <a:ext cx="3696" cy="24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084" name="Photo Editor Photo" r:id="rId3" imgW="8476190" imgH="5619048" progId="MSPhotoEd.3">
                    <p:embed/>
                  </p:oleObj>
                </mc:Choice>
                <mc:Fallback>
                  <p:oleObj name="Photo Editor Photo" r:id="rId3" imgW="8476190" imgH="5619048" progId="MSPhotoEd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6" y="1584"/>
                          <a:ext cx="3696" cy="245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9461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6" y="3504"/>
              <a:ext cx="1440" cy="8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9462" name="Line 6"/>
            <p:cNvSpPr>
              <a:spLocks noChangeShapeType="1"/>
            </p:cNvSpPr>
            <p:nvPr/>
          </p:nvSpPr>
          <p:spPr bwMode="auto">
            <a:xfrm flipH="1" flipV="1">
              <a:off x="2592" y="2880"/>
              <a:ext cx="528" cy="72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07887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Camera Mount and Fairing</a:t>
            </a:r>
          </a:p>
        </p:txBody>
      </p:sp>
      <p:pic>
        <p:nvPicPr>
          <p:cNvPr id="20483" name="Picture 3" descr="Fairing with Camera Moun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219200"/>
            <a:ext cx="6553200" cy="491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21705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14400"/>
            <a:ext cx="9091630" cy="594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540706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001000" cy="11430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/>
              <a:t>NDVI of OSU Experiment Station </a:t>
            </a:r>
            <a:br>
              <a:rPr lang="en-US" altLang="en-US" sz="2800" smtClean="0"/>
            </a:br>
            <a:r>
              <a:rPr lang="en-US" altLang="en-US" sz="2000" smtClean="0"/>
              <a:t>1m Resolution</a:t>
            </a:r>
            <a:endParaRPr lang="en-US" altLang="en-US" smtClean="0"/>
          </a:p>
        </p:txBody>
      </p:sp>
      <p:pic>
        <p:nvPicPr>
          <p:cNvPr id="21507" name="Picture 3" descr="1NDV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676400"/>
            <a:ext cx="5781675" cy="430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13915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Detail of Southwest Corner</a:t>
            </a:r>
          </a:p>
        </p:txBody>
      </p:sp>
      <p:pic>
        <p:nvPicPr>
          <p:cNvPr id="22531" name="Picture 3" descr="1ndvizm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524000"/>
            <a:ext cx="6096000" cy="478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2081055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554" name="Object 2"/>
          <p:cNvGraphicFramePr>
            <a:graphicFrameLocks noChangeAspect="1"/>
          </p:cNvGraphicFramePr>
          <p:nvPr/>
        </p:nvGraphicFramePr>
        <p:xfrm>
          <a:off x="1524000" y="1676400"/>
          <a:ext cx="6324600" cy="4640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8" name="Photo Editor Photo" r:id="rId3" imgW="5800000" imgH="4258269" progId="MSPhotoEd.3">
                  <p:embed/>
                </p:oleObj>
              </mc:Choice>
              <mc:Fallback>
                <p:oleObj name="Photo Editor Photo" r:id="rId3" imgW="5800000" imgH="4258269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676400"/>
                        <a:ext cx="6324600" cy="4640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45720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z="2800" smtClean="0"/>
              <a:t>False Color Image Noble Foundation Red River Ranch Illustrating Slope Aspect and Bi-directional Reflectance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48932373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6764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/>
              <a:t>False Color (green, red, NIR) Image</a:t>
            </a:r>
            <a:br>
              <a:rPr lang="en-US" altLang="en-US" sz="2800" smtClean="0"/>
            </a:br>
            <a:r>
              <a:rPr lang="en-US" altLang="en-US" sz="2800" smtClean="0"/>
              <a:t> &lt; 1 m Resolution - Raw Radiometric Data</a:t>
            </a:r>
            <a:br>
              <a:rPr lang="en-US" altLang="en-US" sz="2800" smtClean="0"/>
            </a:br>
            <a:r>
              <a:rPr lang="en-US" altLang="en-US" sz="2000" smtClean="0">
                <a:solidFill>
                  <a:schemeClr val="bg1"/>
                </a:solidFill>
              </a:rPr>
              <a:t>(Courtesy F. Schiebe, SST Development Group)</a:t>
            </a:r>
          </a:p>
        </p:txBody>
      </p:sp>
      <p:pic>
        <p:nvPicPr>
          <p:cNvPr id="24579" name="Picture 1027" descr="sbir 112"/>
          <p:cNvPicPr>
            <a:picLocks noChangeAspect="1" noChangeArrowheads="1"/>
          </p:cNvPicPr>
          <p:nvPr/>
        </p:nvPicPr>
        <p:blipFill>
          <a:blip r:embed="rId2">
            <a:lum bright="-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676400"/>
            <a:ext cx="6248400" cy="469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3236908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2400" smtClean="0"/>
              <a:t>False Color (green, red, NIR) Image</a:t>
            </a:r>
            <a:br>
              <a:rPr lang="en-US" altLang="en-US" sz="2400" smtClean="0"/>
            </a:br>
            <a:r>
              <a:rPr lang="en-US" altLang="en-US" sz="2400" smtClean="0"/>
              <a:t> &lt; 1 m Resolution – Reflectance Corrected Radiometric Data     </a:t>
            </a:r>
            <a:r>
              <a:rPr lang="en-US" altLang="en-US" sz="2000" smtClean="0">
                <a:solidFill>
                  <a:schemeClr val="bg1"/>
                </a:solidFill>
              </a:rPr>
              <a:t>(Courtesy F. Schiebe SST Dev.)</a:t>
            </a:r>
          </a:p>
        </p:txBody>
      </p:sp>
      <p:pic>
        <p:nvPicPr>
          <p:cNvPr id="25603" name="Picture 3" descr="sbir_112_R3"/>
          <p:cNvPicPr>
            <a:picLocks noChangeAspect="1" noChangeArrowheads="1"/>
          </p:cNvPicPr>
          <p:nvPr/>
        </p:nvPicPr>
        <p:blipFill>
          <a:blip r:embed="rId2">
            <a:lum bright="6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447800"/>
            <a:ext cx="6553200" cy="492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8868742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2400" smtClean="0"/>
              <a:t>Gray Scale Image  &lt; 1 m Resolution – Reflectance Corrected NDVI </a:t>
            </a:r>
            <a:r>
              <a:rPr lang="en-US" altLang="en-US" sz="2000" smtClean="0">
                <a:solidFill>
                  <a:schemeClr val="bg1"/>
                </a:solidFill>
              </a:rPr>
              <a:t>(Courtesy F. Schiebe, SST Dev. Grp.)</a:t>
            </a:r>
          </a:p>
        </p:txBody>
      </p:sp>
      <p:pic>
        <p:nvPicPr>
          <p:cNvPr id="26627" name="Picture 1028" descr="sbir112_R100_NDVI150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371600"/>
            <a:ext cx="6858000" cy="5154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5383060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026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z="2400" smtClean="0"/>
              <a:t>Reflectance Corrected Gray Scale Image &lt; 1 m Resolution – Green to Near Infrared Ratio</a:t>
            </a:r>
            <a:br>
              <a:rPr lang="en-US" altLang="en-US" sz="2400" smtClean="0"/>
            </a:br>
            <a:r>
              <a:rPr lang="en-US" altLang="en-US" sz="2400" smtClean="0"/>
              <a:t> </a:t>
            </a:r>
            <a:r>
              <a:rPr lang="en-US" altLang="en-US" sz="2000" smtClean="0">
                <a:solidFill>
                  <a:schemeClr val="bg1"/>
                </a:solidFill>
              </a:rPr>
              <a:t>(Courtesy F. Schiebe, SST Dev. Grp.)</a:t>
            </a:r>
          </a:p>
        </p:txBody>
      </p:sp>
      <p:pic>
        <p:nvPicPr>
          <p:cNvPr id="27651" name="Picture 1028" descr="112_R100_IRG100"/>
          <p:cNvPicPr>
            <a:picLocks noChangeAspect="1" noChangeArrowheads="1"/>
          </p:cNvPicPr>
          <p:nvPr/>
        </p:nvPicPr>
        <p:blipFill>
          <a:blip r:embed="rId2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524000"/>
            <a:ext cx="6248400" cy="469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71561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sbir 112"/>
          <p:cNvPicPr>
            <a:picLocks noChangeAspect="1" noChangeArrowheads="1"/>
          </p:cNvPicPr>
          <p:nvPr/>
        </p:nvPicPr>
        <p:blipFill>
          <a:blip r:embed="rId2">
            <a:lum bright="18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16" t="3749" r="60966" b="65530"/>
          <a:stretch>
            <a:fillRect/>
          </a:stretch>
        </p:blipFill>
        <p:spPr bwMode="auto">
          <a:xfrm>
            <a:off x="685800" y="381000"/>
            <a:ext cx="3733800" cy="278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3" descr="sbir_112_R3"/>
          <p:cNvPicPr>
            <a:picLocks noChangeAspect="1" noChangeArrowheads="1"/>
          </p:cNvPicPr>
          <p:nvPr/>
        </p:nvPicPr>
        <p:blipFill>
          <a:blip r:embed="rId3">
            <a:lum bright="18000" contras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85" t="5617" r="61163" b="65456"/>
          <a:stretch>
            <a:fillRect/>
          </a:stretch>
        </p:blipFill>
        <p:spPr bwMode="auto">
          <a:xfrm>
            <a:off x="4800600" y="381000"/>
            <a:ext cx="3886200" cy="281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4" descr="sbir112_R100_NDVI1500"/>
          <p:cNvPicPr>
            <a:picLocks noChangeAspect="1" noChangeArrowheads="1"/>
          </p:cNvPicPr>
          <p:nvPr/>
        </p:nvPicPr>
        <p:blipFill>
          <a:blip r:embed="rId4">
            <a:lum bright="12000"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36" t="4564" r="58537" b="66228"/>
          <a:stretch>
            <a:fillRect/>
          </a:stretch>
        </p:blipFill>
        <p:spPr bwMode="auto">
          <a:xfrm>
            <a:off x="685800" y="3505200"/>
            <a:ext cx="38862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5" descr="112_R100_IRG100"/>
          <p:cNvPicPr>
            <a:picLocks noChangeAspect="1" noChangeArrowheads="1"/>
          </p:cNvPicPr>
          <p:nvPr/>
        </p:nvPicPr>
        <p:blipFill>
          <a:blip r:embed="rId5">
            <a:lum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36" t="4564" r="59756" b="64604"/>
          <a:stretch>
            <a:fillRect/>
          </a:stretch>
        </p:blipFill>
        <p:spPr bwMode="auto">
          <a:xfrm>
            <a:off x="4953000" y="3505200"/>
            <a:ext cx="3657600" cy="267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Text Box 6"/>
          <p:cNvSpPr txBox="1">
            <a:spLocks noChangeArrowheads="1"/>
          </p:cNvSpPr>
          <p:nvPr/>
        </p:nvSpPr>
        <p:spPr bwMode="auto">
          <a:xfrm>
            <a:off x="1905000" y="312420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rgbClr val="FFFF00"/>
                </a:solidFill>
              </a:rPr>
              <a:t>False Color</a:t>
            </a:r>
          </a:p>
        </p:txBody>
      </p:sp>
      <p:sp>
        <p:nvSpPr>
          <p:cNvPr id="28679" name="Text Box 7"/>
          <p:cNvSpPr txBox="1">
            <a:spLocks noChangeArrowheads="1"/>
          </p:cNvSpPr>
          <p:nvPr/>
        </p:nvSpPr>
        <p:spPr bwMode="auto">
          <a:xfrm>
            <a:off x="5257800" y="3124200"/>
            <a:ext cx="3505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rgbClr val="FFFF00"/>
                </a:solidFill>
              </a:rPr>
              <a:t>False Color Reflectance Corrected</a:t>
            </a:r>
          </a:p>
        </p:txBody>
      </p:sp>
      <p:sp>
        <p:nvSpPr>
          <p:cNvPr id="28680" name="Text Box 8"/>
          <p:cNvSpPr txBox="1">
            <a:spLocks noChangeArrowheads="1"/>
          </p:cNvSpPr>
          <p:nvPr/>
        </p:nvSpPr>
        <p:spPr bwMode="auto">
          <a:xfrm>
            <a:off x="762000" y="6096000"/>
            <a:ext cx="3810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rgbClr val="FFFF00"/>
                </a:solidFill>
              </a:rPr>
              <a:t>Reflectance Corrected Gray Scaled NDVI</a:t>
            </a:r>
          </a:p>
        </p:txBody>
      </p:sp>
      <p:sp>
        <p:nvSpPr>
          <p:cNvPr id="28681" name="Text Box 10"/>
          <p:cNvSpPr txBox="1">
            <a:spLocks noChangeArrowheads="1"/>
          </p:cNvSpPr>
          <p:nvPr/>
        </p:nvSpPr>
        <p:spPr bwMode="auto">
          <a:xfrm>
            <a:off x="5257800" y="6172200"/>
            <a:ext cx="3276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rgbClr val="FFFF00"/>
                </a:solidFill>
              </a:rPr>
              <a:t>Reflectance Corrected Green/NIR</a:t>
            </a:r>
          </a:p>
        </p:txBody>
      </p:sp>
    </p:spTree>
    <p:extLst>
      <p:ext uri="{BB962C8B-B14F-4D97-AF65-F5344CB8AC3E}">
        <p14:creationId xmlns:p14="http://schemas.microsoft.com/office/powerpoint/2010/main" val="51114546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0" y="152400"/>
            <a:ext cx="2590800" cy="5410200"/>
          </a:xfrm>
        </p:spPr>
        <p:txBody>
          <a:bodyPr/>
          <a:lstStyle/>
          <a:p>
            <a:pPr>
              <a:defRPr/>
            </a:pPr>
            <a:r>
              <a:rPr lang="en-US" altLang="en-US" sz="3200" smtClean="0"/>
              <a:t>1 m False Color </a:t>
            </a:r>
            <a:br>
              <a:rPr lang="en-US" altLang="en-US" sz="3200" smtClean="0"/>
            </a:br>
            <a:r>
              <a:rPr lang="en-US" altLang="en-US" sz="3200" smtClean="0"/>
              <a:t>(G, R, NIR) Aerial Imagery taken at 5000 ft</a:t>
            </a:r>
            <a:br>
              <a:rPr lang="en-US" altLang="en-US" sz="3200" smtClean="0"/>
            </a:br>
            <a:r>
              <a:rPr lang="en-US" altLang="en-US" sz="3200" smtClean="0"/>
              <a:t>Marshall, OK</a:t>
            </a:r>
          </a:p>
        </p:txBody>
      </p:sp>
      <p:grpSp>
        <p:nvGrpSpPr>
          <p:cNvPr id="29699" name="Group 7"/>
          <p:cNvGrpSpPr>
            <a:grpSpLocks/>
          </p:cNvGrpSpPr>
          <p:nvPr/>
        </p:nvGrpSpPr>
        <p:grpSpPr bwMode="auto">
          <a:xfrm>
            <a:off x="533400" y="381000"/>
            <a:ext cx="5181600" cy="6096000"/>
            <a:chOff x="240" y="240"/>
            <a:chExt cx="3264" cy="3840"/>
          </a:xfrm>
        </p:grpSpPr>
        <p:sp>
          <p:nvSpPr>
            <p:cNvPr id="29700" name="Rectangle 5"/>
            <p:cNvSpPr>
              <a:spLocks noChangeArrowheads="1"/>
            </p:cNvSpPr>
            <p:nvPr/>
          </p:nvSpPr>
          <p:spPr bwMode="auto">
            <a:xfrm>
              <a:off x="240" y="240"/>
              <a:ext cx="3264" cy="38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29701" name="Picture 4" descr="Aerial_2"/>
            <p:cNvPicPr>
              <a:picLocks noChangeAspect="1" noChangeArrowheads="1"/>
            </p:cNvPicPr>
            <p:nvPr/>
          </p:nvPicPr>
          <p:blipFill>
            <a:blip r:embed="rId2" cstate="print">
              <a:lum bright="12000" contrast="36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2" y="624"/>
              <a:ext cx="2436" cy="3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2" name="Picture 3" descr="Aerial_1"/>
            <p:cNvPicPr>
              <a:picLocks noChangeAspect="1" noChangeArrowheads="1"/>
            </p:cNvPicPr>
            <p:nvPr/>
          </p:nvPicPr>
          <p:blipFill>
            <a:blip r:embed="rId3" cstate="print">
              <a:lum bright="12000" contrast="36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336"/>
              <a:ext cx="2437" cy="3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8141039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Advantage of Satellite Sensing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Historical data are readily available.</a:t>
            </a:r>
          </a:p>
          <a:p>
            <a:pPr>
              <a:defRPr/>
            </a:pPr>
            <a:r>
              <a:rPr lang="en-US" altLang="en-US" smtClean="0"/>
              <a:t>Cost/ac of large area images is vary low.</a:t>
            </a:r>
          </a:p>
          <a:p>
            <a:pPr>
              <a:defRPr/>
            </a:pPr>
            <a:r>
              <a:rPr lang="en-US" altLang="en-US" smtClean="0"/>
              <a:t>Very large areas can be scanned nearly instantaneously.</a:t>
            </a:r>
          </a:p>
          <a:p>
            <a:pPr>
              <a:defRPr/>
            </a:pPr>
            <a:r>
              <a:rPr lang="en-US" altLang="en-US" smtClean="0"/>
              <a:t>Data for radiometric bands up to 16 micro meters are available.</a:t>
            </a:r>
          </a:p>
          <a:p>
            <a:pPr>
              <a:defRPr/>
            </a:pPr>
            <a:endParaRPr lang="en-US" altLang="en-US" smtClean="0"/>
          </a:p>
          <a:p>
            <a:pPr>
              <a:defRPr/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5231400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200400" y="2286000"/>
            <a:ext cx="5334000" cy="2209800"/>
          </a:xfrm>
        </p:spPr>
        <p:txBody>
          <a:bodyPr/>
          <a:lstStyle/>
          <a:p>
            <a:pPr>
              <a:defRPr/>
            </a:pPr>
            <a:r>
              <a:rPr lang="en-US" altLang="en-US" sz="4000" dirty="0" smtClean="0"/>
              <a:t>Remote Sensing</a:t>
            </a:r>
            <a:br>
              <a:rPr lang="en-US" altLang="en-US" sz="4000" dirty="0" smtClean="0"/>
            </a:br>
            <a:r>
              <a:rPr lang="en-US" altLang="en-US" sz="4000" dirty="0" smtClean="0"/>
              <a:t> in </a:t>
            </a:r>
            <a:br>
              <a:rPr lang="en-US" altLang="en-US" sz="4000" dirty="0" smtClean="0"/>
            </a:br>
            <a:r>
              <a:rPr lang="en-US" altLang="en-US" sz="4000" dirty="0" smtClean="0"/>
              <a:t>Precision Agriculture</a:t>
            </a:r>
          </a:p>
        </p:txBody>
      </p:sp>
      <p:pic>
        <p:nvPicPr>
          <p:cNvPr id="2051" name="Picture 4" descr="Cropped linn 96 satellit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863" y="457200"/>
            <a:ext cx="25273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8211258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Disadvantages of Satellite Sensing</a:t>
            </a:r>
          </a:p>
        </p:txBody>
      </p:sp>
      <p:sp>
        <p:nvSpPr>
          <p:cNvPr id="31747" name="Rectangle 1027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dirty="0" smtClean="0"/>
              <a:t>Resolution is lower than other sources.</a:t>
            </a:r>
          </a:p>
          <a:p>
            <a:pPr>
              <a:defRPr/>
            </a:pPr>
            <a:r>
              <a:rPr lang="en-US" altLang="en-US" dirty="0" smtClean="0"/>
              <a:t>Cannot control when an area is scanned, e.g. Landsat scans each area is scanned every 16 to 26 days.</a:t>
            </a:r>
          </a:p>
          <a:p>
            <a:pPr>
              <a:defRPr/>
            </a:pPr>
            <a:r>
              <a:rPr lang="en-US" altLang="en-US" dirty="0" smtClean="0"/>
              <a:t>*2-3 days in the future</a:t>
            </a:r>
          </a:p>
          <a:p>
            <a:pPr>
              <a:defRPr/>
            </a:pPr>
            <a:r>
              <a:rPr lang="en-US" altLang="en-US" dirty="0" smtClean="0"/>
              <a:t>Correction of radiometric data is challenging because of atmospheric interference.</a:t>
            </a:r>
          </a:p>
        </p:txBody>
      </p:sp>
    </p:spTree>
    <p:extLst>
      <p:ext uri="{BB962C8B-B14F-4D97-AF65-F5344CB8AC3E}">
        <p14:creationId xmlns:p14="http://schemas.microsoft.com/office/powerpoint/2010/main" val="19994589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762000" y="53340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Remote Sensing System </a:t>
            </a:r>
            <a:br>
              <a:rPr lang="en-US" altLang="en-US" smtClean="0"/>
            </a:br>
            <a:r>
              <a:rPr lang="en-US" altLang="en-US" smtClean="0"/>
              <a:t>Measures of Performance</a:t>
            </a:r>
          </a:p>
        </p:txBody>
      </p:sp>
      <p:sp>
        <p:nvSpPr>
          <p:cNvPr id="51203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1828800"/>
            <a:ext cx="7772400" cy="41148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Spatial Resolution</a:t>
            </a:r>
          </a:p>
          <a:p>
            <a:pPr>
              <a:defRPr/>
            </a:pPr>
            <a:r>
              <a:rPr lang="en-US" altLang="en-US" smtClean="0"/>
              <a:t>Spectral Response</a:t>
            </a:r>
          </a:p>
          <a:p>
            <a:pPr>
              <a:defRPr/>
            </a:pPr>
            <a:r>
              <a:rPr lang="en-US" altLang="en-US" smtClean="0"/>
              <a:t>Spectral Resolution</a:t>
            </a:r>
          </a:p>
          <a:p>
            <a:pPr>
              <a:defRPr/>
            </a:pPr>
            <a:r>
              <a:rPr lang="en-US" altLang="en-US" smtClean="0"/>
              <a:t>Frequency of Coverage</a:t>
            </a:r>
          </a:p>
        </p:txBody>
      </p:sp>
    </p:spTree>
    <p:extLst>
      <p:ext uri="{BB962C8B-B14F-4D97-AF65-F5344CB8AC3E}">
        <p14:creationId xmlns:p14="http://schemas.microsoft.com/office/powerpoint/2010/main" val="412923719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Landsat Satellite Program	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United States NASA  satellites</a:t>
            </a:r>
          </a:p>
          <a:p>
            <a:pPr>
              <a:defRPr/>
            </a:pPr>
            <a:r>
              <a:rPr lang="en-US" altLang="en-US" smtClean="0"/>
              <a:t>Images from Landsat  4 through 7 available from USGS, Sioux Falls,</a:t>
            </a:r>
            <a:br>
              <a:rPr lang="en-US" altLang="en-US" smtClean="0"/>
            </a:br>
            <a:r>
              <a:rPr lang="en-US" altLang="en-US" smtClean="0"/>
              <a:t> South Dakota</a:t>
            </a:r>
          </a:p>
          <a:p>
            <a:pPr>
              <a:defRPr/>
            </a:pPr>
            <a:r>
              <a:rPr lang="en-US" altLang="en-US" smtClean="0"/>
              <a:t>http://eros.usgs.gov/products/satellite.html</a:t>
            </a:r>
          </a:p>
        </p:txBody>
      </p:sp>
    </p:spTree>
    <p:extLst>
      <p:ext uri="{BB962C8B-B14F-4D97-AF65-F5344CB8AC3E}">
        <p14:creationId xmlns:p14="http://schemas.microsoft.com/office/powerpoint/2010/main" val="253533491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NASA Landsat Web Site</a:t>
            </a:r>
          </a:p>
        </p:txBody>
      </p:sp>
      <p:pic>
        <p:nvPicPr>
          <p:cNvPr id="34819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371600"/>
            <a:ext cx="6400800" cy="512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8062027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Landsat Satellites</a:t>
            </a:r>
          </a:p>
        </p:txBody>
      </p:sp>
      <p:sp>
        <p:nvSpPr>
          <p:cNvPr id="6148" name="Rectangle 1028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229600" cy="4525963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Landsat Scene	- 185 km x 185 km</a:t>
            </a:r>
          </a:p>
          <a:p>
            <a:pPr>
              <a:defRPr/>
            </a:pPr>
            <a:r>
              <a:rPr lang="en-US" altLang="en-US" dirty="0" smtClean="0"/>
              <a:t>TM </a:t>
            </a:r>
            <a:r>
              <a:rPr lang="en-US" altLang="en-US" dirty="0" err="1" smtClean="0"/>
              <a:t>quantatization</a:t>
            </a:r>
            <a:r>
              <a:rPr lang="en-US" altLang="en-US" dirty="0" smtClean="0"/>
              <a:t> range  256 (8 bits)</a:t>
            </a:r>
          </a:p>
          <a:p>
            <a:pPr>
              <a:defRPr/>
            </a:pPr>
            <a:r>
              <a:rPr lang="en-US" altLang="en-US" dirty="0" smtClean="0"/>
              <a:t>16 day repeat cycle per satellite </a:t>
            </a:r>
          </a:p>
          <a:p>
            <a:pPr>
              <a:defRPr/>
            </a:pPr>
            <a:r>
              <a:rPr lang="en-US" altLang="en-US" dirty="0" smtClean="0"/>
              <a:t>Currently only one satellite is operational</a:t>
            </a:r>
          </a:p>
          <a:p>
            <a:pPr>
              <a:defRPr/>
            </a:pPr>
            <a:r>
              <a:rPr lang="en-US" altLang="en-US" dirty="0" smtClean="0"/>
              <a:t>Satellite crosses the equator at 9:45 local time (North to South Pass)</a:t>
            </a:r>
          </a:p>
        </p:txBody>
      </p:sp>
    </p:spTree>
    <p:extLst>
      <p:ext uri="{BB962C8B-B14F-4D97-AF65-F5344CB8AC3E}">
        <p14:creationId xmlns:p14="http://schemas.microsoft.com/office/powerpoint/2010/main" val="230831458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Rectangle 5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Sensor Used on Current Landsat Satellites</a:t>
            </a:r>
          </a:p>
        </p:txBody>
      </p:sp>
      <p:graphicFrame>
        <p:nvGraphicFramePr>
          <p:cNvPr id="36867" name="Object 6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7632057"/>
              </p:ext>
            </p:extLst>
          </p:nvPr>
        </p:nvGraphicFramePr>
        <p:xfrm>
          <a:off x="539750" y="1981200"/>
          <a:ext cx="9804400" cy="4376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2" name="Document" r:id="rId3" imgW="9872247" imgH="4406859" progId="Word.Document.8">
                  <p:embed/>
                </p:oleObj>
              </mc:Choice>
              <mc:Fallback>
                <p:oleObj name="Document" r:id="rId3" imgW="9872247" imgH="4406859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1981200"/>
                        <a:ext cx="9804400" cy="4376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6574461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9906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Landsat Thematic Mapper (TM)</a:t>
            </a:r>
          </a:p>
        </p:txBody>
      </p:sp>
      <p:graphicFrame>
        <p:nvGraphicFramePr>
          <p:cNvPr id="37891" name="Object 3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2530681078"/>
              </p:ext>
            </p:extLst>
          </p:nvPr>
        </p:nvGraphicFramePr>
        <p:xfrm>
          <a:off x="692150" y="1262063"/>
          <a:ext cx="7704138" cy="4779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6" name="Document" r:id="rId3" imgW="7759173" imgH="4814788" progId="Word.Document.8">
                  <p:embed/>
                </p:oleObj>
              </mc:Choice>
              <mc:Fallback>
                <p:oleObj name="Document" r:id="rId3" imgW="7759173" imgH="4814788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150" y="1262063"/>
                        <a:ext cx="7704138" cy="4779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2" name="Text Box 4"/>
          <p:cNvSpPr txBox="1">
            <a:spLocks noChangeArrowheads="1"/>
          </p:cNvSpPr>
          <p:nvPr/>
        </p:nvSpPr>
        <p:spPr bwMode="auto">
          <a:xfrm>
            <a:off x="6400800" y="5867400"/>
            <a:ext cx="152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chemeClr val="bg1"/>
                </a:solidFill>
              </a:rPr>
              <a:t>Landsat 5</a:t>
            </a:r>
          </a:p>
        </p:txBody>
      </p:sp>
    </p:spTree>
    <p:extLst>
      <p:ext uri="{BB962C8B-B14F-4D97-AF65-F5344CB8AC3E}">
        <p14:creationId xmlns:p14="http://schemas.microsoft.com/office/powerpoint/2010/main" val="332419453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TM Spectral Bands</a:t>
            </a:r>
          </a:p>
        </p:txBody>
      </p:sp>
      <p:graphicFrame>
        <p:nvGraphicFramePr>
          <p:cNvPr id="38915" name="Object 5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1588369749"/>
              </p:ext>
            </p:extLst>
          </p:nvPr>
        </p:nvGraphicFramePr>
        <p:xfrm>
          <a:off x="685800" y="1981200"/>
          <a:ext cx="7880350" cy="4071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0" name="Document" r:id="rId3" imgW="7936598" imgH="4099831" progId="Word.Document.8">
                  <p:embed/>
                </p:oleObj>
              </mc:Choice>
              <mc:Fallback>
                <p:oleObj name="Document" r:id="rId3" imgW="7936598" imgH="4099831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1981200"/>
                        <a:ext cx="7880350" cy="4071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80590341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Landsat TM Bands</a:t>
            </a:r>
          </a:p>
        </p:txBody>
      </p:sp>
      <p:graphicFrame>
        <p:nvGraphicFramePr>
          <p:cNvPr id="39939" name="Object 3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990332991"/>
              </p:ext>
            </p:extLst>
          </p:nvPr>
        </p:nvGraphicFramePr>
        <p:xfrm>
          <a:off x="695325" y="1981200"/>
          <a:ext cx="7862888" cy="424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4" name="Document" r:id="rId3" imgW="7936598" imgH="4284336" progId="Word.Document.8">
                  <p:embed/>
                </p:oleObj>
              </mc:Choice>
              <mc:Fallback>
                <p:oleObj name="Document" r:id="rId3" imgW="7936598" imgH="4284336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325" y="1981200"/>
                        <a:ext cx="7862888" cy="424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51346568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Landsat TM Bands</a:t>
            </a:r>
          </a:p>
        </p:txBody>
      </p:sp>
      <p:graphicFrame>
        <p:nvGraphicFramePr>
          <p:cNvPr id="40963" name="Object 3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826792222"/>
              </p:ext>
            </p:extLst>
          </p:nvPr>
        </p:nvGraphicFramePr>
        <p:xfrm>
          <a:off x="684213" y="2016125"/>
          <a:ext cx="7710487" cy="3995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8" name="Document" r:id="rId3" imgW="7948129" imgH="4118930" progId="Word.Document.8">
                  <p:embed/>
                </p:oleObj>
              </mc:Choice>
              <mc:Fallback>
                <p:oleObj name="Document" r:id="rId3" imgW="7948129" imgH="4118930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3" y="2016125"/>
                        <a:ext cx="7710487" cy="3995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646127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Remote Sensing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The science and art of obtaining information about an object, area, or phenomenon through the analysis of data acquired by a device that is not in contact with object, area, or phenomenon under investigation.</a:t>
            </a:r>
          </a:p>
        </p:txBody>
      </p:sp>
    </p:spTree>
    <p:extLst>
      <p:ext uri="{BB962C8B-B14F-4D97-AF65-F5344CB8AC3E}">
        <p14:creationId xmlns:p14="http://schemas.microsoft.com/office/powerpoint/2010/main" val="259663516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8077200" cy="8382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/>
              <a:t>TM Image North Central Oklahoma April, 1998</a:t>
            </a:r>
            <a:endParaRPr lang="en-US" altLang="en-US" smtClean="0"/>
          </a:p>
        </p:txBody>
      </p:sp>
      <p:pic>
        <p:nvPicPr>
          <p:cNvPr id="41987" name="Picture 1027" descr="498_t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066800"/>
            <a:ext cx="7772400" cy="547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430593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 descr="scene view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457200"/>
            <a:ext cx="7556500" cy="604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ext Box 3"/>
          <p:cNvSpPr txBox="1">
            <a:spLocks noChangeArrowheads="1"/>
          </p:cNvSpPr>
          <p:nvPr/>
        </p:nvSpPr>
        <p:spPr bwMode="auto">
          <a:xfrm>
            <a:off x="838200" y="304800"/>
            <a:ext cx="7627938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>
                <a:latin typeface="Arial" charset="0"/>
              </a:rPr>
              <a:t>April 23,1998 TM Scene over North Central Oklahoma</a:t>
            </a:r>
          </a:p>
        </p:txBody>
      </p:sp>
    </p:spTree>
    <p:extLst>
      <p:ext uri="{BB962C8B-B14F-4D97-AF65-F5344CB8AC3E}">
        <p14:creationId xmlns:p14="http://schemas.microsoft.com/office/powerpoint/2010/main" val="9693734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85800" y="45720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Systeme Pour l’Observation </a:t>
            </a:r>
            <a:br>
              <a:rPr lang="en-US" altLang="en-US" smtClean="0"/>
            </a:br>
            <a:r>
              <a:rPr lang="en-US" altLang="en-US" smtClean="0"/>
              <a:t>de la Terre (SPOT)</a:t>
            </a:r>
          </a:p>
        </p:txBody>
      </p:sp>
      <p:sp>
        <p:nvSpPr>
          <p:cNvPr id="13315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1752600"/>
            <a:ext cx="4724400" cy="47244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/>
              <a:t>Orbit repeats every 26 days</a:t>
            </a:r>
          </a:p>
          <a:p>
            <a:pPr>
              <a:defRPr/>
            </a:pPr>
            <a:r>
              <a:rPr lang="en-US" altLang="en-US" sz="2800" smtClean="0"/>
              <a:t>60 km wide field-of-view per camera or 117 km field of view with both units</a:t>
            </a:r>
          </a:p>
          <a:p>
            <a:pPr>
              <a:defRPr/>
            </a:pPr>
            <a:r>
              <a:rPr lang="en-US" altLang="en-US" sz="2800" smtClean="0"/>
              <a:t>Three satellites 832 km above the earth</a:t>
            </a:r>
          </a:p>
          <a:p>
            <a:pPr>
              <a:defRPr/>
            </a:pPr>
            <a:r>
              <a:rPr lang="en-US" altLang="en-US" sz="2800" smtClean="0"/>
              <a:t>Orbits earth every 101 minutes </a:t>
            </a:r>
          </a:p>
          <a:p>
            <a:pPr>
              <a:defRPr/>
            </a:pPr>
            <a:endParaRPr lang="en-US" altLang="en-US" sz="2800" smtClean="0"/>
          </a:p>
        </p:txBody>
      </p:sp>
      <p:pic>
        <p:nvPicPr>
          <p:cNvPr id="44036" name="Picture 102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905000"/>
            <a:ext cx="2889250" cy="2401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37" name="Text Box 1029"/>
          <p:cNvSpPr txBox="1">
            <a:spLocks noChangeArrowheads="1"/>
          </p:cNvSpPr>
          <p:nvPr/>
        </p:nvSpPr>
        <p:spPr bwMode="auto">
          <a:xfrm>
            <a:off x="5562600" y="4495800"/>
            <a:ext cx="32766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chemeClr val="bg1"/>
                </a:solidFill>
                <a:latin typeface="Arial" charset="0"/>
              </a:rPr>
              <a:t>Sun synchronous orbit</a:t>
            </a:r>
          </a:p>
        </p:txBody>
      </p:sp>
    </p:spTree>
    <p:extLst>
      <p:ext uri="{BB962C8B-B14F-4D97-AF65-F5344CB8AC3E}">
        <p14:creationId xmlns:p14="http://schemas.microsoft.com/office/powerpoint/2010/main" val="30473208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3200" smtClean="0"/>
              <a:t>Systeme Pour l’Observation </a:t>
            </a:r>
            <a:br>
              <a:rPr lang="en-US" altLang="en-US" sz="3200" smtClean="0"/>
            </a:br>
            <a:r>
              <a:rPr lang="en-US" altLang="en-US" sz="3200" smtClean="0"/>
              <a:t>de la Terre (SPOT)</a:t>
            </a:r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Quantatization range  256 (8 bits)</a:t>
            </a:r>
          </a:p>
          <a:p>
            <a:pPr>
              <a:defRPr/>
            </a:pPr>
            <a:r>
              <a:rPr lang="en-US" altLang="en-US" smtClean="0"/>
              <a:t>Images available through </a:t>
            </a:r>
            <a:r>
              <a:rPr lang="en-US" altLang="en-US" smtClean="0">
                <a:hlinkClick r:id="rId2"/>
              </a:rPr>
              <a:t>www.spot.com</a:t>
            </a:r>
            <a:endParaRPr lang="en-US" altLang="en-US" smtClean="0"/>
          </a:p>
          <a:p>
            <a:pPr>
              <a:defRPr/>
            </a:pPr>
            <a:r>
              <a:rPr lang="en-US" altLang="en-US" smtClean="0"/>
              <a:t>http://www.spotimage.fr/html</a:t>
            </a:r>
          </a:p>
        </p:txBody>
      </p:sp>
    </p:spTree>
    <p:extLst>
      <p:ext uri="{BB962C8B-B14F-4D97-AF65-F5344CB8AC3E}">
        <p14:creationId xmlns:p14="http://schemas.microsoft.com/office/powerpoint/2010/main" val="14357040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Systeme Pour l’Observation </a:t>
            </a:r>
            <a:br>
              <a:rPr lang="en-US" altLang="en-US" smtClean="0"/>
            </a:br>
            <a:r>
              <a:rPr lang="en-US" altLang="en-US" smtClean="0"/>
              <a:t>de la Terre (SPOT)</a:t>
            </a:r>
          </a:p>
        </p:txBody>
      </p:sp>
      <p:graphicFrame>
        <p:nvGraphicFramePr>
          <p:cNvPr id="46083" name="Object 3"/>
          <p:cNvGraphicFramePr>
            <a:graphicFrameLocks noGrp="1" noChangeAspect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418629612"/>
              </p:ext>
            </p:extLst>
          </p:nvPr>
        </p:nvGraphicFramePr>
        <p:xfrm>
          <a:off x="693738" y="2014538"/>
          <a:ext cx="8158162" cy="4679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" name="Document" r:id="rId3" imgW="8227987" imgH="4719652" progId="Word.Document.8">
                  <p:embed/>
                </p:oleObj>
              </mc:Choice>
              <mc:Fallback>
                <p:oleObj name="Document" r:id="rId3" imgW="8227987" imgH="4719652" progId="Word.Documen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738" y="2014538"/>
                        <a:ext cx="8158162" cy="4679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84" name="Text Box 5"/>
          <p:cNvSpPr txBox="1">
            <a:spLocks noChangeArrowheads="1"/>
          </p:cNvSpPr>
          <p:nvPr/>
        </p:nvSpPr>
        <p:spPr bwMode="auto">
          <a:xfrm>
            <a:off x="2362200" y="1371600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chemeClr val="bg1"/>
                </a:solidFill>
                <a:latin typeface="Arial" charset="0"/>
              </a:rPr>
              <a:t>SPOT  Satellites 1, 2, and 3</a:t>
            </a:r>
          </a:p>
        </p:txBody>
      </p:sp>
    </p:spTree>
    <p:extLst>
      <p:ext uri="{BB962C8B-B14F-4D97-AF65-F5344CB8AC3E}">
        <p14:creationId xmlns:p14="http://schemas.microsoft.com/office/powerpoint/2010/main" val="424371413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3200" smtClean="0"/>
              <a:t>Systeme Pour l’Observation </a:t>
            </a:r>
            <a:br>
              <a:rPr lang="en-US" altLang="en-US" sz="3200" smtClean="0"/>
            </a:br>
            <a:r>
              <a:rPr lang="en-US" altLang="en-US" sz="3200" smtClean="0"/>
              <a:t>de la Terre (SPOT)</a:t>
            </a:r>
          </a:p>
        </p:txBody>
      </p:sp>
      <p:sp>
        <p:nvSpPr>
          <p:cNvPr id="108549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838200" y="1752600"/>
            <a:ext cx="3810000" cy="4191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Panchromatic</a:t>
            </a:r>
          </a:p>
          <a:p>
            <a:pPr>
              <a:defRPr/>
            </a:pPr>
            <a:r>
              <a:rPr lang="en-US" altLang="en-US" smtClean="0"/>
              <a:t>Green 0.50 - 0.59</a:t>
            </a:r>
          </a:p>
          <a:p>
            <a:pPr>
              <a:defRPr/>
            </a:pPr>
            <a:r>
              <a:rPr lang="en-US" altLang="en-US" smtClean="0"/>
              <a:t>Red 0.61 – 0.68</a:t>
            </a:r>
          </a:p>
          <a:p>
            <a:pPr>
              <a:defRPr/>
            </a:pPr>
            <a:r>
              <a:rPr lang="en-US" altLang="en-US" smtClean="0"/>
              <a:t>NIR 0.78 – 0.89</a:t>
            </a:r>
          </a:p>
          <a:p>
            <a:pPr>
              <a:defRPr/>
            </a:pPr>
            <a:r>
              <a:rPr lang="en-US" altLang="en-US" smtClean="0"/>
              <a:t>SWIR 1.58 - 1.75</a:t>
            </a:r>
          </a:p>
          <a:p>
            <a:pPr>
              <a:defRPr/>
            </a:pPr>
            <a:endParaRPr lang="en-US" altLang="en-US" smtClean="0"/>
          </a:p>
          <a:p>
            <a:pPr>
              <a:defRPr/>
            </a:pPr>
            <a:r>
              <a:rPr lang="en-US" altLang="en-US" smtClean="0"/>
              <a:t>Spectra in </a:t>
            </a:r>
            <a:r>
              <a:rPr lang="el-GR" altLang="en-US" smtClean="0">
                <a:cs typeface="Arial" charset="0"/>
              </a:rPr>
              <a:t>μ</a:t>
            </a:r>
            <a:r>
              <a:rPr lang="en-US" altLang="en-US" smtClean="0">
                <a:cs typeface="Arial" charset="0"/>
              </a:rPr>
              <a:t> m</a:t>
            </a:r>
            <a:r>
              <a:rPr lang="en-US" altLang="en-US" smtClean="0"/>
              <a:t>	</a:t>
            </a:r>
          </a:p>
        </p:txBody>
      </p:sp>
      <p:sp>
        <p:nvSpPr>
          <p:cNvPr id="108550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953000" y="1752600"/>
            <a:ext cx="3810000" cy="4191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5 m Resolution</a:t>
            </a:r>
          </a:p>
          <a:p>
            <a:pPr>
              <a:defRPr/>
            </a:pPr>
            <a:r>
              <a:rPr lang="en-US" altLang="en-US" smtClean="0"/>
              <a:t>10 m Resolution</a:t>
            </a:r>
          </a:p>
          <a:p>
            <a:pPr>
              <a:defRPr/>
            </a:pPr>
            <a:r>
              <a:rPr lang="en-US" altLang="en-US" smtClean="0"/>
              <a:t>10 m Resolution</a:t>
            </a:r>
          </a:p>
          <a:p>
            <a:pPr>
              <a:defRPr/>
            </a:pPr>
            <a:r>
              <a:rPr lang="en-US" altLang="en-US" smtClean="0"/>
              <a:t>10 m Resolution</a:t>
            </a:r>
          </a:p>
          <a:p>
            <a:pPr>
              <a:defRPr/>
            </a:pPr>
            <a:r>
              <a:rPr lang="en-US" altLang="en-US" smtClean="0"/>
              <a:t>20 m Resolution</a:t>
            </a:r>
          </a:p>
        </p:txBody>
      </p:sp>
      <p:sp>
        <p:nvSpPr>
          <p:cNvPr id="47109" name="Text Box 4"/>
          <p:cNvSpPr txBox="1">
            <a:spLocks noChangeArrowheads="1"/>
          </p:cNvSpPr>
          <p:nvPr/>
        </p:nvSpPr>
        <p:spPr bwMode="auto">
          <a:xfrm>
            <a:off x="3810000" y="1295400"/>
            <a:ext cx="274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chemeClr val="bg1"/>
                </a:solidFill>
                <a:latin typeface="Arial" charset="0"/>
              </a:rPr>
              <a:t>SPOT  5</a:t>
            </a:r>
          </a:p>
        </p:txBody>
      </p:sp>
    </p:spTree>
    <p:extLst>
      <p:ext uri="{BB962C8B-B14F-4D97-AF65-F5344CB8AC3E}">
        <p14:creationId xmlns:p14="http://schemas.microsoft.com/office/powerpoint/2010/main" val="25379903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sfspo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59" t="4828" r="11510" b="4475"/>
          <a:stretch>
            <a:fillRect/>
          </a:stretch>
        </p:blipFill>
        <p:spPr bwMode="auto">
          <a:xfrm>
            <a:off x="1085850" y="323850"/>
            <a:ext cx="6843713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9" name="Rectangle 3"/>
          <p:cNvSpPr>
            <a:spLocks noGrp="1" noChangeArrowheads="1"/>
          </p:cNvSpPr>
          <p:nvPr>
            <p:ph type="title"/>
          </p:nvPr>
        </p:nvSpPr>
        <p:spPr>
          <a:xfrm>
            <a:off x="3786188" y="88900"/>
            <a:ext cx="5181600" cy="9144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>
                <a:solidFill>
                  <a:srgbClr val="FF9900"/>
                </a:solidFill>
              </a:rPr>
              <a:t>SPOT XS image</a:t>
            </a:r>
          </a:p>
        </p:txBody>
      </p:sp>
    </p:spTree>
    <p:extLst>
      <p:ext uri="{BB962C8B-B14F-4D97-AF65-F5344CB8AC3E}">
        <p14:creationId xmlns:p14="http://schemas.microsoft.com/office/powerpoint/2010/main" val="8561785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sanspo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39" t="4471" r="20259" b="4471"/>
          <a:stretch>
            <a:fillRect/>
          </a:stretch>
        </p:blipFill>
        <p:spPr bwMode="auto">
          <a:xfrm>
            <a:off x="1676400" y="838200"/>
            <a:ext cx="4956175" cy="577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3"/>
          <p:cNvSpPr>
            <a:spLocks noGrp="1" noChangeArrowheads="1"/>
          </p:cNvSpPr>
          <p:nvPr>
            <p:ph type="title"/>
          </p:nvPr>
        </p:nvSpPr>
        <p:spPr>
          <a:xfrm>
            <a:off x="703263" y="198438"/>
            <a:ext cx="7772400" cy="5334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>
                <a:solidFill>
                  <a:srgbClr val="FF9900"/>
                </a:solidFill>
              </a:rPr>
              <a:t>SPOT Pan image</a:t>
            </a:r>
          </a:p>
        </p:txBody>
      </p:sp>
    </p:spTree>
    <p:extLst>
      <p:ext uri="{BB962C8B-B14F-4D97-AF65-F5344CB8AC3E}">
        <p14:creationId xmlns:p14="http://schemas.microsoft.com/office/powerpoint/2010/main" val="205827508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Indian Research Satellite</a:t>
            </a:r>
            <a:br>
              <a:rPr lang="en-US" altLang="en-US" smtClean="0"/>
            </a:br>
            <a:r>
              <a:rPr lang="en-US" altLang="en-US" smtClean="0"/>
              <a:t>IRS - LISS 3 Satellites</a:t>
            </a:r>
          </a:p>
        </p:txBody>
      </p:sp>
      <p:sp>
        <p:nvSpPr>
          <p:cNvPr id="3994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85800" y="1600200"/>
            <a:ext cx="7772400" cy="47244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23 m Resolution 4 bands </a:t>
            </a:r>
          </a:p>
          <a:p>
            <a:pPr>
              <a:defRPr/>
            </a:pPr>
            <a:r>
              <a:rPr lang="en-US" altLang="en-US" smtClean="0"/>
              <a:t>5 m Resolution - Panchromatic</a:t>
            </a:r>
          </a:p>
          <a:p>
            <a:pPr>
              <a:defRPr/>
            </a:pPr>
            <a:r>
              <a:rPr lang="en-US" altLang="en-US" smtClean="0"/>
              <a:t>142 by 145 km Image Size</a:t>
            </a:r>
          </a:p>
          <a:p>
            <a:pPr>
              <a:defRPr/>
            </a:pPr>
            <a:r>
              <a:rPr lang="en-US" altLang="en-US" smtClean="0"/>
              <a:t>24 day repeat cycle</a:t>
            </a:r>
          </a:p>
          <a:p>
            <a:pPr>
              <a:defRPr/>
            </a:pPr>
            <a:r>
              <a:rPr lang="en-US" altLang="en-US" smtClean="0"/>
              <a:t>Images available through Space Imatging (EOSAT) at www.spaceimaging.com </a:t>
            </a:r>
          </a:p>
          <a:p>
            <a:pPr>
              <a:defRPr/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3029968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81000"/>
            <a:ext cx="7772400" cy="6858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IRS-LISS</a:t>
            </a:r>
          </a:p>
        </p:txBody>
      </p:sp>
      <p:pic>
        <p:nvPicPr>
          <p:cNvPr id="51203" name="Picture 3" descr="okcliss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143000"/>
            <a:ext cx="6781800" cy="508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4"/>
          <p:cNvSpPr>
            <a:spLocks noChangeArrowheads="1"/>
          </p:cNvSpPr>
          <p:nvPr/>
        </p:nvSpPr>
        <p:spPr bwMode="auto">
          <a:xfrm>
            <a:off x="6477000" y="1752600"/>
            <a:ext cx="2438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 b="1">
                <a:solidFill>
                  <a:schemeClr val="hlink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hlink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hlink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hlink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hlink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hlink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hlink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hlink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hlink"/>
                </a:solidFill>
                <a:latin typeface="Arial" charset="0"/>
              </a:defRPr>
            </a:lvl9pPr>
          </a:lstStyle>
          <a:p>
            <a:pPr lvl="1"/>
            <a:endParaRPr lang="en-US" altLang="en-US" sz="2400" b="0">
              <a:solidFill>
                <a:srgbClr val="FFFF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145250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9" name="Rectangle 5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924800" cy="1143000"/>
          </a:xfrm>
        </p:spPr>
        <p:txBody>
          <a:bodyPr/>
          <a:lstStyle/>
          <a:p>
            <a:pPr>
              <a:defRPr/>
            </a:pPr>
            <a:r>
              <a:rPr lang="en-US" altLang="en-US" sz="4000" smtClean="0"/>
              <a:t>Four Divisions of Remote Sensing</a:t>
            </a:r>
          </a:p>
        </p:txBody>
      </p:sp>
      <p:sp>
        <p:nvSpPr>
          <p:cNvPr id="16390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685800" y="1600200"/>
            <a:ext cx="7772400" cy="47244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Remote Sensing can divide into four stages or division based on altitude of the sensor.</a:t>
            </a:r>
          </a:p>
          <a:p>
            <a:pPr lvl="1">
              <a:defRPr/>
            </a:pPr>
            <a:r>
              <a:rPr lang="en-US" altLang="en-US" dirty="0" smtClean="0"/>
              <a:t>Ground Observation - approximately 0 - 50 ft.</a:t>
            </a:r>
          </a:p>
          <a:p>
            <a:pPr lvl="1">
              <a:defRPr/>
            </a:pPr>
            <a:r>
              <a:rPr lang="en-US" altLang="en-US" dirty="0" smtClean="0"/>
              <a:t>UAV-UAS - &lt;400 </a:t>
            </a:r>
            <a:r>
              <a:rPr lang="en-US" altLang="en-US" dirty="0" err="1" smtClean="0"/>
              <a:t>ft</a:t>
            </a:r>
            <a:endParaRPr lang="en-US" altLang="en-US" dirty="0" smtClean="0"/>
          </a:p>
          <a:p>
            <a:pPr lvl="1">
              <a:defRPr/>
            </a:pPr>
            <a:r>
              <a:rPr lang="en-US" altLang="en-US" dirty="0" smtClean="0"/>
              <a:t>Low Altitude Airplane - &lt;10,000 </a:t>
            </a:r>
            <a:r>
              <a:rPr lang="en-US" altLang="en-US" dirty="0" err="1" smtClean="0"/>
              <a:t>ft</a:t>
            </a:r>
            <a:endParaRPr lang="en-US" altLang="en-US" dirty="0" smtClean="0"/>
          </a:p>
          <a:p>
            <a:pPr lvl="1">
              <a:defRPr/>
            </a:pPr>
            <a:r>
              <a:rPr lang="en-US" altLang="en-US" dirty="0" smtClean="0"/>
              <a:t>High Altitude Airplane - &gt; 10,000 </a:t>
            </a:r>
            <a:r>
              <a:rPr lang="en-US" altLang="en-US" dirty="0" err="1" smtClean="0"/>
              <a:t>ft</a:t>
            </a:r>
            <a:endParaRPr lang="en-US" altLang="en-US" dirty="0" smtClean="0"/>
          </a:p>
          <a:p>
            <a:pPr lvl="1">
              <a:defRPr/>
            </a:pPr>
            <a:r>
              <a:rPr lang="en-US" altLang="en-US" dirty="0" smtClean="0"/>
              <a:t>Satellite &gt; 150 miles</a:t>
            </a:r>
          </a:p>
        </p:txBody>
      </p:sp>
    </p:spTree>
    <p:extLst>
      <p:ext uri="{BB962C8B-B14F-4D97-AF65-F5344CB8AC3E}">
        <p14:creationId xmlns:p14="http://schemas.microsoft.com/office/powerpoint/2010/main" val="14643655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6" name="Rectangle 4"/>
          <p:cNvSpPr>
            <a:spLocks noGrp="1" noChangeArrowheads="1"/>
          </p:cNvSpPr>
          <p:nvPr>
            <p:ph type="title"/>
          </p:nvPr>
        </p:nvSpPr>
        <p:spPr>
          <a:xfrm>
            <a:off x="5181600" y="914400"/>
            <a:ext cx="33528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z="3200" smtClean="0"/>
              <a:t>IRS – LISS</a:t>
            </a:r>
            <a:br>
              <a:rPr lang="en-US" altLang="en-US" sz="3200" smtClean="0"/>
            </a:br>
            <a:r>
              <a:rPr lang="en-US" altLang="en-US" sz="3200" smtClean="0"/>
              <a:t>Tuscson AZ Airport</a:t>
            </a:r>
            <a:br>
              <a:rPr lang="en-US" altLang="en-US" sz="3200" smtClean="0"/>
            </a:br>
            <a:endParaRPr lang="en-US" altLang="en-US" sz="3200" smtClean="0"/>
          </a:p>
        </p:txBody>
      </p:sp>
      <p:pic>
        <p:nvPicPr>
          <p:cNvPr id="52227" name="Picture 6" descr="irs_t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381000"/>
            <a:ext cx="3806825" cy="601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136535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IKONIS</a:t>
            </a: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2800" smtClean="0"/>
              <a:t>Resolution</a:t>
            </a:r>
          </a:p>
          <a:p>
            <a:pPr lvl="1">
              <a:defRPr/>
            </a:pPr>
            <a:r>
              <a:rPr lang="en-US" altLang="en-US" sz="2400" smtClean="0"/>
              <a:t>4 m multispectral</a:t>
            </a:r>
          </a:p>
          <a:p>
            <a:pPr lvl="1">
              <a:defRPr/>
            </a:pPr>
            <a:r>
              <a:rPr lang="en-US" altLang="en-US" sz="2400" smtClean="0"/>
              <a:t>1 m panchromatic</a:t>
            </a:r>
          </a:p>
          <a:p>
            <a:pPr>
              <a:defRPr/>
            </a:pPr>
            <a:r>
              <a:rPr lang="en-US" altLang="en-US" sz="2800" smtClean="0"/>
              <a:t>Scene size is approximately 7 miles by 7 miles</a:t>
            </a:r>
          </a:p>
          <a:p>
            <a:pPr>
              <a:defRPr/>
            </a:pPr>
            <a:r>
              <a:rPr lang="en-US" altLang="en-US" sz="2800" smtClean="0"/>
              <a:t>Scenes are available from Space Imaging</a:t>
            </a:r>
          </a:p>
          <a:p>
            <a:pPr>
              <a:defRPr/>
            </a:pPr>
            <a:r>
              <a:rPr lang="en-US" altLang="en-US" sz="2800" smtClean="0"/>
              <a:t>Farm size images marketed by Earthscan Network, a subsidiary of DTN</a:t>
            </a:r>
          </a:p>
        </p:txBody>
      </p:sp>
    </p:spTree>
    <p:extLst>
      <p:ext uri="{BB962C8B-B14F-4D97-AF65-F5344CB8AC3E}">
        <p14:creationId xmlns:p14="http://schemas.microsoft.com/office/powerpoint/2010/main" val="27511898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IKONIS RGB Image Covington, OK</a:t>
            </a:r>
          </a:p>
        </p:txBody>
      </p:sp>
      <p:pic>
        <p:nvPicPr>
          <p:cNvPr id="54275" name="Picture 1027" descr="IKONIS_Steine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066800"/>
            <a:ext cx="5314950" cy="528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341453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05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IKONIS False Color G,R,NIR</a:t>
            </a:r>
          </a:p>
        </p:txBody>
      </p:sp>
      <p:pic>
        <p:nvPicPr>
          <p:cNvPr id="55299" name="Picture 2051" descr="IKONIS Steine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304925"/>
            <a:ext cx="5162550" cy="51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270504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IKONIS Panchromatic</a:t>
            </a:r>
          </a:p>
        </p:txBody>
      </p:sp>
      <p:pic>
        <p:nvPicPr>
          <p:cNvPr id="56323" name="Picture 1027" descr="IKONIS Steine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990600"/>
            <a:ext cx="5410200" cy="538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366866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IKONIS 160 ac Field</a:t>
            </a:r>
          </a:p>
        </p:txBody>
      </p:sp>
      <p:pic>
        <p:nvPicPr>
          <p:cNvPr id="57347" name="Picture 3" descr="peters 2002 ikonis"/>
          <p:cNvPicPr>
            <a:picLocks noChangeAspect="1" noChangeArrowheads="1"/>
          </p:cNvPicPr>
          <p:nvPr/>
        </p:nvPicPr>
        <p:blipFill>
          <a:blip r:embed="rId2">
            <a:lum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262063"/>
            <a:ext cx="6762750" cy="519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8041283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Aerial 1m Resolution</a:t>
            </a:r>
          </a:p>
        </p:txBody>
      </p:sp>
      <p:pic>
        <p:nvPicPr>
          <p:cNvPr id="58371" name="Picture 3" descr="peters aerial 200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4" r="6784"/>
          <a:stretch>
            <a:fillRect/>
          </a:stretch>
        </p:blipFill>
        <p:spPr bwMode="auto">
          <a:xfrm>
            <a:off x="1752600" y="1066800"/>
            <a:ext cx="5943600" cy="528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061433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mtClean="0"/>
              <a:t>Ball Aerospace –QuickBird 2</a:t>
            </a:r>
          </a:p>
        </p:txBody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altLang="en-US" sz="2800" smtClean="0"/>
              <a:t>Scene Size  Approximated 16.5 by 16.5 km </a:t>
            </a:r>
          </a:p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altLang="en-US" sz="2800" smtClean="0"/>
              <a:t>Bands:</a:t>
            </a:r>
          </a:p>
          <a:p>
            <a:pPr lvl="1">
              <a:lnSpc>
                <a:spcPct val="90000"/>
              </a:lnSpc>
              <a:buFontTx/>
              <a:buNone/>
              <a:defRPr/>
            </a:pPr>
            <a:r>
              <a:rPr lang="en-US" altLang="en-US" sz="2400" smtClean="0"/>
              <a:t>Panchromatic – 70 cm resolution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B &amp; W		450-900 nm</a:t>
            </a:r>
          </a:p>
          <a:p>
            <a:pPr lvl="1">
              <a:lnSpc>
                <a:spcPct val="90000"/>
              </a:lnSpc>
              <a:buFontTx/>
              <a:buNone/>
              <a:defRPr/>
            </a:pPr>
            <a:r>
              <a:rPr lang="en-US" altLang="en-US" sz="2400" smtClean="0"/>
              <a:t>Multispectral – 2.8 m resolution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Blue	 	450-520 nm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Green		520-600 nm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Red		630-690 nm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NIR		760-900 nm</a:t>
            </a:r>
          </a:p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altLang="en-US" sz="2800" smtClean="0"/>
              <a:t>Quantatization range 8 or 16 bits</a:t>
            </a:r>
          </a:p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altLang="en-US" sz="2800" smtClean="0"/>
              <a:t>Positional Accuracy</a:t>
            </a:r>
          </a:p>
          <a:p>
            <a:pPr lvl="2">
              <a:lnSpc>
                <a:spcPct val="90000"/>
              </a:lnSpc>
              <a:buFontTx/>
              <a:buNone/>
              <a:defRPr/>
            </a:pPr>
            <a:r>
              <a:rPr lang="en-US" altLang="en-US" sz="2000" smtClean="0"/>
              <a:t>23 m 90% CE			14 m RMSE </a:t>
            </a:r>
          </a:p>
        </p:txBody>
      </p:sp>
    </p:spTree>
    <p:extLst>
      <p:ext uri="{BB962C8B-B14F-4D97-AF65-F5344CB8AC3E}">
        <p14:creationId xmlns:p14="http://schemas.microsoft.com/office/powerpoint/2010/main" val="135135385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3820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QuickBird Example From Digital Globe</a:t>
            </a:r>
          </a:p>
        </p:txBody>
      </p:sp>
      <p:pic>
        <p:nvPicPr>
          <p:cNvPr id="60419" name="Picture 4" descr="dc_pan_full_exten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4200525" cy="432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20" name="Picture 6" descr="dc_ps_swath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905000"/>
            <a:ext cx="1887538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1" name="Rectangle 7"/>
          <p:cNvSpPr>
            <a:spLocks noChangeArrowheads="1"/>
          </p:cNvSpPr>
          <p:nvPr/>
        </p:nvSpPr>
        <p:spPr bwMode="auto">
          <a:xfrm>
            <a:off x="2819400" y="1447800"/>
            <a:ext cx="3784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chemeClr val="bg1"/>
                </a:solidFill>
              </a:rPr>
              <a:t>http://www.digitalglobe.com/</a:t>
            </a:r>
          </a:p>
        </p:txBody>
      </p:sp>
    </p:spTree>
    <p:extLst>
      <p:ext uri="{BB962C8B-B14F-4D97-AF65-F5344CB8AC3E}">
        <p14:creationId xmlns:p14="http://schemas.microsoft.com/office/powerpoint/2010/main" val="399848651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Steps to Utilize Remote Sensed Data (modified from JD text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524000"/>
            <a:ext cx="7772400" cy="41148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Collect data</a:t>
            </a:r>
          </a:p>
          <a:p>
            <a:pPr>
              <a:defRPr/>
            </a:pPr>
            <a:r>
              <a:rPr lang="en-US" altLang="en-US" smtClean="0"/>
              <a:t>Process image data (rectification, radiometric correction, and georeferencing)</a:t>
            </a:r>
          </a:p>
          <a:p>
            <a:pPr>
              <a:defRPr/>
            </a:pPr>
            <a:r>
              <a:rPr lang="en-US" altLang="en-US" smtClean="0"/>
              <a:t>Examine image and analyze statistical data</a:t>
            </a:r>
          </a:p>
          <a:p>
            <a:pPr>
              <a:defRPr/>
            </a:pPr>
            <a:r>
              <a:rPr lang="en-US" altLang="en-US" smtClean="0"/>
              <a:t>Perform ground truthing of remote-sensed data</a:t>
            </a:r>
          </a:p>
          <a:p>
            <a:pPr>
              <a:defRPr/>
            </a:pPr>
            <a:endParaRPr lang="en-US" altLang="en-US" smtClean="0"/>
          </a:p>
          <a:p>
            <a:pPr>
              <a:defRPr/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7715128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609600"/>
            <a:ext cx="83058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Advantages of Ground Level Sensors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752600"/>
            <a:ext cx="7772400" cy="4724400"/>
          </a:xfrm>
        </p:spPr>
        <p:txBody>
          <a:bodyPr>
            <a:normAutofit/>
          </a:bodyPr>
          <a:lstStyle/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Lowest per unit cost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With a self-contained light source, have complete control over incident light, which simplifies calibration and correction.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Ability to collect data at any time.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 smtClean="0"/>
              <a:t>Potential for very high resolution data collection.</a:t>
            </a:r>
          </a:p>
          <a:p>
            <a:pPr>
              <a:lnSpc>
                <a:spcPct val="90000"/>
              </a:lnSpc>
              <a:defRPr/>
            </a:pPr>
            <a:r>
              <a:rPr lang="en-US" altLang="en-US" dirty="0"/>
              <a:t>Data can be easily </a:t>
            </a:r>
            <a:r>
              <a:rPr lang="en-US" altLang="en-US" dirty="0" err="1"/>
              <a:t>georeferenced</a:t>
            </a:r>
            <a:r>
              <a:rPr lang="en-US" altLang="en-US" dirty="0"/>
              <a:t> for use in a GIS .</a:t>
            </a:r>
          </a:p>
          <a:p>
            <a:pPr>
              <a:lnSpc>
                <a:spcPct val="90000"/>
              </a:lnSpc>
              <a:defRPr/>
            </a:pP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0151519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Steps to Utilize Remote Sensed Data (modified from JD text)</a:t>
            </a:r>
          </a:p>
        </p:txBody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7772400" cy="4114800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altLang="en-US" smtClean="0"/>
              <a:t>Incorporate remote sensed and ground truth data into a GIS</a:t>
            </a:r>
          </a:p>
          <a:p>
            <a:pPr>
              <a:defRPr/>
            </a:pPr>
            <a:r>
              <a:rPr lang="en-US" altLang="en-US" smtClean="0"/>
              <a:t>Develop calibration equations for remote sensed data</a:t>
            </a:r>
          </a:p>
          <a:p>
            <a:pPr>
              <a:defRPr/>
            </a:pPr>
            <a:r>
              <a:rPr lang="en-US" altLang="en-US" smtClean="0"/>
              <a:t>Identify cause-effect relationships among measured variables and crop conditions</a:t>
            </a:r>
          </a:p>
          <a:p>
            <a:pPr>
              <a:defRPr/>
            </a:pPr>
            <a:r>
              <a:rPr lang="en-US" altLang="en-US" smtClean="0"/>
              <a:t>Treat regions in fields (management zones) based on information generated</a:t>
            </a:r>
          </a:p>
        </p:txBody>
      </p:sp>
    </p:spTree>
    <p:extLst>
      <p:ext uri="{BB962C8B-B14F-4D97-AF65-F5344CB8AC3E}">
        <p14:creationId xmlns:p14="http://schemas.microsoft.com/office/powerpoint/2010/main" val="397263405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GreenSeeker/IKONIS Imagery</a:t>
            </a:r>
          </a:p>
        </p:txBody>
      </p:sp>
      <p:sp>
        <p:nvSpPr>
          <p:cNvPr id="90115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>
              <a:defRPr/>
            </a:pP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7504014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6096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Marshall Farm</a:t>
            </a:r>
          </a:p>
        </p:txBody>
      </p:sp>
      <p:pic>
        <p:nvPicPr>
          <p:cNvPr id="64515" name="Picture 3" descr="e marshall field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60475"/>
            <a:ext cx="7643813" cy="538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8391733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N Rich Strip</a:t>
            </a:r>
          </a:p>
        </p:txBody>
      </p:sp>
      <p:pic>
        <p:nvPicPr>
          <p:cNvPr id="65539" name="Picture 3" descr="nrich striip marshal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07"/>
          <a:stretch>
            <a:fillRect/>
          </a:stretch>
        </p:blipFill>
        <p:spPr bwMode="auto">
          <a:xfrm>
            <a:off x="609600" y="1905000"/>
            <a:ext cx="7696200" cy="319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14894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Large Area Unedited Data</a:t>
            </a:r>
          </a:p>
        </p:txBody>
      </p:sp>
      <p:pic>
        <p:nvPicPr>
          <p:cNvPr id="66563" name="Picture 3" descr="marshall raw ri fl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934"/>
          <a:stretch>
            <a:fillRect/>
          </a:stretch>
        </p:blipFill>
        <p:spPr bwMode="auto">
          <a:xfrm>
            <a:off x="433388" y="1676400"/>
            <a:ext cx="8277225" cy="466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359946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572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Large Area NDVI Edited</a:t>
            </a:r>
          </a:p>
        </p:txBody>
      </p:sp>
      <p:pic>
        <p:nvPicPr>
          <p:cNvPr id="67587" name="Picture 3" descr="marshall ri fld edite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934"/>
          <a:stretch>
            <a:fillRect/>
          </a:stretch>
        </p:blipFill>
        <p:spPr bwMode="auto">
          <a:xfrm>
            <a:off x="433388" y="1676400"/>
            <a:ext cx="8277225" cy="466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009106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Large Area as Applied N</a:t>
            </a:r>
          </a:p>
        </p:txBody>
      </p:sp>
      <p:pic>
        <p:nvPicPr>
          <p:cNvPr id="68611" name="Picture 3" descr="marshall ri fld as applie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934"/>
          <a:stretch>
            <a:fillRect/>
          </a:stretch>
        </p:blipFill>
        <p:spPr bwMode="auto">
          <a:xfrm>
            <a:off x="433388" y="1676400"/>
            <a:ext cx="8277225" cy="466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7932102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534400" cy="1066800"/>
          </a:xfrm>
        </p:spPr>
        <p:txBody>
          <a:bodyPr/>
          <a:lstStyle/>
          <a:p>
            <a:pPr>
              <a:defRPr/>
            </a:pPr>
            <a:r>
              <a:rPr lang="en-US" altLang="en-US" sz="3200" smtClean="0"/>
              <a:t>April 1998 Landsat 5 TM Near Marshall, OK</a:t>
            </a:r>
          </a:p>
        </p:txBody>
      </p:sp>
      <p:pic>
        <p:nvPicPr>
          <p:cNvPr id="69635" name="Picture 3" descr="1998_lan"/>
          <p:cNvPicPr>
            <a:picLocks noChangeAspect="1" noChangeArrowheads="1"/>
          </p:cNvPicPr>
          <p:nvPr/>
        </p:nvPicPr>
        <p:blipFill>
          <a:blip r:embed="rId2">
            <a:lum bright="-12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219200"/>
            <a:ext cx="7567613" cy="532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04579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IKONIS Image Near Marshall, OK</a:t>
            </a:r>
          </a:p>
        </p:txBody>
      </p:sp>
      <p:pic>
        <p:nvPicPr>
          <p:cNvPr id="70659" name="Picture 3" descr="cassidy ikonis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87" r="13634"/>
          <a:stretch>
            <a:fillRect/>
          </a:stretch>
        </p:blipFill>
        <p:spPr bwMode="auto">
          <a:xfrm>
            <a:off x="1676400" y="914400"/>
            <a:ext cx="579120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716652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6858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IKONIS Near Marshall, OK</a:t>
            </a:r>
          </a:p>
        </p:txBody>
      </p:sp>
      <p:pic>
        <p:nvPicPr>
          <p:cNvPr id="71683" name="Picture 3" descr="cassidy ikonis close"/>
          <p:cNvPicPr>
            <a:picLocks noChangeAspect="1" noChangeArrowheads="1"/>
          </p:cNvPicPr>
          <p:nvPr/>
        </p:nvPicPr>
        <p:blipFill>
          <a:blip r:embed="rId2">
            <a:lum bright="-6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03" t="7779" r="15060" b="9410"/>
          <a:stretch>
            <a:fillRect/>
          </a:stretch>
        </p:blipFill>
        <p:spPr bwMode="auto">
          <a:xfrm>
            <a:off x="1524000" y="1524000"/>
            <a:ext cx="6019800" cy="481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4" name="Rectangle 4"/>
          <p:cNvSpPr>
            <a:spLocks noChangeArrowheads="1"/>
          </p:cNvSpPr>
          <p:nvPr/>
        </p:nvSpPr>
        <p:spPr bwMode="auto">
          <a:xfrm>
            <a:off x="2667000" y="3505200"/>
            <a:ext cx="3962400" cy="22860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5" name="Rectangle 5"/>
          <p:cNvSpPr>
            <a:spLocks noChangeArrowheads="1"/>
          </p:cNvSpPr>
          <p:nvPr/>
        </p:nvSpPr>
        <p:spPr bwMode="auto">
          <a:xfrm>
            <a:off x="2590800" y="2819400"/>
            <a:ext cx="3962400" cy="228600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6" name="Text Box 6"/>
          <p:cNvSpPr txBox="1">
            <a:spLocks noChangeArrowheads="1"/>
          </p:cNvSpPr>
          <p:nvPr/>
        </p:nvSpPr>
        <p:spPr bwMode="auto">
          <a:xfrm>
            <a:off x="3733800" y="2438400"/>
            <a:ext cx="1676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 b="1">
                <a:solidFill>
                  <a:srgbClr val="FFFF00"/>
                </a:solidFill>
                <a:latin typeface="Arial" charset="0"/>
              </a:rPr>
              <a:t>N Rich Strip</a:t>
            </a:r>
          </a:p>
        </p:txBody>
      </p:sp>
      <p:sp>
        <p:nvSpPr>
          <p:cNvPr id="71687" name="Text Box 7"/>
          <p:cNvSpPr txBox="1">
            <a:spLocks noChangeArrowheads="1"/>
          </p:cNvSpPr>
          <p:nvPr/>
        </p:nvSpPr>
        <p:spPr bwMode="auto">
          <a:xfrm>
            <a:off x="3733800" y="3124200"/>
            <a:ext cx="2667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 b="1">
                <a:solidFill>
                  <a:srgbClr val="FFFF00"/>
                </a:solidFill>
                <a:latin typeface="Arial" charset="0"/>
              </a:rPr>
              <a:t>No P Strip</a:t>
            </a:r>
          </a:p>
        </p:txBody>
      </p:sp>
    </p:spTree>
    <p:extLst>
      <p:ext uri="{BB962C8B-B14F-4D97-AF65-F5344CB8AC3E}">
        <p14:creationId xmlns:p14="http://schemas.microsoft.com/office/powerpoint/2010/main" val="228437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609600"/>
            <a:ext cx="7772400" cy="11430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altLang="en-US" smtClean="0"/>
              <a:t>Disadvantages of Ground Level Sensing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39624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Relatively high costs to scan large areas unless part of another field operation.</a:t>
            </a:r>
          </a:p>
          <a:p>
            <a:pPr>
              <a:defRPr/>
            </a:pPr>
            <a:r>
              <a:rPr lang="en-US" altLang="en-US" smtClean="0"/>
              <a:t>Cannot simultaneously scan entire fields.</a:t>
            </a:r>
          </a:p>
        </p:txBody>
      </p:sp>
    </p:spTree>
    <p:extLst>
      <p:ext uri="{BB962C8B-B14F-4D97-AF65-F5344CB8AC3E}">
        <p14:creationId xmlns:p14="http://schemas.microsoft.com/office/powerpoint/2010/main" val="104247328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9906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Near Marshall, OK - IKONIS NDVI</a:t>
            </a:r>
          </a:p>
        </p:txBody>
      </p:sp>
      <p:pic>
        <p:nvPicPr>
          <p:cNvPr id="72707" name="Picture 3" descr="cassidy field ndv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96" t="5556" r="9494" b="5556"/>
          <a:stretch>
            <a:fillRect/>
          </a:stretch>
        </p:blipFill>
        <p:spPr bwMode="auto">
          <a:xfrm>
            <a:off x="1524000" y="1371600"/>
            <a:ext cx="63246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8" name="Rectangle 4"/>
          <p:cNvSpPr>
            <a:spLocks noChangeArrowheads="1"/>
          </p:cNvSpPr>
          <p:nvPr/>
        </p:nvSpPr>
        <p:spPr bwMode="auto">
          <a:xfrm>
            <a:off x="2362200" y="3429000"/>
            <a:ext cx="4724400" cy="304800"/>
          </a:xfrm>
          <a:prstGeom prst="rect">
            <a:avLst/>
          </a:prstGeom>
          <a:noFill/>
          <a:ln w="38100">
            <a:solidFill>
              <a:srgbClr val="FF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2709" name="Rectangle 5"/>
          <p:cNvSpPr>
            <a:spLocks noChangeArrowheads="1"/>
          </p:cNvSpPr>
          <p:nvPr/>
        </p:nvSpPr>
        <p:spPr bwMode="auto">
          <a:xfrm>
            <a:off x="2286000" y="2590800"/>
            <a:ext cx="4800600" cy="381000"/>
          </a:xfrm>
          <a:prstGeom prst="rect">
            <a:avLst/>
          </a:prstGeom>
          <a:noFill/>
          <a:ln w="38100">
            <a:solidFill>
              <a:srgbClr val="FF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7205208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57200"/>
            <a:ext cx="7772400" cy="609600"/>
          </a:xfrm>
        </p:spPr>
        <p:txBody>
          <a:bodyPr/>
          <a:lstStyle/>
          <a:p>
            <a:pPr>
              <a:defRPr/>
            </a:pPr>
            <a:r>
              <a:rPr lang="en-US" altLang="en-US" sz="2400" smtClean="0"/>
              <a:t>GreenSeeker NDVI and IKONIS False Color</a:t>
            </a:r>
          </a:p>
        </p:txBody>
      </p:sp>
      <p:grpSp>
        <p:nvGrpSpPr>
          <p:cNvPr id="73731" name="Group 3"/>
          <p:cNvGrpSpPr>
            <a:grpSpLocks/>
          </p:cNvGrpSpPr>
          <p:nvPr/>
        </p:nvGrpSpPr>
        <p:grpSpPr bwMode="auto">
          <a:xfrm>
            <a:off x="1676400" y="1219200"/>
            <a:ext cx="5943600" cy="5181600"/>
            <a:chOff x="1488" y="912"/>
            <a:chExt cx="3744" cy="3264"/>
          </a:xfrm>
        </p:grpSpPr>
        <p:pic>
          <p:nvPicPr>
            <p:cNvPr id="73732" name="Picture 4" descr="cassidy ikonis clos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159" t="10048" r="22446" b="12813"/>
            <a:stretch>
              <a:fillRect/>
            </a:stretch>
          </p:blipFill>
          <p:spPr bwMode="auto">
            <a:xfrm>
              <a:off x="1904" y="912"/>
              <a:ext cx="3328" cy="3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733" name="Picture 5" descr="cassiday max yield  field_Matt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8687" b="25499"/>
            <a:stretch>
              <a:fillRect/>
            </a:stretch>
          </p:blipFill>
          <p:spPr bwMode="auto">
            <a:xfrm>
              <a:off x="1488" y="1920"/>
              <a:ext cx="3451" cy="1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34" name="Line 6"/>
            <p:cNvSpPr>
              <a:spLocks noChangeShapeType="1"/>
            </p:cNvSpPr>
            <p:nvPr/>
          </p:nvSpPr>
          <p:spPr bwMode="auto">
            <a:xfrm flipH="1">
              <a:off x="2832" y="1200"/>
              <a:ext cx="144" cy="100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5" name="Line 7"/>
            <p:cNvSpPr>
              <a:spLocks noChangeShapeType="1"/>
            </p:cNvSpPr>
            <p:nvPr/>
          </p:nvSpPr>
          <p:spPr bwMode="auto">
            <a:xfrm flipH="1">
              <a:off x="4224" y="1632"/>
              <a:ext cx="336" cy="105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Line 8"/>
            <p:cNvSpPr>
              <a:spLocks noChangeShapeType="1"/>
            </p:cNvSpPr>
            <p:nvPr/>
          </p:nvSpPr>
          <p:spPr bwMode="auto">
            <a:xfrm flipV="1">
              <a:off x="3552" y="1872"/>
              <a:ext cx="288" cy="110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53238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762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Cassidy GreenSeeker/IKONIS </a:t>
            </a:r>
          </a:p>
        </p:txBody>
      </p:sp>
      <p:pic>
        <p:nvPicPr>
          <p:cNvPr id="74755" name="Picture 3" descr="cassidy closeu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757"/>
          <a:stretch>
            <a:fillRect/>
          </a:stretch>
        </p:blipFill>
        <p:spPr bwMode="auto">
          <a:xfrm>
            <a:off x="533400" y="1524000"/>
            <a:ext cx="8229600" cy="465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164620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>
          <a:xfrm>
            <a:off x="5181600" y="609600"/>
            <a:ext cx="3276600" cy="2286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Mapping Sensor Data</a:t>
            </a:r>
          </a:p>
        </p:txBody>
      </p:sp>
      <p:pic>
        <p:nvPicPr>
          <p:cNvPr id="75779" name="Picture 3" descr="fieldboundar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15" r="40622" b="45927"/>
          <a:stretch>
            <a:fillRect/>
          </a:stretch>
        </p:blipFill>
        <p:spPr bwMode="auto">
          <a:xfrm>
            <a:off x="5181600" y="3124200"/>
            <a:ext cx="3124200" cy="275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4" descr="maplayou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33400"/>
            <a:ext cx="4481513" cy="580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1" name="Line 5"/>
          <p:cNvSpPr>
            <a:spLocks noChangeShapeType="1"/>
          </p:cNvSpPr>
          <p:nvPr/>
        </p:nvSpPr>
        <p:spPr bwMode="auto">
          <a:xfrm>
            <a:off x="4267200" y="3276600"/>
            <a:ext cx="3048000" cy="1219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12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Images and Values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Visible: True color, You see what is reflected. </a:t>
            </a:r>
          </a:p>
          <a:p>
            <a:r>
              <a:rPr lang="en-US" dirty="0" smtClean="0"/>
              <a:t>False </a:t>
            </a:r>
            <a:r>
              <a:rPr lang="en-US" dirty="0" smtClean="0"/>
              <a:t>Color: Opposite of true color. 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1900" dirty="0"/>
              <a:t>A </a:t>
            </a:r>
            <a:r>
              <a:rPr lang="en-US" sz="1900" b="1" dirty="0"/>
              <a:t>false-color image</a:t>
            </a:r>
            <a:r>
              <a:rPr lang="en-US" sz="1900" dirty="0"/>
              <a:t> sacrifices natural color rendition (in contrast to a </a:t>
            </a:r>
            <a:r>
              <a:rPr lang="en-US" sz="1900" i="1" dirty="0"/>
              <a:t>true-color image</a:t>
            </a:r>
            <a:r>
              <a:rPr lang="en-US" sz="1900" dirty="0"/>
              <a:t>) in order to ease the detection of features that are not readily discernible </a:t>
            </a:r>
            <a:r>
              <a:rPr lang="en-US" sz="1900" dirty="0" smtClean="0"/>
              <a:t>otherwise</a:t>
            </a:r>
            <a:endParaRPr lang="en-US" sz="1900" dirty="0" smtClean="0"/>
          </a:p>
          <a:p>
            <a:r>
              <a:rPr lang="en-US" dirty="0" smtClean="0"/>
              <a:t>Vegetative Index:</a:t>
            </a:r>
          </a:p>
          <a:p>
            <a:r>
              <a:rPr lang="en-US" dirty="0" smtClean="0"/>
              <a:t>NDVI: Indices, Calculation based on reflectance</a:t>
            </a:r>
          </a:p>
          <a:p>
            <a:r>
              <a:rPr lang="en-US" dirty="0" smtClean="0"/>
              <a:t>Dozens if not 100’s of Indices.  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218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True vs False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25605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600200"/>
            <a:ext cx="4159449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600200"/>
            <a:ext cx="41769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2868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 smtClean="0"/>
              <a:t>VT:  Up and down for:  550, 590, 650, 780, 920, 940, 970 and one more</a:t>
            </a:r>
          </a:p>
          <a:p>
            <a:r>
              <a:rPr lang="en-US" dirty="0" smtClean="0"/>
              <a:t>OSU: 590, 650, 780, 920, 970 maybe 680 </a:t>
            </a:r>
          </a:p>
          <a:p>
            <a:r>
              <a:rPr lang="en-US" dirty="0" err="1" smtClean="0"/>
              <a:t>theOSU</a:t>
            </a:r>
            <a:r>
              <a:rPr lang="en-US" dirty="0" smtClean="0"/>
              <a:t>: </a:t>
            </a:r>
            <a:br>
              <a:rPr lang="en-US" dirty="0" smtClean="0"/>
            </a:br>
            <a:r>
              <a:rPr lang="en-US" dirty="0" smtClean="0"/>
              <a:t>Biomass - 780,680, maybe 650</a:t>
            </a:r>
          </a:p>
          <a:p>
            <a:pPr>
              <a:buNone/>
            </a:pPr>
            <a:r>
              <a:rPr lang="en-US" dirty="0" smtClean="0"/>
              <a:t>  CTD, WI -  970,920, maybe 900,880, 850</a:t>
            </a:r>
          </a:p>
          <a:p>
            <a:pPr>
              <a:buNone/>
            </a:pPr>
            <a:r>
              <a:rPr lang="en-US" dirty="0" smtClean="0"/>
              <a:t>  N - 780,740, maybe 680, 700</a:t>
            </a:r>
          </a:p>
          <a:p>
            <a:r>
              <a:rPr lang="en-US" dirty="0" smtClean="0"/>
              <a:t>650, 780, 920, 970</a:t>
            </a:r>
          </a:p>
          <a:p>
            <a:r>
              <a:rPr lang="en-US" dirty="0" smtClean="0"/>
              <a:t>590, 680</a:t>
            </a:r>
          </a:p>
          <a:p>
            <a:pPr>
              <a:buNone/>
            </a:pPr>
            <a:endParaRPr lang="en-US" dirty="0" smtClean="0"/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Vegetative Indices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3464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noFill/>
          <a:effectLst>
            <a:outerShdw dist="17961" dir="2700000" algn="ctr" rotWithShape="0">
              <a:schemeClr val="hlink"/>
            </a:outerShdw>
          </a:effectLst>
        </p:spPr>
        <p:txBody>
          <a:bodyPr lIns="92075" tIns="46038" rIns="92075" bIns="46038">
            <a:normAutofit fontScale="90000"/>
          </a:bodyPr>
          <a:lstStyle/>
          <a:p>
            <a:pPr eaLnBrk="1" hangingPunct="1"/>
            <a:r>
              <a:rPr lang="en-US" altLang="en-US" smtClean="0"/>
              <a:t>Issues in conducting remote sensing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2133600"/>
            <a:ext cx="7772400" cy="4114800"/>
          </a:xfrm>
          <a:noFill/>
        </p:spPr>
        <p:txBody>
          <a:bodyPr lIns="92075" tIns="46038" rIns="92075" bIns="46038"/>
          <a:lstStyle/>
          <a:p>
            <a:pPr lvl="1" eaLnBrk="1" hangingPunct="1"/>
            <a:r>
              <a:rPr lang="en-US" altLang="en-US" smtClean="0"/>
              <a:t>Variability in light source</a:t>
            </a:r>
          </a:p>
          <a:p>
            <a:pPr lvl="1" eaLnBrk="1" hangingPunct="1"/>
            <a:r>
              <a:rPr lang="en-US" altLang="en-US" smtClean="0"/>
              <a:t>Filtering of light along path</a:t>
            </a:r>
          </a:p>
          <a:p>
            <a:pPr lvl="1" eaLnBrk="1" hangingPunct="1"/>
            <a:r>
              <a:rPr lang="en-US" altLang="en-US" smtClean="0"/>
              <a:t>Measuring units/calibration</a:t>
            </a:r>
            <a:br>
              <a:rPr lang="en-US" altLang="en-US" smtClean="0"/>
            </a:br>
            <a:r>
              <a:rPr lang="en-US" altLang="en-US" smtClean="0"/>
              <a:t> of sensing system</a:t>
            </a:r>
          </a:p>
          <a:p>
            <a:pPr lvl="1" eaLnBrk="1" hangingPunct="1"/>
            <a:r>
              <a:rPr lang="en-US" altLang="en-US" smtClean="0"/>
              <a:t>Geometry</a:t>
            </a:r>
          </a:p>
          <a:p>
            <a:pPr lvl="1" eaLnBrk="1" hangingPunct="1"/>
            <a:r>
              <a:rPr lang="en-US" altLang="en-US" smtClean="0"/>
              <a:t>Spatial and temporal</a:t>
            </a:r>
            <a:br>
              <a:rPr lang="en-US" altLang="en-US" smtClean="0"/>
            </a:br>
            <a:r>
              <a:rPr lang="en-US" altLang="en-US" smtClean="0"/>
              <a:t> frequency of measurements</a:t>
            </a:r>
          </a:p>
        </p:txBody>
      </p:sp>
      <p:grpSp>
        <p:nvGrpSpPr>
          <p:cNvPr id="6148" name="Group 77"/>
          <p:cNvGrpSpPr>
            <a:grpSpLocks/>
          </p:cNvGrpSpPr>
          <p:nvPr/>
        </p:nvGrpSpPr>
        <p:grpSpPr bwMode="auto">
          <a:xfrm>
            <a:off x="5253038" y="1746250"/>
            <a:ext cx="3495675" cy="3813175"/>
            <a:chOff x="3309" y="1100"/>
            <a:chExt cx="2202" cy="2402"/>
          </a:xfrm>
        </p:grpSpPr>
        <p:sp>
          <p:nvSpPr>
            <p:cNvPr id="6149" name="AutoShape 5"/>
            <p:cNvSpPr>
              <a:spLocks noChangeAspect="1" noChangeArrowheads="1" noTextEdit="1"/>
            </p:cNvSpPr>
            <p:nvPr/>
          </p:nvSpPr>
          <p:spPr bwMode="auto">
            <a:xfrm>
              <a:off x="3309" y="1100"/>
              <a:ext cx="2202" cy="2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" name="Freeform 7"/>
            <p:cNvSpPr>
              <a:spLocks/>
            </p:cNvSpPr>
            <p:nvPr/>
          </p:nvSpPr>
          <p:spPr bwMode="auto">
            <a:xfrm>
              <a:off x="3345" y="1112"/>
              <a:ext cx="574" cy="575"/>
            </a:xfrm>
            <a:custGeom>
              <a:avLst/>
              <a:gdLst>
                <a:gd name="T0" fmla="*/ 0 w 574"/>
                <a:gd name="T1" fmla="*/ 287 h 575"/>
                <a:gd name="T2" fmla="*/ 4 w 574"/>
                <a:gd name="T3" fmla="*/ 243 h 575"/>
                <a:gd name="T4" fmla="*/ 14 w 574"/>
                <a:gd name="T5" fmla="*/ 199 h 575"/>
                <a:gd name="T6" fmla="*/ 31 w 574"/>
                <a:gd name="T7" fmla="*/ 157 h 575"/>
                <a:gd name="T8" fmla="*/ 56 w 574"/>
                <a:gd name="T9" fmla="*/ 118 h 575"/>
                <a:gd name="T10" fmla="*/ 85 w 574"/>
                <a:gd name="T11" fmla="*/ 84 h 575"/>
                <a:gd name="T12" fmla="*/ 119 w 574"/>
                <a:gd name="T13" fmla="*/ 55 h 575"/>
                <a:gd name="T14" fmla="*/ 157 w 574"/>
                <a:gd name="T15" fmla="*/ 30 h 575"/>
                <a:gd name="T16" fmla="*/ 199 w 574"/>
                <a:gd name="T17" fmla="*/ 13 h 575"/>
                <a:gd name="T18" fmla="*/ 243 w 574"/>
                <a:gd name="T19" fmla="*/ 3 h 575"/>
                <a:gd name="T20" fmla="*/ 287 w 574"/>
                <a:gd name="T21" fmla="*/ 0 h 575"/>
                <a:gd name="T22" fmla="*/ 331 w 574"/>
                <a:gd name="T23" fmla="*/ 3 h 575"/>
                <a:gd name="T24" fmla="*/ 375 w 574"/>
                <a:gd name="T25" fmla="*/ 13 h 575"/>
                <a:gd name="T26" fmla="*/ 417 w 574"/>
                <a:gd name="T27" fmla="*/ 30 h 575"/>
                <a:gd name="T28" fmla="*/ 456 w 574"/>
                <a:gd name="T29" fmla="*/ 55 h 575"/>
                <a:gd name="T30" fmla="*/ 490 w 574"/>
                <a:gd name="T31" fmla="*/ 84 h 575"/>
                <a:gd name="T32" fmla="*/ 519 w 574"/>
                <a:gd name="T33" fmla="*/ 118 h 575"/>
                <a:gd name="T34" fmla="*/ 544 w 574"/>
                <a:gd name="T35" fmla="*/ 157 h 575"/>
                <a:gd name="T36" fmla="*/ 561 w 574"/>
                <a:gd name="T37" fmla="*/ 199 h 575"/>
                <a:gd name="T38" fmla="*/ 570 w 574"/>
                <a:gd name="T39" fmla="*/ 243 h 575"/>
                <a:gd name="T40" fmla="*/ 574 w 574"/>
                <a:gd name="T41" fmla="*/ 287 h 575"/>
                <a:gd name="T42" fmla="*/ 570 w 574"/>
                <a:gd name="T43" fmla="*/ 331 h 575"/>
                <a:gd name="T44" fmla="*/ 561 w 574"/>
                <a:gd name="T45" fmla="*/ 375 h 575"/>
                <a:gd name="T46" fmla="*/ 544 w 574"/>
                <a:gd name="T47" fmla="*/ 417 h 575"/>
                <a:gd name="T48" fmla="*/ 519 w 574"/>
                <a:gd name="T49" fmla="*/ 456 h 575"/>
                <a:gd name="T50" fmla="*/ 490 w 574"/>
                <a:gd name="T51" fmla="*/ 490 h 575"/>
                <a:gd name="T52" fmla="*/ 456 w 574"/>
                <a:gd name="T53" fmla="*/ 519 h 575"/>
                <a:gd name="T54" fmla="*/ 417 w 574"/>
                <a:gd name="T55" fmla="*/ 544 h 575"/>
                <a:gd name="T56" fmla="*/ 375 w 574"/>
                <a:gd name="T57" fmla="*/ 561 h 575"/>
                <a:gd name="T58" fmla="*/ 331 w 574"/>
                <a:gd name="T59" fmla="*/ 571 h 575"/>
                <a:gd name="T60" fmla="*/ 287 w 574"/>
                <a:gd name="T61" fmla="*/ 575 h 575"/>
                <a:gd name="T62" fmla="*/ 243 w 574"/>
                <a:gd name="T63" fmla="*/ 571 h 575"/>
                <a:gd name="T64" fmla="*/ 199 w 574"/>
                <a:gd name="T65" fmla="*/ 561 h 575"/>
                <a:gd name="T66" fmla="*/ 157 w 574"/>
                <a:gd name="T67" fmla="*/ 544 h 575"/>
                <a:gd name="T68" fmla="*/ 119 w 574"/>
                <a:gd name="T69" fmla="*/ 519 h 575"/>
                <a:gd name="T70" fmla="*/ 85 w 574"/>
                <a:gd name="T71" fmla="*/ 490 h 575"/>
                <a:gd name="T72" fmla="*/ 56 w 574"/>
                <a:gd name="T73" fmla="*/ 456 h 575"/>
                <a:gd name="T74" fmla="*/ 31 w 574"/>
                <a:gd name="T75" fmla="*/ 417 h 575"/>
                <a:gd name="T76" fmla="*/ 14 w 574"/>
                <a:gd name="T77" fmla="*/ 375 h 575"/>
                <a:gd name="T78" fmla="*/ 4 w 574"/>
                <a:gd name="T79" fmla="*/ 331 h 575"/>
                <a:gd name="T80" fmla="*/ 0 w 574"/>
                <a:gd name="T81" fmla="*/ 287 h 5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4" h="575">
                  <a:moveTo>
                    <a:pt x="0" y="287"/>
                  </a:moveTo>
                  <a:lnTo>
                    <a:pt x="4" y="243"/>
                  </a:lnTo>
                  <a:lnTo>
                    <a:pt x="14" y="199"/>
                  </a:lnTo>
                  <a:lnTo>
                    <a:pt x="31" y="157"/>
                  </a:lnTo>
                  <a:lnTo>
                    <a:pt x="56" y="118"/>
                  </a:lnTo>
                  <a:lnTo>
                    <a:pt x="85" y="84"/>
                  </a:lnTo>
                  <a:lnTo>
                    <a:pt x="119" y="55"/>
                  </a:lnTo>
                  <a:lnTo>
                    <a:pt x="157" y="30"/>
                  </a:lnTo>
                  <a:lnTo>
                    <a:pt x="199" y="13"/>
                  </a:lnTo>
                  <a:lnTo>
                    <a:pt x="243" y="3"/>
                  </a:lnTo>
                  <a:lnTo>
                    <a:pt x="287" y="0"/>
                  </a:lnTo>
                  <a:lnTo>
                    <a:pt x="331" y="3"/>
                  </a:lnTo>
                  <a:lnTo>
                    <a:pt x="375" y="13"/>
                  </a:lnTo>
                  <a:lnTo>
                    <a:pt x="417" y="30"/>
                  </a:lnTo>
                  <a:lnTo>
                    <a:pt x="456" y="55"/>
                  </a:lnTo>
                  <a:lnTo>
                    <a:pt x="490" y="84"/>
                  </a:lnTo>
                  <a:lnTo>
                    <a:pt x="519" y="118"/>
                  </a:lnTo>
                  <a:lnTo>
                    <a:pt x="544" y="157"/>
                  </a:lnTo>
                  <a:lnTo>
                    <a:pt x="561" y="199"/>
                  </a:lnTo>
                  <a:lnTo>
                    <a:pt x="570" y="243"/>
                  </a:lnTo>
                  <a:lnTo>
                    <a:pt x="574" y="287"/>
                  </a:lnTo>
                  <a:lnTo>
                    <a:pt x="570" y="331"/>
                  </a:lnTo>
                  <a:lnTo>
                    <a:pt x="561" y="375"/>
                  </a:lnTo>
                  <a:lnTo>
                    <a:pt x="544" y="417"/>
                  </a:lnTo>
                  <a:lnTo>
                    <a:pt x="519" y="456"/>
                  </a:lnTo>
                  <a:lnTo>
                    <a:pt x="490" y="490"/>
                  </a:lnTo>
                  <a:lnTo>
                    <a:pt x="456" y="519"/>
                  </a:lnTo>
                  <a:lnTo>
                    <a:pt x="417" y="544"/>
                  </a:lnTo>
                  <a:lnTo>
                    <a:pt x="375" y="561"/>
                  </a:lnTo>
                  <a:lnTo>
                    <a:pt x="331" y="571"/>
                  </a:lnTo>
                  <a:lnTo>
                    <a:pt x="287" y="575"/>
                  </a:lnTo>
                  <a:lnTo>
                    <a:pt x="243" y="571"/>
                  </a:lnTo>
                  <a:lnTo>
                    <a:pt x="199" y="561"/>
                  </a:lnTo>
                  <a:lnTo>
                    <a:pt x="157" y="544"/>
                  </a:lnTo>
                  <a:lnTo>
                    <a:pt x="119" y="519"/>
                  </a:lnTo>
                  <a:lnTo>
                    <a:pt x="85" y="490"/>
                  </a:lnTo>
                  <a:lnTo>
                    <a:pt x="56" y="456"/>
                  </a:lnTo>
                  <a:lnTo>
                    <a:pt x="31" y="417"/>
                  </a:lnTo>
                  <a:lnTo>
                    <a:pt x="14" y="375"/>
                  </a:lnTo>
                  <a:lnTo>
                    <a:pt x="4" y="331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1" name="Rectangle 8"/>
            <p:cNvSpPr>
              <a:spLocks noChangeArrowheads="1"/>
            </p:cNvSpPr>
            <p:nvPr/>
          </p:nvSpPr>
          <p:spPr bwMode="auto">
            <a:xfrm>
              <a:off x="3456" y="1223"/>
              <a:ext cx="35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000000"/>
                  </a:solidFill>
                </a:rPr>
                <a:t>Light</a:t>
              </a:r>
              <a:endParaRPr lang="en-US" altLang="en-US" dirty="0"/>
            </a:p>
          </p:txBody>
        </p:sp>
        <p:sp>
          <p:nvSpPr>
            <p:cNvPr id="6152" name="Rectangle 9"/>
            <p:cNvSpPr>
              <a:spLocks noChangeArrowheads="1"/>
            </p:cNvSpPr>
            <p:nvPr/>
          </p:nvSpPr>
          <p:spPr bwMode="auto">
            <a:xfrm>
              <a:off x="3389" y="1395"/>
              <a:ext cx="4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00"/>
                  </a:solidFill>
                </a:rPr>
                <a:t>Source</a:t>
              </a:r>
              <a:endParaRPr lang="en-US" altLang="en-US"/>
            </a:p>
          </p:txBody>
        </p:sp>
        <p:sp>
          <p:nvSpPr>
            <p:cNvPr id="6153" name="Line 10"/>
            <p:cNvSpPr>
              <a:spLocks noChangeShapeType="1"/>
            </p:cNvSpPr>
            <p:nvPr/>
          </p:nvSpPr>
          <p:spPr bwMode="auto">
            <a:xfrm flipH="1" flipV="1">
              <a:off x="3776" y="1687"/>
              <a:ext cx="453" cy="843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11"/>
            <p:cNvSpPr>
              <a:spLocks/>
            </p:cNvSpPr>
            <p:nvPr/>
          </p:nvSpPr>
          <p:spPr bwMode="auto">
            <a:xfrm>
              <a:off x="4193" y="2505"/>
              <a:ext cx="86" cy="117"/>
            </a:xfrm>
            <a:custGeom>
              <a:avLst/>
              <a:gdLst>
                <a:gd name="T0" fmla="*/ 65 w 86"/>
                <a:gd name="T1" fmla="*/ 0 h 117"/>
                <a:gd name="T2" fmla="*/ 86 w 86"/>
                <a:gd name="T3" fmla="*/ 117 h 117"/>
                <a:gd name="T4" fmla="*/ 0 w 86"/>
                <a:gd name="T5" fmla="*/ 35 h 117"/>
                <a:gd name="T6" fmla="*/ 65 w 86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17">
                  <a:moveTo>
                    <a:pt x="65" y="0"/>
                  </a:moveTo>
                  <a:lnTo>
                    <a:pt x="86" y="117"/>
                  </a:lnTo>
                  <a:lnTo>
                    <a:pt x="0" y="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12"/>
            <p:cNvSpPr>
              <a:spLocks/>
            </p:cNvSpPr>
            <p:nvPr/>
          </p:nvSpPr>
          <p:spPr bwMode="auto">
            <a:xfrm>
              <a:off x="4063" y="2607"/>
              <a:ext cx="516" cy="517"/>
            </a:xfrm>
            <a:custGeom>
              <a:avLst/>
              <a:gdLst>
                <a:gd name="T0" fmla="*/ 285 w 516"/>
                <a:gd name="T1" fmla="*/ 2 h 517"/>
                <a:gd name="T2" fmla="*/ 335 w 516"/>
                <a:gd name="T3" fmla="*/ 11 h 517"/>
                <a:gd name="T4" fmla="*/ 380 w 516"/>
                <a:gd name="T5" fmla="*/ 30 h 517"/>
                <a:gd name="T6" fmla="*/ 423 w 516"/>
                <a:gd name="T7" fmla="*/ 59 h 517"/>
                <a:gd name="T8" fmla="*/ 457 w 516"/>
                <a:gd name="T9" fmla="*/ 94 h 517"/>
                <a:gd name="T10" fmla="*/ 486 w 516"/>
                <a:gd name="T11" fmla="*/ 136 h 517"/>
                <a:gd name="T12" fmla="*/ 505 w 516"/>
                <a:gd name="T13" fmla="*/ 182 h 517"/>
                <a:gd name="T14" fmla="*/ 514 w 516"/>
                <a:gd name="T15" fmla="*/ 232 h 517"/>
                <a:gd name="T16" fmla="*/ 514 w 516"/>
                <a:gd name="T17" fmla="*/ 285 h 517"/>
                <a:gd name="T18" fmla="*/ 505 w 516"/>
                <a:gd name="T19" fmla="*/ 335 h 517"/>
                <a:gd name="T20" fmla="*/ 486 w 516"/>
                <a:gd name="T21" fmla="*/ 381 h 517"/>
                <a:gd name="T22" fmla="*/ 457 w 516"/>
                <a:gd name="T23" fmla="*/ 423 h 517"/>
                <a:gd name="T24" fmla="*/ 423 w 516"/>
                <a:gd name="T25" fmla="*/ 458 h 517"/>
                <a:gd name="T26" fmla="*/ 380 w 516"/>
                <a:gd name="T27" fmla="*/ 487 h 517"/>
                <a:gd name="T28" fmla="*/ 335 w 516"/>
                <a:gd name="T29" fmla="*/ 506 h 517"/>
                <a:gd name="T30" fmla="*/ 285 w 516"/>
                <a:gd name="T31" fmla="*/ 515 h 517"/>
                <a:gd name="T32" fmla="*/ 231 w 516"/>
                <a:gd name="T33" fmla="*/ 515 h 517"/>
                <a:gd name="T34" fmla="*/ 182 w 516"/>
                <a:gd name="T35" fmla="*/ 506 h 517"/>
                <a:gd name="T36" fmla="*/ 136 w 516"/>
                <a:gd name="T37" fmla="*/ 487 h 517"/>
                <a:gd name="T38" fmla="*/ 94 w 516"/>
                <a:gd name="T39" fmla="*/ 458 h 517"/>
                <a:gd name="T40" fmla="*/ 59 w 516"/>
                <a:gd name="T41" fmla="*/ 423 h 517"/>
                <a:gd name="T42" fmla="*/ 30 w 516"/>
                <a:gd name="T43" fmla="*/ 381 h 517"/>
                <a:gd name="T44" fmla="*/ 11 w 516"/>
                <a:gd name="T45" fmla="*/ 335 h 517"/>
                <a:gd name="T46" fmla="*/ 2 w 516"/>
                <a:gd name="T47" fmla="*/ 285 h 517"/>
                <a:gd name="T48" fmla="*/ 2 w 516"/>
                <a:gd name="T49" fmla="*/ 232 h 517"/>
                <a:gd name="T50" fmla="*/ 11 w 516"/>
                <a:gd name="T51" fmla="*/ 182 h 517"/>
                <a:gd name="T52" fmla="*/ 30 w 516"/>
                <a:gd name="T53" fmla="*/ 136 h 517"/>
                <a:gd name="T54" fmla="*/ 59 w 516"/>
                <a:gd name="T55" fmla="*/ 94 h 517"/>
                <a:gd name="T56" fmla="*/ 94 w 516"/>
                <a:gd name="T57" fmla="*/ 59 h 517"/>
                <a:gd name="T58" fmla="*/ 136 w 516"/>
                <a:gd name="T59" fmla="*/ 30 h 517"/>
                <a:gd name="T60" fmla="*/ 182 w 516"/>
                <a:gd name="T61" fmla="*/ 11 h 517"/>
                <a:gd name="T62" fmla="*/ 231 w 516"/>
                <a:gd name="T63" fmla="*/ 2 h 5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6" h="517">
                  <a:moveTo>
                    <a:pt x="258" y="0"/>
                  </a:moveTo>
                  <a:lnTo>
                    <a:pt x="285" y="2"/>
                  </a:lnTo>
                  <a:lnTo>
                    <a:pt x="310" y="6"/>
                  </a:lnTo>
                  <a:lnTo>
                    <a:pt x="335" y="11"/>
                  </a:lnTo>
                  <a:lnTo>
                    <a:pt x="358" y="21"/>
                  </a:lnTo>
                  <a:lnTo>
                    <a:pt x="380" y="30"/>
                  </a:lnTo>
                  <a:lnTo>
                    <a:pt x="402" y="44"/>
                  </a:lnTo>
                  <a:lnTo>
                    <a:pt x="423" y="59"/>
                  </a:lnTo>
                  <a:lnTo>
                    <a:pt x="440" y="75"/>
                  </a:lnTo>
                  <a:lnTo>
                    <a:pt x="457" y="94"/>
                  </a:lnTo>
                  <a:lnTo>
                    <a:pt x="472" y="115"/>
                  </a:lnTo>
                  <a:lnTo>
                    <a:pt x="486" y="136"/>
                  </a:lnTo>
                  <a:lnTo>
                    <a:pt x="495" y="157"/>
                  </a:lnTo>
                  <a:lnTo>
                    <a:pt x="505" y="182"/>
                  </a:lnTo>
                  <a:lnTo>
                    <a:pt x="511" y="207"/>
                  </a:lnTo>
                  <a:lnTo>
                    <a:pt x="514" y="232"/>
                  </a:lnTo>
                  <a:lnTo>
                    <a:pt x="516" y="259"/>
                  </a:lnTo>
                  <a:lnTo>
                    <a:pt x="514" y="285"/>
                  </a:lnTo>
                  <a:lnTo>
                    <a:pt x="511" y="310"/>
                  </a:lnTo>
                  <a:lnTo>
                    <a:pt x="505" y="335"/>
                  </a:lnTo>
                  <a:lnTo>
                    <a:pt x="495" y="358"/>
                  </a:lnTo>
                  <a:lnTo>
                    <a:pt x="486" y="381"/>
                  </a:lnTo>
                  <a:lnTo>
                    <a:pt x="472" y="402"/>
                  </a:lnTo>
                  <a:lnTo>
                    <a:pt x="457" y="423"/>
                  </a:lnTo>
                  <a:lnTo>
                    <a:pt x="440" y="441"/>
                  </a:lnTo>
                  <a:lnTo>
                    <a:pt x="423" y="458"/>
                  </a:lnTo>
                  <a:lnTo>
                    <a:pt x="402" y="473"/>
                  </a:lnTo>
                  <a:lnTo>
                    <a:pt x="380" y="487"/>
                  </a:lnTo>
                  <a:lnTo>
                    <a:pt x="358" y="496"/>
                  </a:lnTo>
                  <a:lnTo>
                    <a:pt x="335" y="506"/>
                  </a:lnTo>
                  <a:lnTo>
                    <a:pt x="310" y="512"/>
                  </a:lnTo>
                  <a:lnTo>
                    <a:pt x="285" y="515"/>
                  </a:lnTo>
                  <a:lnTo>
                    <a:pt x="258" y="517"/>
                  </a:lnTo>
                  <a:lnTo>
                    <a:pt x="231" y="515"/>
                  </a:lnTo>
                  <a:lnTo>
                    <a:pt x="206" y="512"/>
                  </a:lnTo>
                  <a:lnTo>
                    <a:pt x="182" y="506"/>
                  </a:lnTo>
                  <a:lnTo>
                    <a:pt x="157" y="496"/>
                  </a:lnTo>
                  <a:lnTo>
                    <a:pt x="136" y="487"/>
                  </a:lnTo>
                  <a:lnTo>
                    <a:pt x="115" y="473"/>
                  </a:lnTo>
                  <a:lnTo>
                    <a:pt x="94" y="458"/>
                  </a:lnTo>
                  <a:lnTo>
                    <a:pt x="74" y="441"/>
                  </a:lnTo>
                  <a:lnTo>
                    <a:pt x="59" y="423"/>
                  </a:lnTo>
                  <a:lnTo>
                    <a:pt x="44" y="402"/>
                  </a:lnTo>
                  <a:lnTo>
                    <a:pt x="30" y="381"/>
                  </a:lnTo>
                  <a:lnTo>
                    <a:pt x="21" y="358"/>
                  </a:lnTo>
                  <a:lnTo>
                    <a:pt x="11" y="335"/>
                  </a:lnTo>
                  <a:lnTo>
                    <a:pt x="6" y="310"/>
                  </a:lnTo>
                  <a:lnTo>
                    <a:pt x="2" y="285"/>
                  </a:lnTo>
                  <a:lnTo>
                    <a:pt x="0" y="259"/>
                  </a:lnTo>
                  <a:lnTo>
                    <a:pt x="2" y="232"/>
                  </a:lnTo>
                  <a:lnTo>
                    <a:pt x="6" y="207"/>
                  </a:lnTo>
                  <a:lnTo>
                    <a:pt x="11" y="182"/>
                  </a:lnTo>
                  <a:lnTo>
                    <a:pt x="21" y="157"/>
                  </a:lnTo>
                  <a:lnTo>
                    <a:pt x="30" y="136"/>
                  </a:lnTo>
                  <a:lnTo>
                    <a:pt x="44" y="115"/>
                  </a:lnTo>
                  <a:lnTo>
                    <a:pt x="59" y="94"/>
                  </a:lnTo>
                  <a:lnTo>
                    <a:pt x="74" y="75"/>
                  </a:lnTo>
                  <a:lnTo>
                    <a:pt x="94" y="59"/>
                  </a:lnTo>
                  <a:lnTo>
                    <a:pt x="115" y="44"/>
                  </a:lnTo>
                  <a:lnTo>
                    <a:pt x="136" y="30"/>
                  </a:lnTo>
                  <a:lnTo>
                    <a:pt x="157" y="21"/>
                  </a:lnTo>
                  <a:lnTo>
                    <a:pt x="182" y="11"/>
                  </a:lnTo>
                  <a:lnTo>
                    <a:pt x="206" y="6"/>
                  </a:lnTo>
                  <a:lnTo>
                    <a:pt x="231" y="2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6" name="Freeform 13"/>
            <p:cNvSpPr>
              <a:spLocks/>
            </p:cNvSpPr>
            <p:nvPr/>
          </p:nvSpPr>
          <p:spPr bwMode="auto">
            <a:xfrm>
              <a:off x="4126" y="2672"/>
              <a:ext cx="388" cy="387"/>
            </a:xfrm>
            <a:custGeom>
              <a:avLst/>
              <a:gdLst>
                <a:gd name="T0" fmla="*/ 214 w 388"/>
                <a:gd name="T1" fmla="*/ 0 h 387"/>
                <a:gd name="T2" fmla="*/ 252 w 388"/>
                <a:gd name="T3" fmla="*/ 8 h 387"/>
                <a:gd name="T4" fmla="*/ 287 w 388"/>
                <a:gd name="T5" fmla="*/ 23 h 387"/>
                <a:gd name="T6" fmla="*/ 317 w 388"/>
                <a:gd name="T7" fmla="*/ 44 h 387"/>
                <a:gd name="T8" fmla="*/ 342 w 388"/>
                <a:gd name="T9" fmla="*/ 71 h 387"/>
                <a:gd name="T10" fmla="*/ 363 w 388"/>
                <a:gd name="T11" fmla="*/ 102 h 387"/>
                <a:gd name="T12" fmla="*/ 379 w 388"/>
                <a:gd name="T13" fmla="*/ 136 h 387"/>
                <a:gd name="T14" fmla="*/ 386 w 388"/>
                <a:gd name="T15" fmla="*/ 174 h 387"/>
                <a:gd name="T16" fmla="*/ 386 w 388"/>
                <a:gd name="T17" fmla="*/ 213 h 387"/>
                <a:gd name="T18" fmla="*/ 379 w 388"/>
                <a:gd name="T19" fmla="*/ 251 h 387"/>
                <a:gd name="T20" fmla="*/ 363 w 388"/>
                <a:gd name="T21" fmla="*/ 286 h 387"/>
                <a:gd name="T22" fmla="*/ 342 w 388"/>
                <a:gd name="T23" fmla="*/ 318 h 387"/>
                <a:gd name="T24" fmla="*/ 317 w 388"/>
                <a:gd name="T25" fmla="*/ 343 h 387"/>
                <a:gd name="T26" fmla="*/ 287 w 388"/>
                <a:gd name="T27" fmla="*/ 364 h 387"/>
                <a:gd name="T28" fmla="*/ 252 w 388"/>
                <a:gd name="T29" fmla="*/ 380 h 387"/>
                <a:gd name="T30" fmla="*/ 214 w 388"/>
                <a:gd name="T31" fmla="*/ 387 h 387"/>
                <a:gd name="T32" fmla="*/ 174 w 388"/>
                <a:gd name="T33" fmla="*/ 387 h 387"/>
                <a:gd name="T34" fmla="*/ 136 w 388"/>
                <a:gd name="T35" fmla="*/ 380 h 387"/>
                <a:gd name="T36" fmla="*/ 101 w 388"/>
                <a:gd name="T37" fmla="*/ 364 h 387"/>
                <a:gd name="T38" fmla="*/ 71 w 388"/>
                <a:gd name="T39" fmla="*/ 343 h 387"/>
                <a:gd name="T40" fmla="*/ 44 w 388"/>
                <a:gd name="T41" fmla="*/ 318 h 387"/>
                <a:gd name="T42" fmla="*/ 25 w 388"/>
                <a:gd name="T43" fmla="*/ 286 h 387"/>
                <a:gd name="T44" fmla="*/ 9 w 388"/>
                <a:gd name="T45" fmla="*/ 251 h 387"/>
                <a:gd name="T46" fmla="*/ 2 w 388"/>
                <a:gd name="T47" fmla="*/ 213 h 387"/>
                <a:gd name="T48" fmla="*/ 2 w 388"/>
                <a:gd name="T49" fmla="*/ 174 h 387"/>
                <a:gd name="T50" fmla="*/ 9 w 388"/>
                <a:gd name="T51" fmla="*/ 136 h 387"/>
                <a:gd name="T52" fmla="*/ 25 w 388"/>
                <a:gd name="T53" fmla="*/ 102 h 387"/>
                <a:gd name="T54" fmla="*/ 44 w 388"/>
                <a:gd name="T55" fmla="*/ 71 h 387"/>
                <a:gd name="T56" fmla="*/ 71 w 388"/>
                <a:gd name="T57" fmla="*/ 44 h 387"/>
                <a:gd name="T58" fmla="*/ 101 w 388"/>
                <a:gd name="T59" fmla="*/ 23 h 387"/>
                <a:gd name="T60" fmla="*/ 136 w 388"/>
                <a:gd name="T61" fmla="*/ 8 h 387"/>
                <a:gd name="T62" fmla="*/ 174 w 388"/>
                <a:gd name="T63" fmla="*/ 0 h 3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88" h="387">
                  <a:moveTo>
                    <a:pt x="193" y="0"/>
                  </a:moveTo>
                  <a:lnTo>
                    <a:pt x="214" y="0"/>
                  </a:lnTo>
                  <a:lnTo>
                    <a:pt x="233" y="4"/>
                  </a:lnTo>
                  <a:lnTo>
                    <a:pt x="252" y="8"/>
                  </a:lnTo>
                  <a:lnTo>
                    <a:pt x="270" y="15"/>
                  </a:lnTo>
                  <a:lnTo>
                    <a:pt x="287" y="23"/>
                  </a:lnTo>
                  <a:lnTo>
                    <a:pt x="302" y="33"/>
                  </a:lnTo>
                  <a:lnTo>
                    <a:pt x="317" y="44"/>
                  </a:lnTo>
                  <a:lnTo>
                    <a:pt x="331" y="56"/>
                  </a:lnTo>
                  <a:lnTo>
                    <a:pt x="342" y="71"/>
                  </a:lnTo>
                  <a:lnTo>
                    <a:pt x="354" y="84"/>
                  </a:lnTo>
                  <a:lnTo>
                    <a:pt x="363" y="102"/>
                  </a:lnTo>
                  <a:lnTo>
                    <a:pt x="373" y="119"/>
                  </a:lnTo>
                  <a:lnTo>
                    <a:pt x="379" y="136"/>
                  </a:lnTo>
                  <a:lnTo>
                    <a:pt x="383" y="155"/>
                  </a:lnTo>
                  <a:lnTo>
                    <a:pt x="386" y="174"/>
                  </a:lnTo>
                  <a:lnTo>
                    <a:pt x="388" y="194"/>
                  </a:lnTo>
                  <a:lnTo>
                    <a:pt x="386" y="213"/>
                  </a:lnTo>
                  <a:lnTo>
                    <a:pt x="383" y="232"/>
                  </a:lnTo>
                  <a:lnTo>
                    <a:pt x="379" y="251"/>
                  </a:lnTo>
                  <a:lnTo>
                    <a:pt x="373" y="270"/>
                  </a:lnTo>
                  <a:lnTo>
                    <a:pt x="363" y="286"/>
                  </a:lnTo>
                  <a:lnTo>
                    <a:pt x="354" y="303"/>
                  </a:lnTo>
                  <a:lnTo>
                    <a:pt x="342" y="318"/>
                  </a:lnTo>
                  <a:lnTo>
                    <a:pt x="331" y="332"/>
                  </a:lnTo>
                  <a:lnTo>
                    <a:pt x="317" y="343"/>
                  </a:lnTo>
                  <a:lnTo>
                    <a:pt x="302" y="355"/>
                  </a:lnTo>
                  <a:lnTo>
                    <a:pt x="287" y="364"/>
                  </a:lnTo>
                  <a:lnTo>
                    <a:pt x="270" y="372"/>
                  </a:lnTo>
                  <a:lnTo>
                    <a:pt x="252" y="380"/>
                  </a:lnTo>
                  <a:lnTo>
                    <a:pt x="233" y="383"/>
                  </a:lnTo>
                  <a:lnTo>
                    <a:pt x="214" y="387"/>
                  </a:lnTo>
                  <a:lnTo>
                    <a:pt x="193" y="387"/>
                  </a:lnTo>
                  <a:lnTo>
                    <a:pt x="174" y="387"/>
                  </a:lnTo>
                  <a:lnTo>
                    <a:pt x="155" y="383"/>
                  </a:lnTo>
                  <a:lnTo>
                    <a:pt x="136" y="380"/>
                  </a:lnTo>
                  <a:lnTo>
                    <a:pt x="119" y="372"/>
                  </a:lnTo>
                  <a:lnTo>
                    <a:pt x="101" y="364"/>
                  </a:lnTo>
                  <a:lnTo>
                    <a:pt x="86" y="355"/>
                  </a:lnTo>
                  <a:lnTo>
                    <a:pt x="71" y="343"/>
                  </a:lnTo>
                  <a:lnTo>
                    <a:pt x="57" y="332"/>
                  </a:lnTo>
                  <a:lnTo>
                    <a:pt x="44" y="318"/>
                  </a:lnTo>
                  <a:lnTo>
                    <a:pt x="32" y="303"/>
                  </a:lnTo>
                  <a:lnTo>
                    <a:pt x="25" y="286"/>
                  </a:lnTo>
                  <a:lnTo>
                    <a:pt x="15" y="270"/>
                  </a:lnTo>
                  <a:lnTo>
                    <a:pt x="9" y="251"/>
                  </a:lnTo>
                  <a:lnTo>
                    <a:pt x="4" y="232"/>
                  </a:lnTo>
                  <a:lnTo>
                    <a:pt x="2" y="213"/>
                  </a:lnTo>
                  <a:lnTo>
                    <a:pt x="0" y="194"/>
                  </a:lnTo>
                  <a:lnTo>
                    <a:pt x="2" y="174"/>
                  </a:lnTo>
                  <a:lnTo>
                    <a:pt x="4" y="155"/>
                  </a:lnTo>
                  <a:lnTo>
                    <a:pt x="9" y="136"/>
                  </a:lnTo>
                  <a:lnTo>
                    <a:pt x="15" y="119"/>
                  </a:lnTo>
                  <a:lnTo>
                    <a:pt x="25" y="102"/>
                  </a:lnTo>
                  <a:lnTo>
                    <a:pt x="32" y="84"/>
                  </a:lnTo>
                  <a:lnTo>
                    <a:pt x="44" y="71"/>
                  </a:lnTo>
                  <a:lnTo>
                    <a:pt x="57" y="56"/>
                  </a:lnTo>
                  <a:lnTo>
                    <a:pt x="71" y="44"/>
                  </a:lnTo>
                  <a:lnTo>
                    <a:pt x="86" y="33"/>
                  </a:lnTo>
                  <a:lnTo>
                    <a:pt x="101" y="23"/>
                  </a:lnTo>
                  <a:lnTo>
                    <a:pt x="119" y="15"/>
                  </a:lnTo>
                  <a:lnTo>
                    <a:pt x="136" y="8"/>
                  </a:lnTo>
                  <a:lnTo>
                    <a:pt x="155" y="4"/>
                  </a:lnTo>
                  <a:lnTo>
                    <a:pt x="174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1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7" name="Freeform 14"/>
            <p:cNvSpPr>
              <a:spLocks/>
            </p:cNvSpPr>
            <p:nvPr/>
          </p:nvSpPr>
          <p:spPr bwMode="auto">
            <a:xfrm>
              <a:off x="4185" y="2731"/>
              <a:ext cx="270" cy="271"/>
            </a:xfrm>
            <a:custGeom>
              <a:avLst/>
              <a:gdLst>
                <a:gd name="T0" fmla="*/ 149 w 270"/>
                <a:gd name="T1" fmla="*/ 0 h 271"/>
                <a:gd name="T2" fmla="*/ 174 w 270"/>
                <a:gd name="T3" fmla="*/ 6 h 271"/>
                <a:gd name="T4" fmla="*/ 199 w 270"/>
                <a:gd name="T5" fmla="*/ 18 h 271"/>
                <a:gd name="T6" fmla="*/ 220 w 270"/>
                <a:gd name="T7" fmla="*/ 31 h 271"/>
                <a:gd name="T8" fmla="*/ 239 w 270"/>
                <a:gd name="T9" fmla="*/ 50 h 271"/>
                <a:gd name="T10" fmla="*/ 253 w 270"/>
                <a:gd name="T11" fmla="*/ 71 h 271"/>
                <a:gd name="T12" fmla="*/ 264 w 270"/>
                <a:gd name="T13" fmla="*/ 96 h 271"/>
                <a:gd name="T14" fmla="*/ 268 w 270"/>
                <a:gd name="T15" fmla="*/ 121 h 271"/>
                <a:gd name="T16" fmla="*/ 268 w 270"/>
                <a:gd name="T17" fmla="*/ 150 h 271"/>
                <a:gd name="T18" fmla="*/ 264 w 270"/>
                <a:gd name="T19" fmla="*/ 177 h 271"/>
                <a:gd name="T20" fmla="*/ 253 w 270"/>
                <a:gd name="T21" fmla="*/ 200 h 271"/>
                <a:gd name="T22" fmla="*/ 239 w 270"/>
                <a:gd name="T23" fmla="*/ 221 h 271"/>
                <a:gd name="T24" fmla="*/ 220 w 270"/>
                <a:gd name="T25" fmla="*/ 240 h 271"/>
                <a:gd name="T26" fmla="*/ 199 w 270"/>
                <a:gd name="T27" fmla="*/ 253 h 271"/>
                <a:gd name="T28" fmla="*/ 174 w 270"/>
                <a:gd name="T29" fmla="*/ 265 h 271"/>
                <a:gd name="T30" fmla="*/ 149 w 270"/>
                <a:gd name="T31" fmla="*/ 271 h 271"/>
                <a:gd name="T32" fmla="*/ 121 w 270"/>
                <a:gd name="T33" fmla="*/ 271 h 271"/>
                <a:gd name="T34" fmla="*/ 94 w 270"/>
                <a:gd name="T35" fmla="*/ 265 h 271"/>
                <a:gd name="T36" fmla="*/ 71 w 270"/>
                <a:gd name="T37" fmla="*/ 253 h 271"/>
                <a:gd name="T38" fmla="*/ 50 w 270"/>
                <a:gd name="T39" fmla="*/ 240 h 271"/>
                <a:gd name="T40" fmla="*/ 31 w 270"/>
                <a:gd name="T41" fmla="*/ 221 h 271"/>
                <a:gd name="T42" fmla="*/ 16 w 270"/>
                <a:gd name="T43" fmla="*/ 200 h 271"/>
                <a:gd name="T44" fmla="*/ 6 w 270"/>
                <a:gd name="T45" fmla="*/ 177 h 271"/>
                <a:gd name="T46" fmla="*/ 0 w 270"/>
                <a:gd name="T47" fmla="*/ 150 h 271"/>
                <a:gd name="T48" fmla="*/ 0 w 270"/>
                <a:gd name="T49" fmla="*/ 121 h 271"/>
                <a:gd name="T50" fmla="*/ 6 w 270"/>
                <a:gd name="T51" fmla="*/ 96 h 271"/>
                <a:gd name="T52" fmla="*/ 16 w 270"/>
                <a:gd name="T53" fmla="*/ 71 h 271"/>
                <a:gd name="T54" fmla="*/ 31 w 270"/>
                <a:gd name="T55" fmla="*/ 50 h 271"/>
                <a:gd name="T56" fmla="*/ 50 w 270"/>
                <a:gd name="T57" fmla="*/ 31 h 271"/>
                <a:gd name="T58" fmla="*/ 71 w 270"/>
                <a:gd name="T59" fmla="*/ 18 h 271"/>
                <a:gd name="T60" fmla="*/ 94 w 270"/>
                <a:gd name="T61" fmla="*/ 6 h 271"/>
                <a:gd name="T62" fmla="*/ 121 w 270"/>
                <a:gd name="T63" fmla="*/ 0 h 2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0" h="271">
                  <a:moveTo>
                    <a:pt x="134" y="0"/>
                  </a:moveTo>
                  <a:lnTo>
                    <a:pt x="149" y="0"/>
                  </a:lnTo>
                  <a:lnTo>
                    <a:pt x="163" y="2"/>
                  </a:lnTo>
                  <a:lnTo>
                    <a:pt x="174" y="6"/>
                  </a:lnTo>
                  <a:lnTo>
                    <a:pt x="188" y="10"/>
                  </a:lnTo>
                  <a:lnTo>
                    <a:pt x="199" y="18"/>
                  </a:lnTo>
                  <a:lnTo>
                    <a:pt x="211" y="23"/>
                  </a:lnTo>
                  <a:lnTo>
                    <a:pt x="220" y="31"/>
                  </a:lnTo>
                  <a:lnTo>
                    <a:pt x="230" y="41"/>
                  </a:lnTo>
                  <a:lnTo>
                    <a:pt x="239" y="50"/>
                  </a:lnTo>
                  <a:lnTo>
                    <a:pt x="247" y="60"/>
                  </a:lnTo>
                  <a:lnTo>
                    <a:pt x="253" y="71"/>
                  </a:lnTo>
                  <a:lnTo>
                    <a:pt x="258" y="83"/>
                  </a:lnTo>
                  <a:lnTo>
                    <a:pt x="264" y="96"/>
                  </a:lnTo>
                  <a:lnTo>
                    <a:pt x="266" y="108"/>
                  </a:lnTo>
                  <a:lnTo>
                    <a:pt x="268" y="121"/>
                  </a:lnTo>
                  <a:lnTo>
                    <a:pt x="270" y="136"/>
                  </a:lnTo>
                  <a:lnTo>
                    <a:pt x="268" y="150"/>
                  </a:lnTo>
                  <a:lnTo>
                    <a:pt x="266" y="163"/>
                  </a:lnTo>
                  <a:lnTo>
                    <a:pt x="264" y="177"/>
                  </a:lnTo>
                  <a:lnTo>
                    <a:pt x="258" y="188"/>
                  </a:lnTo>
                  <a:lnTo>
                    <a:pt x="253" y="200"/>
                  </a:lnTo>
                  <a:lnTo>
                    <a:pt x="247" y="211"/>
                  </a:lnTo>
                  <a:lnTo>
                    <a:pt x="239" y="221"/>
                  </a:lnTo>
                  <a:lnTo>
                    <a:pt x="230" y="230"/>
                  </a:lnTo>
                  <a:lnTo>
                    <a:pt x="220" y="240"/>
                  </a:lnTo>
                  <a:lnTo>
                    <a:pt x="211" y="248"/>
                  </a:lnTo>
                  <a:lnTo>
                    <a:pt x="199" y="253"/>
                  </a:lnTo>
                  <a:lnTo>
                    <a:pt x="188" y="259"/>
                  </a:lnTo>
                  <a:lnTo>
                    <a:pt x="174" y="265"/>
                  </a:lnTo>
                  <a:lnTo>
                    <a:pt x="163" y="269"/>
                  </a:lnTo>
                  <a:lnTo>
                    <a:pt x="149" y="271"/>
                  </a:lnTo>
                  <a:lnTo>
                    <a:pt x="134" y="271"/>
                  </a:lnTo>
                  <a:lnTo>
                    <a:pt x="121" y="271"/>
                  </a:lnTo>
                  <a:lnTo>
                    <a:pt x="107" y="269"/>
                  </a:lnTo>
                  <a:lnTo>
                    <a:pt x="94" y="265"/>
                  </a:lnTo>
                  <a:lnTo>
                    <a:pt x="82" y="259"/>
                  </a:lnTo>
                  <a:lnTo>
                    <a:pt x="71" y="253"/>
                  </a:lnTo>
                  <a:lnTo>
                    <a:pt x="60" y="248"/>
                  </a:lnTo>
                  <a:lnTo>
                    <a:pt x="50" y="240"/>
                  </a:lnTo>
                  <a:lnTo>
                    <a:pt x="40" y="230"/>
                  </a:lnTo>
                  <a:lnTo>
                    <a:pt x="31" y="221"/>
                  </a:lnTo>
                  <a:lnTo>
                    <a:pt x="23" y="211"/>
                  </a:lnTo>
                  <a:lnTo>
                    <a:pt x="16" y="200"/>
                  </a:lnTo>
                  <a:lnTo>
                    <a:pt x="12" y="188"/>
                  </a:lnTo>
                  <a:lnTo>
                    <a:pt x="6" y="177"/>
                  </a:lnTo>
                  <a:lnTo>
                    <a:pt x="2" y="163"/>
                  </a:lnTo>
                  <a:lnTo>
                    <a:pt x="0" y="150"/>
                  </a:lnTo>
                  <a:lnTo>
                    <a:pt x="0" y="136"/>
                  </a:lnTo>
                  <a:lnTo>
                    <a:pt x="0" y="121"/>
                  </a:lnTo>
                  <a:lnTo>
                    <a:pt x="2" y="108"/>
                  </a:lnTo>
                  <a:lnTo>
                    <a:pt x="6" y="96"/>
                  </a:lnTo>
                  <a:lnTo>
                    <a:pt x="12" y="83"/>
                  </a:lnTo>
                  <a:lnTo>
                    <a:pt x="16" y="71"/>
                  </a:lnTo>
                  <a:lnTo>
                    <a:pt x="23" y="60"/>
                  </a:lnTo>
                  <a:lnTo>
                    <a:pt x="31" y="50"/>
                  </a:lnTo>
                  <a:lnTo>
                    <a:pt x="40" y="41"/>
                  </a:lnTo>
                  <a:lnTo>
                    <a:pt x="50" y="31"/>
                  </a:lnTo>
                  <a:lnTo>
                    <a:pt x="60" y="23"/>
                  </a:lnTo>
                  <a:lnTo>
                    <a:pt x="71" y="18"/>
                  </a:lnTo>
                  <a:lnTo>
                    <a:pt x="82" y="10"/>
                  </a:lnTo>
                  <a:lnTo>
                    <a:pt x="94" y="6"/>
                  </a:lnTo>
                  <a:lnTo>
                    <a:pt x="107" y="2"/>
                  </a:lnTo>
                  <a:lnTo>
                    <a:pt x="121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15"/>
            <p:cNvSpPr>
              <a:spLocks/>
            </p:cNvSpPr>
            <p:nvPr/>
          </p:nvSpPr>
          <p:spPr bwMode="auto">
            <a:xfrm>
              <a:off x="4241" y="2787"/>
              <a:ext cx="158" cy="159"/>
            </a:xfrm>
            <a:custGeom>
              <a:avLst/>
              <a:gdLst>
                <a:gd name="T0" fmla="*/ 88 w 158"/>
                <a:gd name="T1" fmla="*/ 0 h 159"/>
                <a:gd name="T2" fmla="*/ 103 w 158"/>
                <a:gd name="T3" fmla="*/ 4 h 159"/>
                <a:gd name="T4" fmla="*/ 116 w 158"/>
                <a:gd name="T5" fmla="*/ 10 h 159"/>
                <a:gd name="T6" fmla="*/ 130 w 158"/>
                <a:gd name="T7" fmla="*/ 19 h 159"/>
                <a:gd name="T8" fmla="*/ 139 w 158"/>
                <a:gd name="T9" fmla="*/ 29 h 159"/>
                <a:gd name="T10" fmla="*/ 149 w 158"/>
                <a:gd name="T11" fmla="*/ 42 h 159"/>
                <a:gd name="T12" fmla="*/ 155 w 158"/>
                <a:gd name="T13" fmla="*/ 56 h 159"/>
                <a:gd name="T14" fmla="*/ 158 w 158"/>
                <a:gd name="T15" fmla="*/ 71 h 159"/>
                <a:gd name="T16" fmla="*/ 158 w 158"/>
                <a:gd name="T17" fmla="*/ 88 h 159"/>
                <a:gd name="T18" fmla="*/ 155 w 158"/>
                <a:gd name="T19" fmla="*/ 103 h 159"/>
                <a:gd name="T20" fmla="*/ 149 w 158"/>
                <a:gd name="T21" fmla="*/ 117 h 159"/>
                <a:gd name="T22" fmla="*/ 139 w 158"/>
                <a:gd name="T23" fmla="*/ 130 h 159"/>
                <a:gd name="T24" fmla="*/ 130 w 158"/>
                <a:gd name="T25" fmla="*/ 142 h 159"/>
                <a:gd name="T26" fmla="*/ 116 w 158"/>
                <a:gd name="T27" fmla="*/ 149 h 159"/>
                <a:gd name="T28" fmla="*/ 103 w 158"/>
                <a:gd name="T29" fmla="*/ 155 h 159"/>
                <a:gd name="T30" fmla="*/ 88 w 158"/>
                <a:gd name="T31" fmla="*/ 159 h 159"/>
                <a:gd name="T32" fmla="*/ 70 w 158"/>
                <a:gd name="T33" fmla="*/ 159 h 159"/>
                <a:gd name="T34" fmla="*/ 55 w 158"/>
                <a:gd name="T35" fmla="*/ 155 h 159"/>
                <a:gd name="T36" fmla="*/ 42 w 158"/>
                <a:gd name="T37" fmla="*/ 149 h 159"/>
                <a:gd name="T38" fmla="*/ 28 w 158"/>
                <a:gd name="T39" fmla="*/ 142 h 159"/>
                <a:gd name="T40" fmla="*/ 17 w 158"/>
                <a:gd name="T41" fmla="*/ 130 h 159"/>
                <a:gd name="T42" fmla="*/ 9 w 158"/>
                <a:gd name="T43" fmla="*/ 117 h 159"/>
                <a:gd name="T44" fmla="*/ 4 w 158"/>
                <a:gd name="T45" fmla="*/ 103 h 159"/>
                <a:gd name="T46" fmla="*/ 0 w 158"/>
                <a:gd name="T47" fmla="*/ 88 h 159"/>
                <a:gd name="T48" fmla="*/ 0 w 158"/>
                <a:gd name="T49" fmla="*/ 71 h 159"/>
                <a:gd name="T50" fmla="*/ 4 w 158"/>
                <a:gd name="T51" fmla="*/ 56 h 159"/>
                <a:gd name="T52" fmla="*/ 9 w 158"/>
                <a:gd name="T53" fmla="*/ 42 h 159"/>
                <a:gd name="T54" fmla="*/ 17 w 158"/>
                <a:gd name="T55" fmla="*/ 29 h 159"/>
                <a:gd name="T56" fmla="*/ 28 w 158"/>
                <a:gd name="T57" fmla="*/ 19 h 159"/>
                <a:gd name="T58" fmla="*/ 42 w 158"/>
                <a:gd name="T59" fmla="*/ 10 h 159"/>
                <a:gd name="T60" fmla="*/ 55 w 158"/>
                <a:gd name="T61" fmla="*/ 4 h 159"/>
                <a:gd name="T62" fmla="*/ 70 w 158"/>
                <a:gd name="T63" fmla="*/ 0 h 1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8" h="159">
                  <a:moveTo>
                    <a:pt x="78" y="0"/>
                  </a:moveTo>
                  <a:lnTo>
                    <a:pt x="88" y="0"/>
                  </a:lnTo>
                  <a:lnTo>
                    <a:pt x="95" y="2"/>
                  </a:lnTo>
                  <a:lnTo>
                    <a:pt x="103" y="4"/>
                  </a:lnTo>
                  <a:lnTo>
                    <a:pt x="111" y="6"/>
                  </a:lnTo>
                  <a:lnTo>
                    <a:pt x="116" y="10"/>
                  </a:lnTo>
                  <a:lnTo>
                    <a:pt x="124" y="13"/>
                  </a:lnTo>
                  <a:lnTo>
                    <a:pt x="130" y="19"/>
                  </a:lnTo>
                  <a:lnTo>
                    <a:pt x="136" y="23"/>
                  </a:lnTo>
                  <a:lnTo>
                    <a:pt x="139" y="29"/>
                  </a:lnTo>
                  <a:lnTo>
                    <a:pt x="145" y="34"/>
                  </a:lnTo>
                  <a:lnTo>
                    <a:pt x="149" y="42"/>
                  </a:lnTo>
                  <a:lnTo>
                    <a:pt x="153" y="48"/>
                  </a:lnTo>
                  <a:lnTo>
                    <a:pt x="155" y="56"/>
                  </a:lnTo>
                  <a:lnTo>
                    <a:pt x="157" y="63"/>
                  </a:lnTo>
                  <a:lnTo>
                    <a:pt x="158" y="71"/>
                  </a:lnTo>
                  <a:lnTo>
                    <a:pt x="158" y="80"/>
                  </a:lnTo>
                  <a:lnTo>
                    <a:pt x="158" y="88"/>
                  </a:lnTo>
                  <a:lnTo>
                    <a:pt x="157" y="96"/>
                  </a:lnTo>
                  <a:lnTo>
                    <a:pt x="155" y="103"/>
                  </a:lnTo>
                  <a:lnTo>
                    <a:pt x="153" y="111"/>
                  </a:lnTo>
                  <a:lnTo>
                    <a:pt x="149" y="117"/>
                  </a:lnTo>
                  <a:lnTo>
                    <a:pt x="145" y="125"/>
                  </a:lnTo>
                  <a:lnTo>
                    <a:pt x="139" y="130"/>
                  </a:lnTo>
                  <a:lnTo>
                    <a:pt x="136" y="136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6" y="149"/>
                  </a:lnTo>
                  <a:lnTo>
                    <a:pt x="111" y="153"/>
                  </a:lnTo>
                  <a:lnTo>
                    <a:pt x="103" y="155"/>
                  </a:lnTo>
                  <a:lnTo>
                    <a:pt x="95" y="157"/>
                  </a:lnTo>
                  <a:lnTo>
                    <a:pt x="88" y="159"/>
                  </a:lnTo>
                  <a:lnTo>
                    <a:pt x="78" y="159"/>
                  </a:lnTo>
                  <a:lnTo>
                    <a:pt x="70" y="159"/>
                  </a:lnTo>
                  <a:lnTo>
                    <a:pt x="63" y="157"/>
                  </a:lnTo>
                  <a:lnTo>
                    <a:pt x="55" y="155"/>
                  </a:lnTo>
                  <a:lnTo>
                    <a:pt x="48" y="153"/>
                  </a:lnTo>
                  <a:lnTo>
                    <a:pt x="42" y="149"/>
                  </a:lnTo>
                  <a:lnTo>
                    <a:pt x="34" y="146"/>
                  </a:lnTo>
                  <a:lnTo>
                    <a:pt x="28" y="142"/>
                  </a:lnTo>
                  <a:lnTo>
                    <a:pt x="23" y="136"/>
                  </a:lnTo>
                  <a:lnTo>
                    <a:pt x="17" y="130"/>
                  </a:lnTo>
                  <a:lnTo>
                    <a:pt x="13" y="125"/>
                  </a:lnTo>
                  <a:lnTo>
                    <a:pt x="9" y="117"/>
                  </a:lnTo>
                  <a:lnTo>
                    <a:pt x="5" y="111"/>
                  </a:lnTo>
                  <a:lnTo>
                    <a:pt x="4" y="103"/>
                  </a:lnTo>
                  <a:lnTo>
                    <a:pt x="2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0" y="71"/>
                  </a:lnTo>
                  <a:lnTo>
                    <a:pt x="2" y="63"/>
                  </a:lnTo>
                  <a:lnTo>
                    <a:pt x="4" y="56"/>
                  </a:lnTo>
                  <a:lnTo>
                    <a:pt x="5" y="48"/>
                  </a:lnTo>
                  <a:lnTo>
                    <a:pt x="9" y="42"/>
                  </a:lnTo>
                  <a:lnTo>
                    <a:pt x="13" y="34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3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3" y="2"/>
                  </a:lnTo>
                  <a:lnTo>
                    <a:pt x="70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1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16"/>
            <p:cNvSpPr>
              <a:spLocks/>
            </p:cNvSpPr>
            <p:nvPr/>
          </p:nvSpPr>
          <p:spPr bwMode="auto">
            <a:xfrm>
              <a:off x="4289" y="2839"/>
              <a:ext cx="57" cy="55"/>
            </a:xfrm>
            <a:custGeom>
              <a:avLst/>
              <a:gdLst>
                <a:gd name="T0" fmla="*/ 28 w 57"/>
                <a:gd name="T1" fmla="*/ 0 h 55"/>
                <a:gd name="T2" fmla="*/ 34 w 57"/>
                <a:gd name="T3" fmla="*/ 0 h 55"/>
                <a:gd name="T4" fmla="*/ 40 w 57"/>
                <a:gd name="T5" fmla="*/ 2 h 55"/>
                <a:gd name="T6" fmla="*/ 45 w 57"/>
                <a:gd name="T7" fmla="*/ 4 h 55"/>
                <a:gd name="T8" fmla="*/ 49 w 57"/>
                <a:gd name="T9" fmla="*/ 7 h 55"/>
                <a:gd name="T10" fmla="*/ 53 w 57"/>
                <a:gd name="T11" fmla="*/ 11 h 55"/>
                <a:gd name="T12" fmla="*/ 55 w 57"/>
                <a:gd name="T13" fmla="*/ 17 h 55"/>
                <a:gd name="T14" fmla="*/ 57 w 57"/>
                <a:gd name="T15" fmla="*/ 23 h 55"/>
                <a:gd name="T16" fmla="*/ 57 w 57"/>
                <a:gd name="T17" fmla="*/ 28 h 55"/>
                <a:gd name="T18" fmla="*/ 57 w 57"/>
                <a:gd name="T19" fmla="*/ 34 h 55"/>
                <a:gd name="T20" fmla="*/ 55 w 57"/>
                <a:gd name="T21" fmla="*/ 38 h 55"/>
                <a:gd name="T22" fmla="*/ 53 w 57"/>
                <a:gd name="T23" fmla="*/ 44 h 55"/>
                <a:gd name="T24" fmla="*/ 49 w 57"/>
                <a:gd name="T25" fmla="*/ 48 h 55"/>
                <a:gd name="T26" fmla="*/ 45 w 57"/>
                <a:gd name="T27" fmla="*/ 51 h 55"/>
                <a:gd name="T28" fmla="*/ 40 w 57"/>
                <a:gd name="T29" fmla="*/ 53 h 55"/>
                <a:gd name="T30" fmla="*/ 34 w 57"/>
                <a:gd name="T31" fmla="*/ 55 h 55"/>
                <a:gd name="T32" fmla="*/ 28 w 57"/>
                <a:gd name="T33" fmla="*/ 55 h 55"/>
                <a:gd name="T34" fmla="*/ 22 w 57"/>
                <a:gd name="T35" fmla="*/ 55 h 55"/>
                <a:gd name="T36" fmla="*/ 17 w 57"/>
                <a:gd name="T37" fmla="*/ 53 h 55"/>
                <a:gd name="T38" fmla="*/ 13 w 57"/>
                <a:gd name="T39" fmla="*/ 51 h 55"/>
                <a:gd name="T40" fmla="*/ 9 w 57"/>
                <a:gd name="T41" fmla="*/ 48 h 55"/>
                <a:gd name="T42" fmla="*/ 5 w 57"/>
                <a:gd name="T43" fmla="*/ 44 h 55"/>
                <a:gd name="T44" fmla="*/ 3 w 57"/>
                <a:gd name="T45" fmla="*/ 38 h 55"/>
                <a:gd name="T46" fmla="*/ 1 w 57"/>
                <a:gd name="T47" fmla="*/ 34 h 55"/>
                <a:gd name="T48" fmla="*/ 0 w 57"/>
                <a:gd name="T49" fmla="*/ 28 h 55"/>
                <a:gd name="T50" fmla="*/ 1 w 57"/>
                <a:gd name="T51" fmla="*/ 23 h 55"/>
                <a:gd name="T52" fmla="*/ 3 w 57"/>
                <a:gd name="T53" fmla="*/ 17 h 55"/>
                <a:gd name="T54" fmla="*/ 5 w 57"/>
                <a:gd name="T55" fmla="*/ 11 h 55"/>
                <a:gd name="T56" fmla="*/ 9 w 57"/>
                <a:gd name="T57" fmla="*/ 7 h 55"/>
                <a:gd name="T58" fmla="*/ 13 w 57"/>
                <a:gd name="T59" fmla="*/ 4 h 55"/>
                <a:gd name="T60" fmla="*/ 17 w 57"/>
                <a:gd name="T61" fmla="*/ 2 h 55"/>
                <a:gd name="T62" fmla="*/ 22 w 57"/>
                <a:gd name="T63" fmla="*/ 0 h 55"/>
                <a:gd name="T64" fmla="*/ 28 w 57"/>
                <a:gd name="T65" fmla="*/ 0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55">
                  <a:moveTo>
                    <a:pt x="28" y="0"/>
                  </a:moveTo>
                  <a:lnTo>
                    <a:pt x="34" y="0"/>
                  </a:lnTo>
                  <a:lnTo>
                    <a:pt x="40" y="2"/>
                  </a:lnTo>
                  <a:lnTo>
                    <a:pt x="45" y="4"/>
                  </a:lnTo>
                  <a:lnTo>
                    <a:pt x="49" y="7"/>
                  </a:lnTo>
                  <a:lnTo>
                    <a:pt x="53" y="11"/>
                  </a:lnTo>
                  <a:lnTo>
                    <a:pt x="55" y="17"/>
                  </a:lnTo>
                  <a:lnTo>
                    <a:pt x="57" y="23"/>
                  </a:lnTo>
                  <a:lnTo>
                    <a:pt x="57" y="28"/>
                  </a:lnTo>
                  <a:lnTo>
                    <a:pt x="57" y="34"/>
                  </a:lnTo>
                  <a:lnTo>
                    <a:pt x="55" y="38"/>
                  </a:lnTo>
                  <a:lnTo>
                    <a:pt x="53" y="44"/>
                  </a:lnTo>
                  <a:lnTo>
                    <a:pt x="49" y="48"/>
                  </a:lnTo>
                  <a:lnTo>
                    <a:pt x="45" y="51"/>
                  </a:lnTo>
                  <a:lnTo>
                    <a:pt x="40" y="53"/>
                  </a:lnTo>
                  <a:lnTo>
                    <a:pt x="34" y="55"/>
                  </a:lnTo>
                  <a:lnTo>
                    <a:pt x="28" y="55"/>
                  </a:lnTo>
                  <a:lnTo>
                    <a:pt x="22" y="55"/>
                  </a:lnTo>
                  <a:lnTo>
                    <a:pt x="17" y="53"/>
                  </a:lnTo>
                  <a:lnTo>
                    <a:pt x="13" y="51"/>
                  </a:lnTo>
                  <a:lnTo>
                    <a:pt x="9" y="48"/>
                  </a:lnTo>
                  <a:lnTo>
                    <a:pt x="5" y="44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3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17"/>
            <p:cNvSpPr>
              <a:spLocks/>
            </p:cNvSpPr>
            <p:nvPr/>
          </p:nvSpPr>
          <p:spPr bwMode="auto">
            <a:xfrm>
              <a:off x="4434" y="2486"/>
              <a:ext cx="111" cy="180"/>
            </a:xfrm>
            <a:custGeom>
              <a:avLst/>
              <a:gdLst>
                <a:gd name="T0" fmla="*/ 0 w 111"/>
                <a:gd name="T1" fmla="*/ 180 h 180"/>
                <a:gd name="T2" fmla="*/ 111 w 111"/>
                <a:gd name="T3" fmla="*/ 71 h 180"/>
                <a:gd name="T4" fmla="*/ 111 w 111"/>
                <a:gd name="T5" fmla="*/ 0 h 180"/>
                <a:gd name="T6" fmla="*/ 0 w 111"/>
                <a:gd name="T7" fmla="*/ 107 h 180"/>
                <a:gd name="T8" fmla="*/ 0 w 111"/>
                <a:gd name="T9" fmla="*/ 18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80">
                  <a:moveTo>
                    <a:pt x="0" y="180"/>
                  </a:moveTo>
                  <a:lnTo>
                    <a:pt x="111" y="71"/>
                  </a:lnTo>
                  <a:lnTo>
                    <a:pt x="111" y="0"/>
                  </a:lnTo>
                  <a:lnTo>
                    <a:pt x="0" y="107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FFB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Freeform 18"/>
            <p:cNvSpPr>
              <a:spLocks/>
            </p:cNvSpPr>
            <p:nvPr/>
          </p:nvSpPr>
          <p:spPr bwMode="auto">
            <a:xfrm>
              <a:off x="4432" y="2553"/>
              <a:ext cx="115" cy="115"/>
            </a:xfrm>
            <a:custGeom>
              <a:avLst/>
              <a:gdLst>
                <a:gd name="T0" fmla="*/ 109 w 115"/>
                <a:gd name="T1" fmla="*/ 4 h 115"/>
                <a:gd name="T2" fmla="*/ 111 w 115"/>
                <a:gd name="T3" fmla="*/ 0 h 115"/>
                <a:gd name="T4" fmla="*/ 0 w 115"/>
                <a:gd name="T5" fmla="*/ 111 h 115"/>
                <a:gd name="T6" fmla="*/ 6 w 115"/>
                <a:gd name="T7" fmla="*/ 115 h 115"/>
                <a:gd name="T8" fmla="*/ 115 w 115"/>
                <a:gd name="T9" fmla="*/ 6 h 115"/>
                <a:gd name="T10" fmla="*/ 115 w 115"/>
                <a:gd name="T11" fmla="*/ 4 h 115"/>
                <a:gd name="T12" fmla="*/ 115 w 115"/>
                <a:gd name="T13" fmla="*/ 6 h 115"/>
                <a:gd name="T14" fmla="*/ 115 w 115"/>
                <a:gd name="T15" fmla="*/ 4 h 115"/>
                <a:gd name="T16" fmla="*/ 115 w 115"/>
                <a:gd name="T17" fmla="*/ 0 h 115"/>
                <a:gd name="T18" fmla="*/ 113 w 115"/>
                <a:gd name="T19" fmla="*/ 0 h 115"/>
                <a:gd name="T20" fmla="*/ 111 w 115"/>
                <a:gd name="T21" fmla="*/ 0 h 115"/>
                <a:gd name="T22" fmla="*/ 109 w 115"/>
                <a:gd name="T23" fmla="*/ 4 h 1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115">
                  <a:moveTo>
                    <a:pt x="109" y="4"/>
                  </a:moveTo>
                  <a:lnTo>
                    <a:pt x="111" y="0"/>
                  </a:lnTo>
                  <a:lnTo>
                    <a:pt x="0" y="111"/>
                  </a:lnTo>
                  <a:lnTo>
                    <a:pt x="6" y="115"/>
                  </a:lnTo>
                  <a:lnTo>
                    <a:pt x="115" y="6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4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Freeform 19"/>
            <p:cNvSpPr>
              <a:spLocks/>
            </p:cNvSpPr>
            <p:nvPr/>
          </p:nvSpPr>
          <p:spPr bwMode="auto">
            <a:xfrm>
              <a:off x="4541" y="2482"/>
              <a:ext cx="8" cy="75"/>
            </a:xfrm>
            <a:custGeom>
              <a:avLst/>
              <a:gdLst>
                <a:gd name="T0" fmla="*/ 8 w 8"/>
                <a:gd name="T1" fmla="*/ 6 h 75"/>
                <a:gd name="T2" fmla="*/ 2 w 8"/>
                <a:gd name="T3" fmla="*/ 4 h 75"/>
                <a:gd name="T4" fmla="*/ 0 w 8"/>
                <a:gd name="T5" fmla="*/ 75 h 75"/>
                <a:gd name="T6" fmla="*/ 6 w 8"/>
                <a:gd name="T7" fmla="*/ 75 h 75"/>
                <a:gd name="T8" fmla="*/ 8 w 8"/>
                <a:gd name="T9" fmla="*/ 4 h 75"/>
                <a:gd name="T10" fmla="*/ 2 w 8"/>
                <a:gd name="T11" fmla="*/ 2 h 75"/>
                <a:gd name="T12" fmla="*/ 8 w 8"/>
                <a:gd name="T13" fmla="*/ 4 h 75"/>
                <a:gd name="T14" fmla="*/ 8 w 8"/>
                <a:gd name="T15" fmla="*/ 2 h 75"/>
                <a:gd name="T16" fmla="*/ 4 w 8"/>
                <a:gd name="T17" fmla="*/ 0 h 75"/>
                <a:gd name="T18" fmla="*/ 2 w 8"/>
                <a:gd name="T19" fmla="*/ 2 h 75"/>
                <a:gd name="T20" fmla="*/ 2 w 8"/>
                <a:gd name="T21" fmla="*/ 4 h 75"/>
                <a:gd name="T22" fmla="*/ 8 w 8"/>
                <a:gd name="T23" fmla="*/ 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75">
                  <a:moveTo>
                    <a:pt x="8" y="6"/>
                  </a:moveTo>
                  <a:lnTo>
                    <a:pt x="2" y="4"/>
                  </a:lnTo>
                  <a:lnTo>
                    <a:pt x="0" y="75"/>
                  </a:lnTo>
                  <a:lnTo>
                    <a:pt x="6" y="75"/>
                  </a:lnTo>
                  <a:lnTo>
                    <a:pt x="8" y="4"/>
                  </a:lnTo>
                  <a:lnTo>
                    <a:pt x="2" y="2"/>
                  </a:lnTo>
                  <a:lnTo>
                    <a:pt x="8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3" name="Freeform 20"/>
            <p:cNvSpPr>
              <a:spLocks/>
            </p:cNvSpPr>
            <p:nvPr/>
          </p:nvSpPr>
          <p:spPr bwMode="auto">
            <a:xfrm>
              <a:off x="4430" y="2484"/>
              <a:ext cx="119" cy="111"/>
            </a:xfrm>
            <a:custGeom>
              <a:avLst/>
              <a:gdLst>
                <a:gd name="T0" fmla="*/ 6 w 119"/>
                <a:gd name="T1" fmla="*/ 109 h 111"/>
                <a:gd name="T2" fmla="*/ 6 w 119"/>
                <a:gd name="T3" fmla="*/ 111 h 111"/>
                <a:gd name="T4" fmla="*/ 119 w 119"/>
                <a:gd name="T5" fmla="*/ 4 h 111"/>
                <a:gd name="T6" fmla="*/ 113 w 119"/>
                <a:gd name="T7" fmla="*/ 0 h 111"/>
                <a:gd name="T8" fmla="*/ 0 w 119"/>
                <a:gd name="T9" fmla="*/ 107 h 111"/>
                <a:gd name="T10" fmla="*/ 0 w 119"/>
                <a:gd name="T11" fmla="*/ 109 h 111"/>
                <a:gd name="T12" fmla="*/ 0 w 119"/>
                <a:gd name="T13" fmla="*/ 107 h 111"/>
                <a:gd name="T14" fmla="*/ 0 w 119"/>
                <a:gd name="T15" fmla="*/ 109 h 111"/>
                <a:gd name="T16" fmla="*/ 2 w 119"/>
                <a:gd name="T17" fmla="*/ 111 h 111"/>
                <a:gd name="T18" fmla="*/ 4 w 119"/>
                <a:gd name="T19" fmla="*/ 111 h 111"/>
                <a:gd name="T20" fmla="*/ 6 w 119"/>
                <a:gd name="T21" fmla="*/ 111 h 111"/>
                <a:gd name="T22" fmla="*/ 6 w 119"/>
                <a:gd name="T23" fmla="*/ 109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11">
                  <a:moveTo>
                    <a:pt x="6" y="109"/>
                  </a:moveTo>
                  <a:lnTo>
                    <a:pt x="6" y="111"/>
                  </a:lnTo>
                  <a:lnTo>
                    <a:pt x="119" y="4"/>
                  </a:lnTo>
                  <a:lnTo>
                    <a:pt x="113" y="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4" name="Freeform 21"/>
            <p:cNvSpPr>
              <a:spLocks/>
            </p:cNvSpPr>
            <p:nvPr/>
          </p:nvSpPr>
          <p:spPr bwMode="auto">
            <a:xfrm>
              <a:off x="4430" y="2593"/>
              <a:ext cx="8" cy="77"/>
            </a:xfrm>
            <a:custGeom>
              <a:avLst/>
              <a:gdLst>
                <a:gd name="T0" fmla="*/ 2 w 8"/>
                <a:gd name="T1" fmla="*/ 71 h 77"/>
                <a:gd name="T2" fmla="*/ 8 w 8"/>
                <a:gd name="T3" fmla="*/ 73 h 77"/>
                <a:gd name="T4" fmla="*/ 6 w 8"/>
                <a:gd name="T5" fmla="*/ 0 h 77"/>
                <a:gd name="T6" fmla="*/ 0 w 8"/>
                <a:gd name="T7" fmla="*/ 0 h 77"/>
                <a:gd name="T8" fmla="*/ 2 w 8"/>
                <a:gd name="T9" fmla="*/ 73 h 77"/>
                <a:gd name="T10" fmla="*/ 8 w 8"/>
                <a:gd name="T11" fmla="*/ 75 h 77"/>
                <a:gd name="T12" fmla="*/ 2 w 8"/>
                <a:gd name="T13" fmla="*/ 73 h 77"/>
                <a:gd name="T14" fmla="*/ 2 w 8"/>
                <a:gd name="T15" fmla="*/ 75 h 77"/>
                <a:gd name="T16" fmla="*/ 4 w 8"/>
                <a:gd name="T17" fmla="*/ 77 h 77"/>
                <a:gd name="T18" fmla="*/ 8 w 8"/>
                <a:gd name="T19" fmla="*/ 75 h 77"/>
                <a:gd name="T20" fmla="*/ 8 w 8"/>
                <a:gd name="T21" fmla="*/ 73 h 77"/>
                <a:gd name="T22" fmla="*/ 2 w 8"/>
                <a:gd name="T23" fmla="*/ 71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77">
                  <a:moveTo>
                    <a:pt x="2" y="71"/>
                  </a:moveTo>
                  <a:lnTo>
                    <a:pt x="8" y="73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73"/>
                  </a:lnTo>
                  <a:lnTo>
                    <a:pt x="8" y="75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4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2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5" name="Freeform 22"/>
            <p:cNvSpPr>
              <a:spLocks/>
            </p:cNvSpPr>
            <p:nvPr/>
          </p:nvSpPr>
          <p:spPr bwMode="auto">
            <a:xfrm>
              <a:off x="4487" y="2557"/>
              <a:ext cx="150" cy="149"/>
            </a:xfrm>
            <a:custGeom>
              <a:avLst/>
              <a:gdLst>
                <a:gd name="T0" fmla="*/ 0 w 150"/>
                <a:gd name="T1" fmla="*/ 149 h 149"/>
                <a:gd name="T2" fmla="*/ 81 w 150"/>
                <a:gd name="T3" fmla="*/ 17 h 149"/>
                <a:gd name="T4" fmla="*/ 150 w 150"/>
                <a:gd name="T5" fmla="*/ 0 h 149"/>
                <a:gd name="T6" fmla="*/ 79 w 150"/>
                <a:gd name="T7" fmla="*/ 132 h 149"/>
                <a:gd name="T8" fmla="*/ 0 w 150"/>
                <a:gd name="T9" fmla="*/ 149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49">
                  <a:moveTo>
                    <a:pt x="0" y="149"/>
                  </a:moveTo>
                  <a:lnTo>
                    <a:pt x="81" y="17"/>
                  </a:lnTo>
                  <a:lnTo>
                    <a:pt x="150" y="0"/>
                  </a:lnTo>
                  <a:lnTo>
                    <a:pt x="79" y="132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FB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6" name="Freeform 23"/>
            <p:cNvSpPr>
              <a:spLocks/>
            </p:cNvSpPr>
            <p:nvPr/>
          </p:nvSpPr>
          <p:spPr bwMode="auto">
            <a:xfrm>
              <a:off x="4486" y="2570"/>
              <a:ext cx="86" cy="136"/>
            </a:xfrm>
            <a:custGeom>
              <a:avLst/>
              <a:gdLst>
                <a:gd name="T0" fmla="*/ 82 w 86"/>
                <a:gd name="T1" fmla="*/ 0 h 136"/>
                <a:gd name="T2" fmla="*/ 80 w 86"/>
                <a:gd name="T3" fmla="*/ 2 h 136"/>
                <a:gd name="T4" fmla="*/ 0 w 86"/>
                <a:gd name="T5" fmla="*/ 135 h 136"/>
                <a:gd name="T6" fmla="*/ 5 w 86"/>
                <a:gd name="T7" fmla="*/ 136 h 136"/>
                <a:gd name="T8" fmla="*/ 86 w 86"/>
                <a:gd name="T9" fmla="*/ 4 h 136"/>
                <a:gd name="T10" fmla="*/ 84 w 86"/>
                <a:gd name="T11" fmla="*/ 6 h 136"/>
                <a:gd name="T12" fmla="*/ 86 w 86"/>
                <a:gd name="T13" fmla="*/ 4 h 136"/>
                <a:gd name="T14" fmla="*/ 86 w 86"/>
                <a:gd name="T15" fmla="*/ 2 h 136"/>
                <a:gd name="T16" fmla="*/ 84 w 86"/>
                <a:gd name="T17" fmla="*/ 0 h 136"/>
                <a:gd name="T18" fmla="*/ 82 w 86"/>
                <a:gd name="T19" fmla="*/ 0 h 136"/>
                <a:gd name="T20" fmla="*/ 80 w 86"/>
                <a:gd name="T21" fmla="*/ 2 h 136"/>
                <a:gd name="T22" fmla="*/ 82 w 86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" h="136">
                  <a:moveTo>
                    <a:pt x="82" y="0"/>
                  </a:moveTo>
                  <a:lnTo>
                    <a:pt x="80" y="2"/>
                  </a:lnTo>
                  <a:lnTo>
                    <a:pt x="0" y="135"/>
                  </a:lnTo>
                  <a:lnTo>
                    <a:pt x="5" y="136"/>
                  </a:lnTo>
                  <a:lnTo>
                    <a:pt x="86" y="4"/>
                  </a:lnTo>
                  <a:lnTo>
                    <a:pt x="84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7" name="Freeform 24"/>
            <p:cNvSpPr>
              <a:spLocks/>
            </p:cNvSpPr>
            <p:nvPr/>
          </p:nvSpPr>
          <p:spPr bwMode="auto">
            <a:xfrm>
              <a:off x="4568" y="2553"/>
              <a:ext cx="73" cy="23"/>
            </a:xfrm>
            <a:custGeom>
              <a:avLst/>
              <a:gdLst>
                <a:gd name="T0" fmla="*/ 71 w 73"/>
                <a:gd name="T1" fmla="*/ 6 h 23"/>
                <a:gd name="T2" fmla="*/ 69 w 73"/>
                <a:gd name="T3" fmla="*/ 0 h 23"/>
                <a:gd name="T4" fmla="*/ 0 w 73"/>
                <a:gd name="T5" fmla="*/ 17 h 23"/>
                <a:gd name="T6" fmla="*/ 2 w 73"/>
                <a:gd name="T7" fmla="*/ 23 h 23"/>
                <a:gd name="T8" fmla="*/ 69 w 73"/>
                <a:gd name="T9" fmla="*/ 8 h 23"/>
                <a:gd name="T10" fmla="*/ 67 w 73"/>
                <a:gd name="T11" fmla="*/ 2 h 23"/>
                <a:gd name="T12" fmla="*/ 69 w 73"/>
                <a:gd name="T13" fmla="*/ 8 h 23"/>
                <a:gd name="T14" fmla="*/ 71 w 73"/>
                <a:gd name="T15" fmla="*/ 6 h 23"/>
                <a:gd name="T16" fmla="*/ 73 w 73"/>
                <a:gd name="T17" fmla="*/ 4 h 23"/>
                <a:gd name="T18" fmla="*/ 71 w 73"/>
                <a:gd name="T19" fmla="*/ 2 h 23"/>
                <a:gd name="T20" fmla="*/ 69 w 73"/>
                <a:gd name="T21" fmla="*/ 0 h 23"/>
                <a:gd name="T22" fmla="*/ 71 w 73"/>
                <a:gd name="T23" fmla="*/ 6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23">
                  <a:moveTo>
                    <a:pt x="71" y="6"/>
                  </a:moveTo>
                  <a:lnTo>
                    <a:pt x="69" y="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9" y="8"/>
                  </a:lnTo>
                  <a:lnTo>
                    <a:pt x="67" y="2"/>
                  </a:lnTo>
                  <a:lnTo>
                    <a:pt x="69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7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8" name="Freeform 25"/>
            <p:cNvSpPr>
              <a:spLocks/>
            </p:cNvSpPr>
            <p:nvPr/>
          </p:nvSpPr>
          <p:spPr bwMode="auto">
            <a:xfrm>
              <a:off x="4562" y="2555"/>
              <a:ext cx="77" cy="136"/>
            </a:xfrm>
            <a:custGeom>
              <a:avLst/>
              <a:gdLst>
                <a:gd name="T0" fmla="*/ 4 w 77"/>
                <a:gd name="T1" fmla="*/ 136 h 136"/>
                <a:gd name="T2" fmla="*/ 6 w 77"/>
                <a:gd name="T3" fmla="*/ 134 h 136"/>
                <a:gd name="T4" fmla="*/ 77 w 77"/>
                <a:gd name="T5" fmla="*/ 4 h 136"/>
                <a:gd name="T6" fmla="*/ 73 w 77"/>
                <a:gd name="T7" fmla="*/ 0 h 136"/>
                <a:gd name="T8" fmla="*/ 0 w 77"/>
                <a:gd name="T9" fmla="*/ 132 h 136"/>
                <a:gd name="T10" fmla="*/ 4 w 77"/>
                <a:gd name="T11" fmla="*/ 130 h 136"/>
                <a:gd name="T12" fmla="*/ 0 w 77"/>
                <a:gd name="T13" fmla="*/ 132 h 136"/>
                <a:gd name="T14" fmla="*/ 0 w 77"/>
                <a:gd name="T15" fmla="*/ 134 h 136"/>
                <a:gd name="T16" fmla="*/ 2 w 77"/>
                <a:gd name="T17" fmla="*/ 136 h 136"/>
                <a:gd name="T18" fmla="*/ 4 w 77"/>
                <a:gd name="T19" fmla="*/ 136 h 136"/>
                <a:gd name="T20" fmla="*/ 6 w 77"/>
                <a:gd name="T21" fmla="*/ 134 h 136"/>
                <a:gd name="T22" fmla="*/ 4 w 77"/>
                <a:gd name="T23" fmla="*/ 136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136">
                  <a:moveTo>
                    <a:pt x="4" y="136"/>
                  </a:moveTo>
                  <a:lnTo>
                    <a:pt x="6" y="134"/>
                  </a:lnTo>
                  <a:lnTo>
                    <a:pt x="77" y="4"/>
                  </a:lnTo>
                  <a:lnTo>
                    <a:pt x="73" y="0"/>
                  </a:lnTo>
                  <a:lnTo>
                    <a:pt x="0" y="132"/>
                  </a:lnTo>
                  <a:lnTo>
                    <a:pt x="4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6" y="134"/>
                  </a:lnTo>
                  <a:lnTo>
                    <a:pt x="4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Freeform 26"/>
            <p:cNvSpPr>
              <a:spLocks/>
            </p:cNvSpPr>
            <p:nvPr/>
          </p:nvSpPr>
          <p:spPr bwMode="auto">
            <a:xfrm>
              <a:off x="4486" y="2685"/>
              <a:ext cx="80" cy="23"/>
            </a:xfrm>
            <a:custGeom>
              <a:avLst/>
              <a:gdLst>
                <a:gd name="T0" fmla="*/ 0 w 80"/>
                <a:gd name="T1" fmla="*/ 20 h 23"/>
                <a:gd name="T2" fmla="*/ 3 w 80"/>
                <a:gd name="T3" fmla="*/ 23 h 23"/>
                <a:gd name="T4" fmla="*/ 80 w 80"/>
                <a:gd name="T5" fmla="*/ 6 h 23"/>
                <a:gd name="T6" fmla="*/ 80 w 80"/>
                <a:gd name="T7" fmla="*/ 0 h 23"/>
                <a:gd name="T8" fmla="*/ 1 w 80"/>
                <a:gd name="T9" fmla="*/ 18 h 23"/>
                <a:gd name="T10" fmla="*/ 5 w 80"/>
                <a:gd name="T11" fmla="*/ 21 h 23"/>
                <a:gd name="T12" fmla="*/ 1 w 80"/>
                <a:gd name="T13" fmla="*/ 18 h 23"/>
                <a:gd name="T14" fmla="*/ 0 w 80"/>
                <a:gd name="T15" fmla="*/ 20 h 23"/>
                <a:gd name="T16" fmla="*/ 0 w 80"/>
                <a:gd name="T17" fmla="*/ 21 h 23"/>
                <a:gd name="T18" fmla="*/ 1 w 80"/>
                <a:gd name="T19" fmla="*/ 23 h 23"/>
                <a:gd name="T20" fmla="*/ 3 w 80"/>
                <a:gd name="T21" fmla="*/ 23 h 23"/>
                <a:gd name="T22" fmla="*/ 0 w 80"/>
                <a:gd name="T23" fmla="*/ 2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23">
                  <a:moveTo>
                    <a:pt x="0" y="20"/>
                  </a:moveTo>
                  <a:lnTo>
                    <a:pt x="3" y="23"/>
                  </a:lnTo>
                  <a:lnTo>
                    <a:pt x="80" y="6"/>
                  </a:lnTo>
                  <a:lnTo>
                    <a:pt x="80" y="0"/>
                  </a:lnTo>
                  <a:lnTo>
                    <a:pt x="1" y="18"/>
                  </a:lnTo>
                  <a:lnTo>
                    <a:pt x="5" y="21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Freeform 27"/>
            <p:cNvSpPr>
              <a:spLocks/>
            </p:cNvSpPr>
            <p:nvPr/>
          </p:nvSpPr>
          <p:spPr bwMode="auto">
            <a:xfrm>
              <a:off x="4377" y="2547"/>
              <a:ext cx="195" cy="230"/>
            </a:xfrm>
            <a:custGeom>
              <a:avLst/>
              <a:gdLst>
                <a:gd name="T0" fmla="*/ 0 w 195"/>
                <a:gd name="T1" fmla="*/ 181 h 230"/>
                <a:gd name="T2" fmla="*/ 1 w 195"/>
                <a:gd name="T3" fmla="*/ 192 h 230"/>
                <a:gd name="T4" fmla="*/ 5 w 195"/>
                <a:gd name="T5" fmla="*/ 202 h 230"/>
                <a:gd name="T6" fmla="*/ 11 w 195"/>
                <a:gd name="T7" fmla="*/ 209 h 230"/>
                <a:gd name="T8" fmla="*/ 19 w 195"/>
                <a:gd name="T9" fmla="*/ 217 h 230"/>
                <a:gd name="T10" fmla="*/ 28 w 195"/>
                <a:gd name="T11" fmla="*/ 221 h 230"/>
                <a:gd name="T12" fmla="*/ 38 w 195"/>
                <a:gd name="T13" fmla="*/ 225 h 230"/>
                <a:gd name="T14" fmla="*/ 51 w 195"/>
                <a:gd name="T15" fmla="*/ 228 h 230"/>
                <a:gd name="T16" fmla="*/ 63 w 195"/>
                <a:gd name="T17" fmla="*/ 230 h 230"/>
                <a:gd name="T18" fmla="*/ 66 w 195"/>
                <a:gd name="T19" fmla="*/ 227 h 230"/>
                <a:gd name="T20" fmla="*/ 72 w 195"/>
                <a:gd name="T21" fmla="*/ 217 h 230"/>
                <a:gd name="T22" fmla="*/ 80 w 195"/>
                <a:gd name="T23" fmla="*/ 205 h 230"/>
                <a:gd name="T24" fmla="*/ 89 w 195"/>
                <a:gd name="T25" fmla="*/ 192 h 230"/>
                <a:gd name="T26" fmla="*/ 99 w 195"/>
                <a:gd name="T27" fmla="*/ 175 h 230"/>
                <a:gd name="T28" fmla="*/ 110 w 195"/>
                <a:gd name="T29" fmla="*/ 158 h 230"/>
                <a:gd name="T30" fmla="*/ 122 w 195"/>
                <a:gd name="T31" fmla="*/ 140 h 230"/>
                <a:gd name="T32" fmla="*/ 133 w 195"/>
                <a:gd name="T33" fmla="*/ 121 h 230"/>
                <a:gd name="T34" fmla="*/ 145 w 195"/>
                <a:gd name="T35" fmla="*/ 102 h 230"/>
                <a:gd name="T36" fmla="*/ 156 w 195"/>
                <a:gd name="T37" fmla="*/ 83 h 230"/>
                <a:gd name="T38" fmla="*/ 166 w 195"/>
                <a:gd name="T39" fmla="*/ 67 h 230"/>
                <a:gd name="T40" fmla="*/ 176 w 195"/>
                <a:gd name="T41" fmla="*/ 52 h 230"/>
                <a:gd name="T42" fmla="*/ 183 w 195"/>
                <a:gd name="T43" fmla="*/ 39 h 230"/>
                <a:gd name="T44" fmla="*/ 191 w 195"/>
                <a:gd name="T45" fmla="*/ 29 h 230"/>
                <a:gd name="T46" fmla="*/ 193 w 195"/>
                <a:gd name="T47" fmla="*/ 23 h 230"/>
                <a:gd name="T48" fmla="*/ 195 w 195"/>
                <a:gd name="T49" fmla="*/ 21 h 230"/>
                <a:gd name="T50" fmla="*/ 193 w 195"/>
                <a:gd name="T51" fmla="*/ 0 h 230"/>
                <a:gd name="T52" fmla="*/ 170 w 195"/>
                <a:gd name="T53" fmla="*/ 8 h 230"/>
                <a:gd name="T54" fmla="*/ 0 w 195"/>
                <a:gd name="T55" fmla="*/ 181 h 2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5" h="230">
                  <a:moveTo>
                    <a:pt x="0" y="181"/>
                  </a:moveTo>
                  <a:lnTo>
                    <a:pt x="1" y="192"/>
                  </a:lnTo>
                  <a:lnTo>
                    <a:pt x="5" y="202"/>
                  </a:lnTo>
                  <a:lnTo>
                    <a:pt x="11" y="209"/>
                  </a:lnTo>
                  <a:lnTo>
                    <a:pt x="19" y="217"/>
                  </a:lnTo>
                  <a:lnTo>
                    <a:pt x="28" y="221"/>
                  </a:lnTo>
                  <a:lnTo>
                    <a:pt x="38" y="225"/>
                  </a:lnTo>
                  <a:lnTo>
                    <a:pt x="51" y="228"/>
                  </a:lnTo>
                  <a:lnTo>
                    <a:pt x="63" y="230"/>
                  </a:lnTo>
                  <a:lnTo>
                    <a:pt x="66" y="227"/>
                  </a:lnTo>
                  <a:lnTo>
                    <a:pt x="72" y="217"/>
                  </a:lnTo>
                  <a:lnTo>
                    <a:pt x="80" y="205"/>
                  </a:lnTo>
                  <a:lnTo>
                    <a:pt x="89" y="192"/>
                  </a:lnTo>
                  <a:lnTo>
                    <a:pt x="99" y="175"/>
                  </a:lnTo>
                  <a:lnTo>
                    <a:pt x="110" y="158"/>
                  </a:lnTo>
                  <a:lnTo>
                    <a:pt x="122" y="140"/>
                  </a:lnTo>
                  <a:lnTo>
                    <a:pt x="133" y="121"/>
                  </a:lnTo>
                  <a:lnTo>
                    <a:pt x="145" y="102"/>
                  </a:lnTo>
                  <a:lnTo>
                    <a:pt x="156" y="83"/>
                  </a:lnTo>
                  <a:lnTo>
                    <a:pt x="166" y="67"/>
                  </a:lnTo>
                  <a:lnTo>
                    <a:pt x="176" y="52"/>
                  </a:lnTo>
                  <a:lnTo>
                    <a:pt x="183" y="39"/>
                  </a:lnTo>
                  <a:lnTo>
                    <a:pt x="191" y="29"/>
                  </a:lnTo>
                  <a:lnTo>
                    <a:pt x="193" y="23"/>
                  </a:lnTo>
                  <a:lnTo>
                    <a:pt x="195" y="21"/>
                  </a:lnTo>
                  <a:lnTo>
                    <a:pt x="193" y="0"/>
                  </a:lnTo>
                  <a:lnTo>
                    <a:pt x="170" y="8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Freeform 28"/>
            <p:cNvSpPr>
              <a:spLocks/>
            </p:cNvSpPr>
            <p:nvPr/>
          </p:nvSpPr>
          <p:spPr bwMode="auto">
            <a:xfrm>
              <a:off x="4375" y="2728"/>
              <a:ext cx="68" cy="53"/>
            </a:xfrm>
            <a:custGeom>
              <a:avLst/>
              <a:gdLst>
                <a:gd name="T0" fmla="*/ 63 w 68"/>
                <a:gd name="T1" fmla="*/ 47 h 53"/>
                <a:gd name="T2" fmla="*/ 67 w 68"/>
                <a:gd name="T3" fmla="*/ 47 h 53"/>
                <a:gd name="T4" fmla="*/ 53 w 68"/>
                <a:gd name="T5" fmla="*/ 44 h 53"/>
                <a:gd name="T6" fmla="*/ 42 w 68"/>
                <a:gd name="T7" fmla="*/ 42 h 53"/>
                <a:gd name="T8" fmla="*/ 30 w 68"/>
                <a:gd name="T9" fmla="*/ 38 h 53"/>
                <a:gd name="T10" fmla="*/ 23 w 68"/>
                <a:gd name="T11" fmla="*/ 34 h 53"/>
                <a:gd name="T12" fmla="*/ 15 w 68"/>
                <a:gd name="T13" fmla="*/ 26 h 53"/>
                <a:gd name="T14" fmla="*/ 9 w 68"/>
                <a:gd name="T15" fmla="*/ 21 h 53"/>
                <a:gd name="T16" fmla="*/ 5 w 68"/>
                <a:gd name="T17" fmla="*/ 11 h 53"/>
                <a:gd name="T18" fmla="*/ 5 w 68"/>
                <a:gd name="T19" fmla="*/ 0 h 53"/>
                <a:gd name="T20" fmla="*/ 0 w 68"/>
                <a:gd name="T21" fmla="*/ 0 h 53"/>
                <a:gd name="T22" fmla="*/ 0 w 68"/>
                <a:gd name="T23" fmla="*/ 13 h 53"/>
                <a:gd name="T24" fmla="*/ 5 w 68"/>
                <a:gd name="T25" fmla="*/ 23 h 53"/>
                <a:gd name="T26" fmla="*/ 11 w 68"/>
                <a:gd name="T27" fmla="*/ 30 h 53"/>
                <a:gd name="T28" fmla="*/ 19 w 68"/>
                <a:gd name="T29" fmla="*/ 38 h 53"/>
                <a:gd name="T30" fmla="*/ 28 w 68"/>
                <a:gd name="T31" fmla="*/ 42 h 53"/>
                <a:gd name="T32" fmla="*/ 40 w 68"/>
                <a:gd name="T33" fmla="*/ 47 h 53"/>
                <a:gd name="T34" fmla="*/ 53 w 68"/>
                <a:gd name="T35" fmla="*/ 49 h 53"/>
                <a:gd name="T36" fmla="*/ 65 w 68"/>
                <a:gd name="T37" fmla="*/ 53 h 53"/>
                <a:gd name="T38" fmla="*/ 67 w 68"/>
                <a:gd name="T39" fmla="*/ 51 h 53"/>
                <a:gd name="T40" fmla="*/ 65 w 68"/>
                <a:gd name="T41" fmla="*/ 53 h 53"/>
                <a:gd name="T42" fmla="*/ 67 w 68"/>
                <a:gd name="T43" fmla="*/ 51 h 53"/>
                <a:gd name="T44" fmla="*/ 68 w 68"/>
                <a:gd name="T45" fmla="*/ 49 h 53"/>
                <a:gd name="T46" fmla="*/ 67 w 68"/>
                <a:gd name="T47" fmla="*/ 47 h 53"/>
                <a:gd name="T48" fmla="*/ 67 w 68"/>
                <a:gd name="T49" fmla="*/ 47 h 53"/>
                <a:gd name="T50" fmla="*/ 63 w 68"/>
                <a:gd name="T51" fmla="*/ 47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" h="53">
                  <a:moveTo>
                    <a:pt x="63" y="47"/>
                  </a:moveTo>
                  <a:lnTo>
                    <a:pt x="67" y="47"/>
                  </a:lnTo>
                  <a:lnTo>
                    <a:pt x="53" y="44"/>
                  </a:lnTo>
                  <a:lnTo>
                    <a:pt x="42" y="42"/>
                  </a:lnTo>
                  <a:lnTo>
                    <a:pt x="30" y="38"/>
                  </a:lnTo>
                  <a:lnTo>
                    <a:pt x="23" y="34"/>
                  </a:lnTo>
                  <a:lnTo>
                    <a:pt x="15" y="26"/>
                  </a:lnTo>
                  <a:lnTo>
                    <a:pt x="9" y="21"/>
                  </a:lnTo>
                  <a:lnTo>
                    <a:pt x="5" y="1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23"/>
                  </a:lnTo>
                  <a:lnTo>
                    <a:pt x="11" y="30"/>
                  </a:lnTo>
                  <a:lnTo>
                    <a:pt x="19" y="38"/>
                  </a:lnTo>
                  <a:lnTo>
                    <a:pt x="28" y="42"/>
                  </a:lnTo>
                  <a:lnTo>
                    <a:pt x="40" y="47"/>
                  </a:lnTo>
                  <a:lnTo>
                    <a:pt x="53" y="49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7" y="47"/>
                  </a:lnTo>
                  <a:lnTo>
                    <a:pt x="6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29"/>
            <p:cNvSpPr>
              <a:spLocks/>
            </p:cNvSpPr>
            <p:nvPr/>
          </p:nvSpPr>
          <p:spPr bwMode="auto">
            <a:xfrm>
              <a:off x="4438" y="2567"/>
              <a:ext cx="137" cy="212"/>
            </a:xfrm>
            <a:custGeom>
              <a:avLst/>
              <a:gdLst>
                <a:gd name="T0" fmla="*/ 132 w 137"/>
                <a:gd name="T1" fmla="*/ 1 h 212"/>
                <a:gd name="T2" fmla="*/ 132 w 137"/>
                <a:gd name="T3" fmla="*/ 0 h 212"/>
                <a:gd name="T4" fmla="*/ 130 w 137"/>
                <a:gd name="T5" fmla="*/ 1 h 212"/>
                <a:gd name="T6" fmla="*/ 126 w 137"/>
                <a:gd name="T7" fmla="*/ 7 h 212"/>
                <a:gd name="T8" fmla="*/ 120 w 137"/>
                <a:gd name="T9" fmla="*/ 19 h 212"/>
                <a:gd name="T10" fmla="*/ 113 w 137"/>
                <a:gd name="T11" fmla="*/ 30 h 212"/>
                <a:gd name="T12" fmla="*/ 103 w 137"/>
                <a:gd name="T13" fmla="*/ 46 h 212"/>
                <a:gd name="T14" fmla="*/ 93 w 137"/>
                <a:gd name="T15" fmla="*/ 63 h 212"/>
                <a:gd name="T16" fmla="*/ 82 w 137"/>
                <a:gd name="T17" fmla="*/ 80 h 212"/>
                <a:gd name="T18" fmla="*/ 71 w 137"/>
                <a:gd name="T19" fmla="*/ 99 h 212"/>
                <a:gd name="T20" fmla="*/ 59 w 137"/>
                <a:gd name="T21" fmla="*/ 118 h 212"/>
                <a:gd name="T22" fmla="*/ 48 w 137"/>
                <a:gd name="T23" fmla="*/ 138 h 212"/>
                <a:gd name="T24" fmla="*/ 36 w 137"/>
                <a:gd name="T25" fmla="*/ 155 h 212"/>
                <a:gd name="T26" fmla="*/ 27 w 137"/>
                <a:gd name="T27" fmla="*/ 170 h 212"/>
                <a:gd name="T28" fmla="*/ 17 w 137"/>
                <a:gd name="T29" fmla="*/ 185 h 212"/>
                <a:gd name="T30" fmla="*/ 9 w 137"/>
                <a:gd name="T31" fmla="*/ 197 h 212"/>
                <a:gd name="T32" fmla="*/ 4 w 137"/>
                <a:gd name="T33" fmla="*/ 205 h 212"/>
                <a:gd name="T34" fmla="*/ 0 w 137"/>
                <a:gd name="T35" fmla="*/ 208 h 212"/>
                <a:gd name="T36" fmla="*/ 4 w 137"/>
                <a:gd name="T37" fmla="*/ 212 h 212"/>
                <a:gd name="T38" fmla="*/ 7 w 137"/>
                <a:gd name="T39" fmla="*/ 207 h 212"/>
                <a:gd name="T40" fmla="*/ 13 w 137"/>
                <a:gd name="T41" fmla="*/ 199 h 212"/>
                <a:gd name="T42" fmla="*/ 21 w 137"/>
                <a:gd name="T43" fmla="*/ 187 h 212"/>
                <a:gd name="T44" fmla="*/ 30 w 137"/>
                <a:gd name="T45" fmla="*/ 174 h 212"/>
                <a:gd name="T46" fmla="*/ 40 w 137"/>
                <a:gd name="T47" fmla="*/ 157 h 212"/>
                <a:gd name="T48" fmla="*/ 51 w 137"/>
                <a:gd name="T49" fmla="*/ 139 h 212"/>
                <a:gd name="T50" fmla="*/ 63 w 137"/>
                <a:gd name="T51" fmla="*/ 120 h 212"/>
                <a:gd name="T52" fmla="*/ 74 w 137"/>
                <a:gd name="T53" fmla="*/ 101 h 212"/>
                <a:gd name="T54" fmla="*/ 86 w 137"/>
                <a:gd name="T55" fmla="*/ 82 h 212"/>
                <a:gd name="T56" fmla="*/ 97 w 137"/>
                <a:gd name="T57" fmla="*/ 65 h 212"/>
                <a:gd name="T58" fmla="*/ 109 w 137"/>
                <a:gd name="T59" fmla="*/ 47 h 212"/>
                <a:gd name="T60" fmla="*/ 118 w 137"/>
                <a:gd name="T61" fmla="*/ 34 h 212"/>
                <a:gd name="T62" fmla="*/ 124 w 137"/>
                <a:gd name="T63" fmla="*/ 21 h 212"/>
                <a:gd name="T64" fmla="*/ 132 w 137"/>
                <a:gd name="T65" fmla="*/ 11 h 212"/>
                <a:gd name="T66" fmla="*/ 136 w 137"/>
                <a:gd name="T67" fmla="*/ 5 h 212"/>
                <a:gd name="T68" fmla="*/ 136 w 137"/>
                <a:gd name="T69" fmla="*/ 1 h 212"/>
                <a:gd name="T70" fmla="*/ 137 w 137"/>
                <a:gd name="T71" fmla="*/ 1 h 212"/>
                <a:gd name="T72" fmla="*/ 136 w 137"/>
                <a:gd name="T73" fmla="*/ 1 h 212"/>
                <a:gd name="T74" fmla="*/ 137 w 137"/>
                <a:gd name="T75" fmla="*/ 0 h 212"/>
                <a:gd name="T76" fmla="*/ 136 w 137"/>
                <a:gd name="T77" fmla="*/ 0 h 212"/>
                <a:gd name="T78" fmla="*/ 134 w 137"/>
                <a:gd name="T79" fmla="*/ 0 h 212"/>
                <a:gd name="T80" fmla="*/ 132 w 137"/>
                <a:gd name="T81" fmla="*/ 0 h 212"/>
                <a:gd name="T82" fmla="*/ 132 w 137"/>
                <a:gd name="T83" fmla="*/ 1 h 2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7" h="212">
                  <a:moveTo>
                    <a:pt x="132" y="1"/>
                  </a:moveTo>
                  <a:lnTo>
                    <a:pt x="132" y="0"/>
                  </a:lnTo>
                  <a:lnTo>
                    <a:pt x="130" y="1"/>
                  </a:lnTo>
                  <a:lnTo>
                    <a:pt x="126" y="7"/>
                  </a:lnTo>
                  <a:lnTo>
                    <a:pt x="120" y="19"/>
                  </a:lnTo>
                  <a:lnTo>
                    <a:pt x="113" y="30"/>
                  </a:lnTo>
                  <a:lnTo>
                    <a:pt x="103" y="46"/>
                  </a:lnTo>
                  <a:lnTo>
                    <a:pt x="93" y="63"/>
                  </a:lnTo>
                  <a:lnTo>
                    <a:pt x="82" y="80"/>
                  </a:lnTo>
                  <a:lnTo>
                    <a:pt x="71" y="99"/>
                  </a:lnTo>
                  <a:lnTo>
                    <a:pt x="59" y="118"/>
                  </a:lnTo>
                  <a:lnTo>
                    <a:pt x="48" y="138"/>
                  </a:lnTo>
                  <a:lnTo>
                    <a:pt x="36" y="155"/>
                  </a:lnTo>
                  <a:lnTo>
                    <a:pt x="27" y="170"/>
                  </a:lnTo>
                  <a:lnTo>
                    <a:pt x="17" y="185"/>
                  </a:lnTo>
                  <a:lnTo>
                    <a:pt x="9" y="197"/>
                  </a:lnTo>
                  <a:lnTo>
                    <a:pt x="4" y="205"/>
                  </a:lnTo>
                  <a:lnTo>
                    <a:pt x="0" y="208"/>
                  </a:lnTo>
                  <a:lnTo>
                    <a:pt x="4" y="212"/>
                  </a:lnTo>
                  <a:lnTo>
                    <a:pt x="7" y="207"/>
                  </a:lnTo>
                  <a:lnTo>
                    <a:pt x="13" y="199"/>
                  </a:lnTo>
                  <a:lnTo>
                    <a:pt x="21" y="187"/>
                  </a:lnTo>
                  <a:lnTo>
                    <a:pt x="30" y="174"/>
                  </a:lnTo>
                  <a:lnTo>
                    <a:pt x="40" y="157"/>
                  </a:lnTo>
                  <a:lnTo>
                    <a:pt x="51" y="139"/>
                  </a:lnTo>
                  <a:lnTo>
                    <a:pt x="63" y="120"/>
                  </a:lnTo>
                  <a:lnTo>
                    <a:pt x="74" y="101"/>
                  </a:lnTo>
                  <a:lnTo>
                    <a:pt x="86" y="82"/>
                  </a:lnTo>
                  <a:lnTo>
                    <a:pt x="97" y="65"/>
                  </a:lnTo>
                  <a:lnTo>
                    <a:pt x="109" y="47"/>
                  </a:lnTo>
                  <a:lnTo>
                    <a:pt x="118" y="34"/>
                  </a:lnTo>
                  <a:lnTo>
                    <a:pt x="124" y="21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30"/>
            <p:cNvSpPr>
              <a:spLocks/>
            </p:cNvSpPr>
            <p:nvPr/>
          </p:nvSpPr>
          <p:spPr bwMode="auto">
            <a:xfrm>
              <a:off x="4568" y="2545"/>
              <a:ext cx="7" cy="23"/>
            </a:xfrm>
            <a:custGeom>
              <a:avLst/>
              <a:gdLst>
                <a:gd name="T0" fmla="*/ 4 w 7"/>
                <a:gd name="T1" fmla="*/ 4 h 23"/>
                <a:gd name="T2" fmla="*/ 0 w 7"/>
                <a:gd name="T3" fmla="*/ 2 h 23"/>
                <a:gd name="T4" fmla="*/ 2 w 7"/>
                <a:gd name="T5" fmla="*/ 23 h 23"/>
                <a:gd name="T6" fmla="*/ 7 w 7"/>
                <a:gd name="T7" fmla="*/ 23 h 23"/>
                <a:gd name="T8" fmla="*/ 6 w 7"/>
                <a:gd name="T9" fmla="*/ 2 h 23"/>
                <a:gd name="T10" fmla="*/ 2 w 7"/>
                <a:gd name="T11" fmla="*/ 0 h 23"/>
                <a:gd name="T12" fmla="*/ 6 w 7"/>
                <a:gd name="T13" fmla="*/ 2 h 23"/>
                <a:gd name="T14" fmla="*/ 4 w 7"/>
                <a:gd name="T15" fmla="*/ 0 h 23"/>
                <a:gd name="T16" fmla="*/ 2 w 7"/>
                <a:gd name="T17" fmla="*/ 0 h 23"/>
                <a:gd name="T18" fmla="*/ 2 w 7"/>
                <a:gd name="T19" fmla="*/ 0 h 23"/>
                <a:gd name="T20" fmla="*/ 0 w 7"/>
                <a:gd name="T21" fmla="*/ 2 h 23"/>
                <a:gd name="T22" fmla="*/ 4 w 7"/>
                <a:gd name="T23" fmla="*/ 4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23">
                  <a:moveTo>
                    <a:pt x="4" y="4"/>
                  </a:moveTo>
                  <a:lnTo>
                    <a:pt x="0" y="2"/>
                  </a:lnTo>
                  <a:lnTo>
                    <a:pt x="2" y="23"/>
                  </a:lnTo>
                  <a:lnTo>
                    <a:pt x="7" y="23"/>
                  </a:lnTo>
                  <a:lnTo>
                    <a:pt x="6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31"/>
            <p:cNvSpPr>
              <a:spLocks/>
            </p:cNvSpPr>
            <p:nvPr/>
          </p:nvSpPr>
          <p:spPr bwMode="auto">
            <a:xfrm>
              <a:off x="4543" y="2545"/>
              <a:ext cx="29" cy="14"/>
            </a:xfrm>
            <a:custGeom>
              <a:avLst/>
              <a:gdLst>
                <a:gd name="T0" fmla="*/ 6 w 29"/>
                <a:gd name="T1" fmla="*/ 12 h 14"/>
                <a:gd name="T2" fmla="*/ 4 w 29"/>
                <a:gd name="T3" fmla="*/ 14 h 14"/>
                <a:gd name="T4" fmla="*/ 29 w 29"/>
                <a:gd name="T5" fmla="*/ 4 h 14"/>
                <a:gd name="T6" fmla="*/ 27 w 29"/>
                <a:gd name="T7" fmla="*/ 0 h 14"/>
                <a:gd name="T8" fmla="*/ 2 w 29"/>
                <a:gd name="T9" fmla="*/ 8 h 14"/>
                <a:gd name="T10" fmla="*/ 2 w 29"/>
                <a:gd name="T11" fmla="*/ 8 h 14"/>
                <a:gd name="T12" fmla="*/ 2 w 29"/>
                <a:gd name="T13" fmla="*/ 8 h 14"/>
                <a:gd name="T14" fmla="*/ 0 w 29"/>
                <a:gd name="T15" fmla="*/ 8 h 14"/>
                <a:gd name="T16" fmla="*/ 0 w 29"/>
                <a:gd name="T17" fmla="*/ 10 h 14"/>
                <a:gd name="T18" fmla="*/ 2 w 29"/>
                <a:gd name="T19" fmla="*/ 12 h 14"/>
                <a:gd name="T20" fmla="*/ 4 w 29"/>
                <a:gd name="T21" fmla="*/ 14 h 14"/>
                <a:gd name="T22" fmla="*/ 6 w 29"/>
                <a:gd name="T23" fmla="*/ 1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4">
                  <a:moveTo>
                    <a:pt x="6" y="12"/>
                  </a:moveTo>
                  <a:lnTo>
                    <a:pt x="4" y="14"/>
                  </a:lnTo>
                  <a:lnTo>
                    <a:pt x="29" y="4"/>
                  </a:lnTo>
                  <a:lnTo>
                    <a:pt x="27" y="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32"/>
            <p:cNvSpPr>
              <a:spLocks/>
            </p:cNvSpPr>
            <p:nvPr/>
          </p:nvSpPr>
          <p:spPr bwMode="auto">
            <a:xfrm>
              <a:off x="4375" y="2553"/>
              <a:ext cx="174" cy="176"/>
            </a:xfrm>
            <a:custGeom>
              <a:avLst/>
              <a:gdLst>
                <a:gd name="T0" fmla="*/ 5 w 174"/>
                <a:gd name="T1" fmla="*/ 175 h 176"/>
                <a:gd name="T2" fmla="*/ 3 w 174"/>
                <a:gd name="T3" fmla="*/ 176 h 176"/>
                <a:gd name="T4" fmla="*/ 174 w 174"/>
                <a:gd name="T5" fmla="*/ 4 h 176"/>
                <a:gd name="T6" fmla="*/ 170 w 174"/>
                <a:gd name="T7" fmla="*/ 0 h 176"/>
                <a:gd name="T8" fmla="*/ 0 w 174"/>
                <a:gd name="T9" fmla="*/ 173 h 176"/>
                <a:gd name="T10" fmla="*/ 0 w 174"/>
                <a:gd name="T11" fmla="*/ 175 h 176"/>
                <a:gd name="T12" fmla="*/ 0 w 174"/>
                <a:gd name="T13" fmla="*/ 173 h 176"/>
                <a:gd name="T14" fmla="*/ 0 w 174"/>
                <a:gd name="T15" fmla="*/ 175 h 176"/>
                <a:gd name="T16" fmla="*/ 0 w 174"/>
                <a:gd name="T17" fmla="*/ 176 h 176"/>
                <a:gd name="T18" fmla="*/ 2 w 174"/>
                <a:gd name="T19" fmla="*/ 176 h 176"/>
                <a:gd name="T20" fmla="*/ 3 w 174"/>
                <a:gd name="T21" fmla="*/ 176 h 176"/>
                <a:gd name="T22" fmla="*/ 5 w 174"/>
                <a:gd name="T23" fmla="*/ 175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4" h="176">
                  <a:moveTo>
                    <a:pt x="5" y="175"/>
                  </a:moveTo>
                  <a:lnTo>
                    <a:pt x="3" y="176"/>
                  </a:lnTo>
                  <a:lnTo>
                    <a:pt x="174" y="4"/>
                  </a:lnTo>
                  <a:lnTo>
                    <a:pt x="170" y="0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2" y="176"/>
                  </a:lnTo>
                  <a:lnTo>
                    <a:pt x="3" y="176"/>
                  </a:lnTo>
                  <a:lnTo>
                    <a:pt x="5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33"/>
            <p:cNvSpPr>
              <a:spLocks/>
            </p:cNvSpPr>
            <p:nvPr/>
          </p:nvSpPr>
          <p:spPr bwMode="auto">
            <a:xfrm>
              <a:off x="4377" y="2547"/>
              <a:ext cx="195" cy="230"/>
            </a:xfrm>
            <a:custGeom>
              <a:avLst/>
              <a:gdLst>
                <a:gd name="T0" fmla="*/ 0 w 195"/>
                <a:gd name="T1" fmla="*/ 181 h 230"/>
                <a:gd name="T2" fmla="*/ 1 w 195"/>
                <a:gd name="T3" fmla="*/ 192 h 230"/>
                <a:gd name="T4" fmla="*/ 5 w 195"/>
                <a:gd name="T5" fmla="*/ 202 h 230"/>
                <a:gd name="T6" fmla="*/ 11 w 195"/>
                <a:gd name="T7" fmla="*/ 209 h 230"/>
                <a:gd name="T8" fmla="*/ 19 w 195"/>
                <a:gd name="T9" fmla="*/ 217 h 230"/>
                <a:gd name="T10" fmla="*/ 28 w 195"/>
                <a:gd name="T11" fmla="*/ 221 h 230"/>
                <a:gd name="T12" fmla="*/ 38 w 195"/>
                <a:gd name="T13" fmla="*/ 225 h 230"/>
                <a:gd name="T14" fmla="*/ 51 w 195"/>
                <a:gd name="T15" fmla="*/ 228 h 230"/>
                <a:gd name="T16" fmla="*/ 63 w 195"/>
                <a:gd name="T17" fmla="*/ 230 h 230"/>
                <a:gd name="T18" fmla="*/ 66 w 195"/>
                <a:gd name="T19" fmla="*/ 227 h 230"/>
                <a:gd name="T20" fmla="*/ 72 w 195"/>
                <a:gd name="T21" fmla="*/ 217 h 230"/>
                <a:gd name="T22" fmla="*/ 80 w 195"/>
                <a:gd name="T23" fmla="*/ 205 h 230"/>
                <a:gd name="T24" fmla="*/ 89 w 195"/>
                <a:gd name="T25" fmla="*/ 192 h 230"/>
                <a:gd name="T26" fmla="*/ 99 w 195"/>
                <a:gd name="T27" fmla="*/ 175 h 230"/>
                <a:gd name="T28" fmla="*/ 110 w 195"/>
                <a:gd name="T29" fmla="*/ 158 h 230"/>
                <a:gd name="T30" fmla="*/ 122 w 195"/>
                <a:gd name="T31" fmla="*/ 140 h 230"/>
                <a:gd name="T32" fmla="*/ 133 w 195"/>
                <a:gd name="T33" fmla="*/ 121 h 230"/>
                <a:gd name="T34" fmla="*/ 145 w 195"/>
                <a:gd name="T35" fmla="*/ 102 h 230"/>
                <a:gd name="T36" fmla="*/ 156 w 195"/>
                <a:gd name="T37" fmla="*/ 83 h 230"/>
                <a:gd name="T38" fmla="*/ 166 w 195"/>
                <a:gd name="T39" fmla="*/ 67 h 230"/>
                <a:gd name="T40" fmla="*/ 176 w 195"/>
                <a:gd name="T41" fmla="*/ 52 h 230"/>
                <a:gd name="T42" fmla="*/ 183 w 195"/>
                <a:gd name="T43" fmla="*/ 39 h 230"/>
                <a:gd name="T44" fmla="*/ 191 w 195"/>
                <a:gd name="T45" fmla="*/ 29 h 230"/>
                <a:gd name="T46" fmla="*/ 193 w 195"/>
                <a:gd name="T47" fmla="*/ 23 h 230"/>
                <a:gd name="T48" fmla="*/ 195 w 195"/>
                <a:gd name="T49" fmla="*/ 21 h 230"/>
                <a:gd name="T50" fmla="*/ 193 w 195"/>
                <a:gd name="T51" fmla="*/ 0 h 230"/>
                <a:gd name="T52" fmla="*/ 170 w 195"/>
                <a:gd name="T53" fmla="*/ 8 h 230"/>
                <a:gd name="T54" fmla="*/ 0 w 195"/>
                <a:gd name="T55" fmla="*/ 181 h 23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5" h="230">
                  <a:moveTo>
                    <a:pt x="0" y="181"/>
                  </a:moveTo>
                  <a:lnTo>
                    <a:pt x="1" y="192"/>
                  </a:lnTo>
                  <a:lnTo>
                    <a:pt x="5" y="202"/>
                  </a:lnTo>
                  <a:lnTo>
                    <a:pt x="11" y="209"/>
                  </a:lnTo>
                  <a:lnTo>
                    <a:pt x="19" y="217"/>
                  </a:lnTo>
                  <a:lnTo>
                    <a:pt x="28" y="221"/>
                  </a:lnTo>
                  <a:lnTo>
                    <a:pt x="38" y="225"/>
                  </a:lnTo>
                  <a:lnTo>
                    <a:pt x="51" y="228"/>
                  </a:lnTo>
                  <a:lnTo>
                    <a:pt x="63" y="230"/>
                  </a:lnTo>
                  <a:lnTo>
                    <a:pt x="66" y="227"/>
                  </a:lnTo>
                  <a:lnTo>
                    <a:pt x="72" y="217"/>
                  </a:lnTo>
                  <a:lnTo>
                    <a:pt x="80" y="205"/>
                  </a:lnTo>
                  <a:lnTo>
                    <a:pt x="89" y="192"/>
                  </a:lnTo>
                  <a:lnTo>
                    <a:pt x="99" y="175"/>
                  </a:lnTo>
                  <a:lnTo>
                    <a:pt x="110" y="158"/>
                  </a:lnTo>
                  <a:lnTo>
                    <a:pt x="122" y="140"/>
                  </a:lnTo>
                  <a:lnTo>
                    <a:pt x="133" y="121"/>
                  </a:lnTo>
                  <a:lnTo>
                    <a:pt x="145" y="102"/>
                  </a:lnTo>
                  <a:lnTo>
                    <a:pt x="156" y="83"/>
                  </a:lnTo>
                  <a:lnTo>
                    <a:pt x="166" y="67"/>
                  </a:lnTo>
                  <a:lnTo>
                    <a:pt x="176" y="52"/>
                  </a:lnTo>
                  <a:lnTo>
                    <a:pt x="183" y="39"/>
                  </a:lnTo>
                  <a:lnTo>
                    <a:pt x="191" y="29"/>
                  </a:lnTo>
                  <a:lnTo>
                    <a:pt x="193" y="23"/>
                  </a:lnTo>
                  <a:lnTo>
                    <a:pt x="195" y="21"/>
                  </a:lnTo>
                  <a:lnTo>
                    <a:pt x="193" y="0"/>
                  </a:lnTo>
                  <a:lnTo>
                    <a:pt x="170" y="8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Freeform 34"/>
            <p:cNvSpPr>
              <a:spLocks/>
            </p:cNvSpPr>
            <p:nvPr/>
          </p:nvSpPr>
          <p:spPr bwMode="auto">
            <a:xfrm>
              <a:off x="4375" y="2728"/>
              <a:ext cx="68" cy="53"/>
            </a:xfrm>
            <a:custGeom>
              <a:avLst/>
              <a:gdLst>
                <a:gd name="T0" fmla="*/ 63 w 68"/>
                <a:gd name="T1" fmla="*/ 47 h 53"/>
                <a:gd name="T2" fmla="*/ 67 w 68"/>
                <a:gd name="T3" fmla="*/ 47 h 53"/>
                <a:gd name="T4" fmla="*/ 53 w 68"/>
                <a:gd name="T5" fmla="*/ 44 h 53"/>
                <a:gd name="T6" fmla="*/ 42 w 68"/>
                <a:gd name="T7" fmla="*/ 42 h 53"/>
                <a:gd name="T8" fmla="*/ 30 w 68"/>
                <a:gd name="T9" fmla="*/ 38 h 53"/>
                <a:gd name="T10" fmla="*/ 23 w 68"/>
                <a:gd name="T11" fmla="*/ 34 h 53"/>
                <a:gd name="T12" fmla="*/ 15 w 68"/>
                <a:gd name="T13" fmla="*/ 26 h 53"/>
                <a:gd name="T14" fmla="*/ 9 w 68"/>
                <a:gd name="T15" fmla="*/ 21 h 53"/>
                <a:gd name="T16" fmla="*/ 5 w 68"/>
                <a:gd name="T17" fmla="*/ 11 h 53"/>
                <a:gd name="T18" fmla="*/ 5 w 68"/>
                <a:gd name="T19" fmla="*/ 0 h 53"/>
                <a:gd name="T20" fmla="*/ 0 w 68"/>
                <a:gd name="T21" fmla="*/ 0 h 53"/>
                <a:gd name="T22" fmla="*/ 0 w 68"/>
                <a:gd name="T23" fmla="*/ 13 h 53"/>
                <a:gd name="T24" fmla="*/ 5 w 68"/>
                <a:gd name="T25" fmla="*/ 23 h 53"/>
                <a:gd name="T26" fmla="*/ 11 w 68"/>
                <a:gd name="T27" fmla="*/ 30 h 53"/>
                <a:gd name="T28" fmla="*/ 19 w 68"/>
                <a:gd name="T29" fmla="*/ 38 h 53"/>
                <a:gd name="T30" fmla="*/ 28 w 68"/>
                <a:gd name="T31" fmla="*/ 42 h 53"/>
                <a:gd name="T32" fmla="*/ 40 w 68"/>
                <a:gd name="T33" fmla="*/ 47 h 53"/>
                <a:gd name="T34" fmla="*/ 53 w 68"/>
                <a:gd name="T35" fmla="*/ 49 h 53"/>
                <a:gd name="T36" fmla="*/ 65 w 68"/>
                <a:gd name="T37" fmla="*/ 53 h 53"/>
                <a:gd name="T38" fmla="*/ 67 w 68"/>
                <a:gd name="T39" fmla="*/ 51 h 53"/>
                <a:gd name="T40" fmla="*/ 65 w 68"/>
                <a:gd name="T41" fmla="*/ 53 h 53"/>
                <a:gd name="T42" fmla="*/ 67 w 68"/>
                <a:gd name="T43" fmla="*/ 51 h 53"/>
                <a:gd name="T44" fmla="*/ 68 w 68"/>
                <a:gd name="T45" fmla="*/ 49 h 53"/>
                <a:gd name="T46" fmla="*/ 67 w 68"/>
                <a:gd name="T47" fmla="*/ 47 h 53"/>
                <a:gd name="T48" fmla="*/ 67 w 68"/>
                <a:gd name="T49" fmla="*/ 47 h 53"/>
                <a:gd name="T50" fmla="*/ 63 w 68"/>
                <a:gd name="T51" fmla="*/ 47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8" h="53">
                  <a:moveTo>
                    <a:pt x="63" y="47"/>
                  </a:moveTo>
                  <a:lnTo>
                    <a:pt x="67" y="47"/>
                  </a:lnTo>
                  <a:lnTo>
                    <a:pt x="53" y="44"/>
                  </a:lnTo>
                  <a:lnTo>
                    <a:pt x="42" y="42"/>
                  </a:lnTo>
                  <a:lnTo>
                    <a:pt x="30" y="38"/>
                  </a:lnTo>
                  <a:lnTo>
                    <a:pt x="23" y="34"/>
                  </a:lnTo>
                  <a:lnTo>
                    <a:pt x="15" y="26"/>
                  </a:lnTo>
                  <a:lnTo>
                    <a:pt x="9" y="21"/>
                  </a:lnTo>
                  <a:lnTo>
                    <a:pt x="5" y="1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23"/>
                  </a:lnTo>
                  <a:lnTo>
                    <a:pt x="11" y="30"/>
                  </a:lnTo>
                  <a:lnTo>
                    <a:pt x="19" y="38"/>
                  </a:lnTo>
                  <a:lnTo>
                    <a:pt x="28" y="42"/>
                  </a:lnTo>
                  <a:lnTo>
                    <a:pt x="40" y="47"/>
                  </a:lnTo>
                  <a:lnTo>
                    <a:pt x="53" y="49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7" y="47"/>
                  </a:lnTo>
                  <a:lnTo>
                    <a:pt x="6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Freeform 35"/>
            <p:cNvSpPr>
              <a:spLocks/>
            </p:cNvSpPr>
            <p:nvPr/>
          </p:nvSpPr>
          <p:spPr bwMode="auto">
            <a:xfrm>
              <a:off x="4438" y="2567"/>
              <a:ext cx="137" cy="212"/>
            </a:xfrm>
            <a:custGeom>
              <a:avLst/>
              <a:gdLst>
                <a:gd name="T0" fmla="*/ 132 w 137"/>
                <a:gd name="T1" fmla="*/ 1 h 212"/>
                <a:gd name="T2" fmla="*/ 132 w 137"/>
                <a:gd name="T3" fmla="*/ 0 h 212"/>
                <a:gd name="T4" fmla="*/ 130 w 137"/>
                <a:gd name="T5" fmla="*/ 1 h 212"/>
                <a:gd name="T6" fmla="*/ 126 w 137"/>
                <a:gd name="T7" fmla="*/ 7 h 212"/>
                <a:gd name="T8" fmla="*/ 120 w 137"/>
                <a:gd name="T9" fmla="*/ 19 h 212"/>
                <a:gd name="T10" fmla="*/ 113 w 137"/>
                <a:gd name="T11" fmla="*/ 30 h 212"/>
                <a:gd name="T12" fmla="*/ 103 w 137"/>
                <a:gd name="T13" fmla="*/ 46 h 212"/>
                <a:gd name="T14" fmla="*/ 93 w 137"/>
                <a:gd name="T15" fmla="*/ 63 h 212"/>
                <a:gd name="T16" fmla="*/ 82 w 137"/>
                <a:gd name="T17" fmla="*/ 80 h 212"/>
                <a:gd name="T18" fmla="*/ 71 w 137"/>
                <a:gd name="T19" fmla="*/ 99 h 212"/>
                <a:gd name="T20" fmla="*/ 59 w 137"/>
                <a:gd name="T21" fmla="*/ 118 h 212"/>
                <a:gd name="T22" fmla="*/ 48 w 137"/>
                <a:gd name="T23" fmla="*/ 138 h 212"/>
                <a:gd name="T24" fmla="*/ 36 w 137"/>
                <a:gd name="T25" fmla="*/ 155 h 212"/>
                <a:gd name="T26" fmla="*/ 27 w 137"/>
                <a:gd name="T27" fmla="*/ 170 h 212"/>
                <a:gd name="T28" fmla="*/ 17 w 137"/>
                <a:gd name="T29" fmla="*/ 185 h 212"/>
                <a:gd name="T30" fmla="*/ 9 w 137"/>
                <a:gd name="T31" fmla="*/ 197 h 212"/>
                <a:gd name="T32" fmla="*/ 4 w 137"/>
                <a:gd name="T33" fmla="*/ 205 h 212"/>
                <a:gd name="T34" fmla="*/ 0 w 137"/>
                <a:gd name="T35" fmla="*/ 208 h 212"/>
                <a:gd name="T36" fmla="*/ 4 w 137"/>
                <a:gd name="T37" fmla="*/ 212 h 212"/>
                <a:gd name="T38" fmla="*/ 7 w 137"/>
                <a:gd name="T39" fmla="*/ 207 h 212"/>
                <a:gd name="T40" fmla="*/ 13 w 137"/>
                <a:gd name="T41" fmla="*/ 199 h 212"/>
                <a:gd name="T42" fmla="*/ 21 w 137"/>
                <a:gd name="T43" fmla="*/ 187 h 212"/>
                <a:gd name="T44" fmla="*/ 30 w 137"/>
                <a:gd name="T45" fmla="*/ 174 h 212"/>
                <a:gd name="T46" fmla="*/ 40 w 137"/>
                <a:gd name="T47" fmla="*/ 157 h 212"/>
                <a:gd name="T48" fmla="*/ 51 w 137"/>
                <a:gd name="T49" fmla="*/ 139 h 212"/>
                <a:gd name="T50" fmla="*/ 63 w 137"/>
                <a:gd name="T51" fmla="*/ 120 h 212"/>
                <a:gd name="T52" fmla="*/ 74 w 137"/>
                <a:gd name="T53" fmla="*/ 101 h 212"/>
                <a:gd name="T54" fmla="*/ 86 w 137"/>
                <a:gd name="T55" fmla="*/ 82 h 212"/>
                <a:gd name="T56" fmla="*/ 97 w 137"/>
                <a:gd name="T57" fmla="*/ 65 h 212"/>
                <a:gd name="T58" fmla="*/ 109 w 137"/>
                <a:gd name="T59" fmla="*/ 47 h 212"/>
                <a:gd name="T60" fmla="*/ 118 w 137"/>
                <a:gd name="T61" fmla="*/ 34 h 212"/>
                <a:gd name="T62" fmla="*/ 124 w 137"/>
                <a:gd name="T63" fmla="*/ 21 h 212"/>
                <a:gd name="T64" fmla="*/ 132 w 137"/>
                <a:gd name="T65" fmla="*/ 11 h 212"/>
                <a:gd name="T66" fmla="*/ 136 w 137"/>
                <a:gd name="T67" fmla="*/ 5 h 212"/>
                <a:gd name="T68" fmla="*/ 136 w 137"/>
                <a:gd name="T69" fmla="*/ 1 h 212"/>
                <a:gd name="T70" fmla="*/ 137 w 137"/>
                <a:gd name="T71" fmla="*/ 1 h 212"/>
                <a:gd name="T72" fmla="*/ 136 w 137"/>
                <a:gd name="T73" fmla="*/ 1 h 212"/>
                <a:gd name="T74" fmla="*/ 137 w 137"/>
                <a:gd name="T75" fmla="*/ 0 h 212"/>
                <a:gd name="T76" fmla="*/ 136 w 137"/>
                <a:gd name="T77" fmla="*/ 0 h 212"/>
                <a:gd name="T78" fmla="*/ 134 w 137"/>
                <a:gd name="T79" fmla="*/ 0 h 212"/>
                <a:gd name="T80" fmla="*/ 132 w 137"/>
                <a:gd name="T81" fmla="*/ 0 h 212"/>
                <a:gd name="T82" fmla="*/ 132 w 137"/>
                <a:gd name="T83" fmla="*/ 1 h 2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7" h="212">
                  <a:moveTo>
                    <a:pt x="132" y="1"/>
                  </a:moveTo>
                  <a:lnTo>
                    <a:pt x="132" y="0"/>
                  </a:lnTo>
                  <a:lnTo>
                    <a:pt x="130" y="1"/>
                  </a:lnTo>
                  <a:lnTo>
                    <a:pt x="126" y="7"/>
                  </a:lnTo>
                  <a:lnTo>
                    <a:pt x="120" y="19"/>
                  </a:lnTo>
                  <a:lnTo>
                    <a:pt x="113" y="30"/>
                  </a:lnTo>
                  <a:lnTo>
                    <a:pt x="103" y="46"/>
                  </a:lnTo>
                  <a:lnTo>
                    <a:pt x="93" y="63"/>
                  </a:lnTo>
                  <a:lnTo>
                    <a:pt x="82" y="80"/>
                  </a:lnTo>
                  <a:lnTo>
                    <a:pt x="71" y="99"/>
                  </a:lnTo>
                  <a:lnTo>
                    <a:pt x="59" y="118"/>
                  </a:lnTo>
                  <a:lnTo>
                    <a:pt x="48" y="138"/>
                  </a:lnTo>
                  <a:lnTo>
                    <a:pt x="36" y="155"/>
                  </a:lnTo>
                  <a:lnTo>
                    <a:pt x="27" y="170"/>
                  </a:lnTo>
                  <a:lnTo>
                    <a:pt x="17" y="185"/>
                  </a:lnTo>
                  <a:lnTo>
                    <a:pt x="9" y="197"/>
                  </a:lnTo>
                  <a:lnTo>
                    <a:pt x="4" y="205"/>
                  </a:lnTo>
                  <a:lnTo>
                    <a:pt x="0" y="208"/>
                  </a:lnTo>
                  <a:lnTo>
                    <a:pt x="4" y="212"/>
                  </a:lnTo>
                  <a:lnTo>
                    <a:pt x="7" y="207"/>
                  </a:lnTo>
                  <a:lnTo>
                    <a:pt x="13" y="199"/>
                  </a:lnTo>
                  <a:lnTo>
                    <a:pt x="21" y="187"/>
                  </a:lnTo>
                  <a:lnTo>
                    <a:pt x="30" y="174"/>
                  </a:lnTo>
                  <a:lnTo>
                    <a:pt x="40" y="157"/>
                  </a:lnTo>
                  <a:lnTo>
                    <a:pt x="51" y="139"/>
                  </a:lnTo>
                  <a:lnTo>
                    <a:pt x="63" y="120"/>
                  </a:lnTo>
                  <a:lnTo>
                    <a:pt x="74" y="101"/>
                  </a:lnTo>
                  <a:lnTo>
                    <a:pt x="86" y="82"/>
                  </a:lnTo>
                  <a:lnTo>
                    <a:pt x="97" y="65"/>
                  </a:lnTo>
                  <a:lnTo>
                    <a:pt x="109" y="47"/>
                  </a:lnTo>
                  <a:lnTo>
                    <a:pt x="118" y="34"/>
                  </a:lnTo>
                  <a:lnTo>
                    <a:pt x="124" y="21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9" name="Freeform 36"/>
            <p:cNvSpPr>
              <a:spLocks/>
            </p:cNvSpPr>
            <p:nvPr/>
          </p:nvSpPr>
          <p:spPr bwMode="auto">
            <a:xfrm>
              <a:off x="4568" y="2545"/>
              <a:ext cx="7" cy="23"/>
            </a:xfrm>
            <a:custGeom>
              <a:avLst/>
              <a:gdLst>
                <a:gd name="T0" fmla="*/ 4 w 7"/>
                <a:gd name="T1" fmla="*/ 4 h 23"/>
                <a:gd name="T2" fmla="*/ 0 w 7"/>
                <a:gd name="T3" fmla="*/ 2 h 23"/>
                <a:gd name="T4" fmla="*/ 2 w 7"/>
                <a:gd name="T5" fmla="*/ 23 h 23"/>
                <a:gd name="T6" fmla="*/ 7 w 7"/>
                <a:gd name="T7" fmla="*/ 23 h 23"/>
                <a:gd name="T8" fmla="*/ 6 w 7"/>
                <a:gd name="T9" fmla="*/ 2 h 23"/>
                <a:gd name="T10" fmla="*/ 2 w 7"/>
                <a:gd name="T11" fmla="*/ 0 h 23"/>
                <a:gd name="T12" fmla="*/ 6 w 7"/>
                <a:gd name="T13" fmla="*/ 2 h 23"/>
                <a:gd name="T14" fmla="*/ 4 w 7"/>
                <a:gd name="T15" fmla="*/ 0 h 23"/>
                <a:gd name="T16" fmla="*/ 2 w 7"/>
                <a:gd name="T17" fmla="*/ 0 h 23"/>
                <a:gd name="T18" fmla="*/ 2 w 7"/>
                <a:gd name="T19" fmla="*/ 0 h 23"/>
                <a:gd name="T20" fmla="*/ 0 w 7"/>
                <a:gd name="T21" fmla="*/ 2 h 23"/>
                <a:gd name="T22" fmla="*/ 4 w 7"/>
                <a:gd name="T23" fmla="*/ 4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23">
                  <a:moveTo>
                    <a:pt x="4" y="4"/>
                  </a:moveTo>
                  <a:lnTo>
                    <a:pt x="0" y="2"/>
                  </a:lnTo>
                  <a:lnTo>
                    <a:pt x="2" y="23"/>
                  </a:lnTo>
                  <a:lnTo>
                    <a:pt x="7" y="23"/>
                  </a:lnTo>
                  <a:lnTo>
                    <a:pt x="6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37"/>
            <p:cNvSpPr>
              <a:spLocks/>
            </p:cNvSpPr>
            <p:nvPr/>
          </p:nvSpPr>
          <p:spPr bwMode="auto">
            <a:xfrm>
              <a:off x="4543" y="2545"/>
              <a:ext cx="29" cy="14"/>
            </a:xfrm>
            <a:custGeom>
              <a:avLst/>
              <a:gdLst>
                <a:gd name="T0" fmla="*/ 6 w 29"/>
                <a:gd name="T1" fmla="*/ 12 h 14"/>
                <a:gd name="T2" fmla="*/ 4 w 29"/>
                <a:gd name="T3" fmla="*/ 14 h 14"/>
                <a:gd name="T4" fmla="*/ 29 w 29"/>
                <a:gd name="T5" fmla="*/ 4 h 14"/>
                <a:gd name="T6" fmla="*/ 27 w 29"/>
                <a:gd name="T7" fmla="*/ 0 h 14"/>
                <a:gd name="T8" fmla="*/ 2 w 29"/>
                <a:gd name="T9" fmla="*/ 8 h 14"/>
                <a:gd name="T10" fmla="*/ 2 w 29"/>
                <a:gd name="T11" fmla="*/ 8 h 14"/>
                <a:gd name="T12" fmla="*/ 2 w 29"/>
                <a:gd name="T13" fmla="*/ 8 h 14"/>
                <a:gd name="T14" fmla="*/ 0 w 29"/>
                <a:gd name="T15" fmla="*/ 8 h 14"/>
                <a:gd name="T16" fmla="*/ 0 w 29"/>
                <a:gd name="T17" fmla="*/ 10 h 14"/>
                <a:gd name="T18" fmla="*/ 2 w 29"/>
                <a:gd name="T19" fmla="*/ 12 h 14"/>
                <a:gd name="T20" fmla="*/ 4 w 29"/>
                <a:gd name="T21" fmla="*/ 14 h 14"/>
                <a:gd name="T22" fmla="*/ 6 w 29"/>
                <a:gd name="T23" fmla="*/ 1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14">
                  <a:moveTo>
                    <a:pt x="6" y="12"/>
                  </a:moveTo>
                  <a:lnTo>
                    <a:pt x="4" y="14"/>
                  </a:lnTo>
                  <a:lnTo>
                    <a:pt x="29" y="4"/>
                  </a:lnTo>
                  <a:lnTo>
                    <a:pt x="27" y="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38"/>
            <p:cNvSpPr>
              <a:spLocks/>
            </p:cNvSpPr>
            <p:nvPr/>
          </p:nvSpPr>
          <p:spPr bwMode="auto">
            <a:xfrm>
              <a:off x="4375" y="2553"/>
              <a:ext cx="174" cy="176"/>
            </a:xfrm>
            <a:custGeom>
              <a:avLst/>
              <a:gdLst>
                <a:gd name="T0" fmla="*/ 5 w 174"/>
                <a:gd name="T1" fmla="*/ 175 h 176"/>
                <a:gd name="T2" fmla="*/ 3 w 174"/>
                <a:gd name="T3" fmla="*/ 176 h 176"/>
                <a:gd name="T4" fmla="*/ 174 w 174"/>
                <a:gd name="T5" fmla="*/ 4 h 176"/>
                <a:gd name="T6" fmla="*/ 170 w 174"/>
                <a:gd name="T7" fmla="*/ 0 h 176"/>
                <a:gd name="T8" fmla="*/ 0 w 174"/>
                <a:gd name="T9" fmla="*/ 173 h 176"/>
                <a:gd name="T10" fmla="*/ 0 w 174"/>
                <a:gd name="T11" fmla="*/ 175 h 176"/>
                <a:gd name="T12" fmla="*/ 0 w 174"/>
                <a:gd name="T13" fmla="*/ 173 h 176"/>
                <a:gd name="T14" fmla="*/ 0 w 174"/>
                <a:gd name="T15" fmla="*/ 175 h 176"/>
                <a:gd name="T16" fmla="*/ 0 w 174"/>
                <a:gd name="T17" fmla="*/ 176 h 176"/>
                <a:gd name="T18" fmla="*/ 2 w 174"/>
                <a:gd name="T19" fmla="*/ 176 h 176"/>
                <a:gd name="T20" fmla="*/ 3 w 174"/>
                <a:gd name="T21" fmla="*/ 176 h 176"/>
                <a:gd name="T22" fmla="*/ 5 w 174"/>
                <a:gd name="T23" fmla="*/ 175 h 1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4" h="176">
                  <a:moveTo>
                    <a:pt x="5" y="175"/>
                  </a:moveTo>
                  <a:lnTo>
                    <a:pt x="3" y="176"/>
                  </a:lnTo>
                  <a:lnTo>
                    <a:pt x="174" y="4"/>
                  </a:lnTo>
                  <a:lnTo>
                    <a:pt x="170" y="0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2" y="176"/>
                  </a:lnTo>
                  <a:lnTo>
                    <a:pt x="3" y="176"/>
                  </a:lnTo>
                  <a:lnTo>
                    <a:pt x="5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39"/>
            <p:cNvSpPr>
              <a:spLocks/>
            </p:cNvSpPr>
            <p:nvPr/>
          </p:nvSpPr>
          <p:spPr bwMode="auto">
            <a:xfrm>
              <a:off x="4528" y="2519"/>
              <a:ext cx="1" cy="48"/>
            </a:xfrm>
            <a:custGeom>
              <a:avLst/>
              <a:gdLst>
                <a:gd name="T0" fmla="*/ 0 w 1"/>
                <a:gd name="T1" fmla="*/ 0 h 48"/>
                <a:gd name="T2" fmla="*/ 0 w 1"/>
                <a:gd name="T3" fmla="*/ 48 h 48"/>
                <a:gd name="T4" fmla="*/ 0 w 1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8">
                  <a:moveTo>
                    <a:pt x="0" y="0"/>
                  </a:move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40"/>
            <p:cNvSpPr>
              <a:spLocks/>
            </p:cNvSpPr>
            <p:nvPr/>
          </p:nvSpPr>
          <p:spPr bwMode="auto">
            <a:xfrm>
              <a:off x="4524" y="2515"/>
              <a:ext cx="6" cy="4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2 h 4"/>
                <a:gd name="T4" fmla="*/ 4 w 6"/>
                <a:gd name="T5" fmla="*/ 0 h 4"/>
                <a:gd name="T6" fmla="*/ 2 w 6"/>
                <a:gd name="T7" fmla="*/ 2 h 4"/>
                <a:gd name="T8" fmla="*/ 0 w 6"/>
                <a:gd name="T9" fmla="*/ 4 h 4"/>
                <a:gd name="T10" fmla="*/ 6 w 6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41"/>
            <p:cNvSpPr>
              <a:spLocks/>
            </p:cNvSpPr>
            <p:nvPr/>
          </p:nvSpPr>
          <p:spPr bwMode="auto">
            <a:xfrm>
              <a:off x="4524" y="2519"/>
              <a:ext cx="6" cy="48"/>
            </a:xfrm>
            <a:custGeom>
              <a:avLst/>
              <a:gdLst>
                <a:gd name="T0" fmla="*/ 4 w 6"/>
                <a:gd name="T1" fmla="*/ 48 h 48"/>
                <a:gd name="T2" fmla="*/ 6 w 6"/>
                <a:gd name="T3" fmla="*/ 48 h 48"/>
                <a:gd name="T4" fmla="*/ 6 w 6"/>
                <a:gd name="T5" fmla="*/ 0 h 48"/>
                <a:gd name="T6" fmla="*/ 0 w 6"/>
                <a:gd name="T7" fmla="*/ 0 h 48"/>
                <a:gd name="T8" fmla="*/ 0 w 6"/>
                <a:gd name="T9" fmla="*/ 48 h 48"/>
                <a:gd name="T10" fmla="*/ 4 w 6"/>
                <a:gd name="T11" fmla="*/ 4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48">
                  <a:moveTo>
                    <a:pt x="4" y="48"/>
                  </a:moveTo>
                  <a:lnTo>
                    <a:pt x="6" y="4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4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" name="Freeform 42"/>
            <p:cNvSpPr>
              <a:spLocks/>
            </p:cNvSpPr>
            <p:nvPr/>
          </p:nvSpPr>
          <p:spPr bwMode="auto">
            <a:xfrm>
              <a:off x="4524" y="2567"/>
              <a:ext cx="6" cy="1"/>
            </a:xfrm>
            <a:custGeom>
              <a:avLst/>
              <a:gdLst>
                <a:gd name="T0" fmla="*/ 0 w 6"/>
                <a:gd name="T1" fmla="*/ 0 h 1"/>
                <a:gd name="T2" fmla="*/ 2 w 6"/>
                <a:gd name="T3" fmla="*/ 0 h 1"/>
                <a:gd name="T4" fmla="*/ 4 w 6"/>
                <a:gd name="T5" fmla="*/ 1 h 1"/>
                <a:gd name="T6" fmla="*/ 6 w 6"/>
                <a:gd name="T7" fmla="*/ 0 h 1"/>
                <a:gd name="T8" fmla="*/ 6 w 6"/>
                <a:gd name="T9" fmla="*/ 0 h 1"/>
                <a:gd name="T10" fmla="*/ 0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6" name="Freeform 43"/>
            <p:cNvSpPr>
              <a:spLocks/>
            </p:cNvSpPr>
            <p:nvPr/>
          </p:nvSpPr>
          <p:spPr bwMode="auto">
            <a:xfrm>
              <a:off x="4510" y="2534"/>
              <a:ext cx="1" cy="46"/>
            </a:xfrm>
            <a:custGeom>
              <a:avLst/>
              <a:gdLst>
                <a:gd name="T0" fmla="*/ 0 w 1"/>
                <a:gd name="T1" fmla="*/ 0 h 46"/>
                <a:gd name="T2" fmla="*/ 0 w 1"/>
                <a:gd name="T3" fmla="*/ 46 h 46"/>
                <a:gd name="T4" fmla="*/ 0 w 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6">
                  <a:moveTo>
                    <a:pt x="0" y="0"/>
                  </a:move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7" name="Freeform 44"/>
            <p:cNvSpPr>
              <a:spLocks/>
            </p:cNvSpPr>
            <p:nvPr/>
          </p:nvSpPr>
          <p:spPr bwMode="auto">
            <a:xfrm>
              <a:off x="4509" y="2532"/>
              <a:ext cx="3" cy="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0 w 3"/>
                <a:gd name="T7" fmla="*/ 0 h 2"/>
                <a:gd name="T8" fmla="*/ 0 w 3"/>
                <a:gd name="T9" fmla="*/ 2 h 2"/>
                <a:gd name="T10" fmla="*/ 3 w 3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Freeform 45"/>
            <p:cNvSpPr>
              <a:spLocks/>
            </p:cNvSpPr>
            <p:nvPr/>
          </p:nvSpPr>
          <p:spPr bwMode="auto">
            <a:xfrm>
              <a:off x="4509" y="2534"/>
              <a:ext cx="3" cy="46"/>
            </a:xfrm>
            <a:custGeom>
              <a:avLst/>
              <a:gdLst>
                <a:gd name="T0" fmla="*/ 1 w 3"/>
                <a:gd name="T1" fmla="*/ 46 h 46"/>
                <a:gd name="T2" fmla="*/ 3 w 3"/>
                <a:gd name="T3" fmla="*/ 46 h 46"/>
                <a:gd name="T4" fmla="*/ 3 w 3"/>
                <a:gd name="T5" fmla="*/ 0 h 46"/>
                <a:gd name="T6" fmla="*/ 0 w 3"/>
                <a:gd name="T7" fmla="*/ 0 h 46"/>
                <a:gd name="T8" fmla="*/ 0 w 3"/>
                <a:gd name="T9" fmla="*/ 46 h 46"/>
                <a:gd name="T10" fmla="*/ 1 w 3"/>
                <a:gd name="T11" fmla="*/ 4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6">
                  <a:moveTo>
                    <a:pt x="1" y="46"/>
                  </a:moveTo>
                  <a:lnTo>
                    <a:pt x="3" y="46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Freeform 46"/>
            <p:cNvSpPr>
              <a:spLocks/>
            </p:cNvSpPr>
            <p:nvPr/>
          </p:nvSpPr>
          <p:spPr bwMode="auto">
            <a:xfrm>
              <a:off x="4509" y="2580"/>
              <a:ext cx="3" cy="2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Freeform 47"/>
            <p:cNvSpPr>
              <a:spLocks/>
            </p:cNvSpPr>
            <p:nvPr/>
          </p:nvSpPr>
          <p:spPr bwMode="auto">
            <a:xfrm>
              <a:off x="4558" y="2599"/>
              <a:ext cx="50" cy="1"/>
            </a:xfrm>
            <a:custGeom>
              <a:avLst/>
              <a:gdLst>
                <a:gd name="T0" fmla="*/ 0 w 50"/>
                <a:gd name="T1" fmla="*/ 0 h 1"/>
                <a:gd name="T2" fmla="*/ 50 w 50"/>
                <a:gd name="T3" fmla="*/ 0 h 1"/>
                <a:gd name="T4" fmla="*/ 0 w 50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">
                  <a:moveTo>
                    <a:pt x="0" y="0"/>
                  </a:moveTo>
                  <a:lnTo>
                    <a:pt x="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48"/>
            <p:cNvSpPr>
              <a:spLocks/>
            </p:cNvSpPr>
            <p:nvPr/>
          </p:nvSpPr>
          <p:spPr bwMode="auto">
            <a:xfrm>
              <a:off x="4556" y="2595"/>
              <a:ext cx="2" cy="6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0 w 2"/>
                <a:gd name="T5" fmla="*/ 4 h 6"/>
                <a:gd name="T6" fmla="*/ 0 w 2"/>
                <a:gd name="T7" fmla="*/ 6 h 6"/>
                <a:gd name="T8" fmla="*/ 2 w 2"/>
                <a:gd name="T9" fmla="*/ 6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49"/>
            <p:cNvSpPr>
              <a:spLocks/>
            </p:cNvSpPr>
            <p:nvPr/>
          </p:nvSpPr>
          <p:spPr bwMode="auto">
            <a:xfrm>
              <a:off x="4558" y="2595"/>
              <a:ext cx="50" cy="6"/>
            </a:xfrm>
            <a:custGeom>
              <a:avLst/>
              <a:gdLst>
                <a:gd name="T0" fmla="*/ 50 w 50"/>
                <a:gd name="T1" fmla="*/ 4 h 6"/>
                <a:gd name="T2" fmla="*/ 50 w 50"/>
                <a:gd name="T3" fmla="*/ 0 h 6"/>
                <a:gd name="T4" fmla="*/ 0 w 50"/>
                <a:gd name="T5" fmla="*/ 0 h 6"/>
                <a:gd name="T6" fmla="*/ 0 w 50"/>
                <a:gd name="T7" fmla="*/ 6 h 6"/>
                <a:gd name="T8" fmla="*/ 50 w 50"/>
                <a:gd name="T9" fmla="*/ 6 h 6"/>
                <a:gd name="T10" fmla="*/ 50 w 50"/>
                <a:gd name="T11" fmla="*/ 4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6">
                  <a:moveTo>
                    <a:pt x="50" y="4"/>
                  </a:moveTo>
                  <a:lnTo>
                    <a:pt x="5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0" y="6"/>
                  </a:lnTo>
                  <a:lnTo>
                    <a:pt x="5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3" name="Freeform 50"/>
            <p:cNvSpPr>
              <a:spLocks/>
            </p:cNvSpPr>
            <p:nvPr/>
          </p:nvSpPr>
          <p:spPr bwMode="auto">
            <a:xfrm>
              <a:off x="4608" y="2595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6 h 6"/>
                <a:gd name="T4" fmla="*/ 2 w 2"/>
                <a:gd name="T5" fmla="*/ 4 h 6"/>
                <a:gd name="T6" fmla="*/ 2 w 2"/>
                <a:gd name="T7" fmla="*/ 2 h 6"/>
                <a:gd name="T8" fmla="*/ 0 w 2"/>
                <a:gd name="T9" fmla="*/ 0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4" name="Freeform 51"/>
            <p:cNvSpPr>
              <a:spLocks/>
            </p:cNvSpPr>
            <p:nvPr/>
          </p:nvSpPr>
          <p:spPr bwMode="auto">
            <a:xfrm>
              <a:off x="4549" y="2616"/>
              <a:ext cx="49" cy="1"/>
            </a:xfrm>
            <a:custGeom>
              <a:avLst/>
              <a:gdLst>
                <a:gd name="T0" fmla="*/ 0 w 49"/>
                <a:gd name="T1" fmla="*/ 0 h 1"/>
                <a:gd name="T2" fmla="*/ 49 w 49"/>
                <a:gd name="T3" fmla="*/ 0 h 1"/>
                <a:gd name="T4" fmla="*/ 0 w 4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">
                  <a:moveTo>
                    <a:pt x="0" y="0"/>
                  </a:move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52"/>
            <p:cNvSpPr>
              <a:spLocks/>
            </p:cNvSpPr>
            <p:nvPr/>
          </p:nvSpPr>
          <p:spPr bwMode="auto">
            <a:xfrm>
              <a:off x="4547" y="2614"/>
              <a:ext cx="2" cy="6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0 h 6"/>
                <a:gd name="T4" fmla="*/ 0 w 2"/>
                <a:gd name="T5" fmla="*/ 2 h 6"/>
                <a:gd name="T6" fmla="*/ 2 w 2"/>
                <a:gd name="T7" fmla="*/ 4 h 6"/>
                <a:gd name="T8" fmla="*/ 2 w 2"/>
                <a:gd name="T9" fmla="*/ 6 h 6"/>
                <a:gd name="T10" fmla="*/ 2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Freeform 53"/>
            <p:cNvSpPr>
              <a:spLocks/>
            </p:cNvSpPr>
            <p:nvPr/>
          </p:nvSpPr>
          <p:spPr bwMode="auto">
            <a:xfrm>
              <a:off x="4549" y="2614"/>
              <a:ext cx="49" cy="6"/>
            </a:xfrm>
            <a:custGeom>
              <a:avLst/>
              <a:gdLst>
                <a:gd name="T0" fmla="*/ 49 w 49"/>
                <a:gd name="T1" fmla="*/ 2 h 6"/>
                <a:gd name="T2" fmla="*/ 49 w 49"/>
                <a:gd name="T3" fmla="*/ 0 h 6"/>
                <a:gd name="T4" fmla="*/ 0 w 49"/>
                <a:gd name="T5" fmla="*/ 0 h 6"/>
                <a:gd name="T6" fmla="*/ 0 w 49"/>
                <a:gd name="T7" fmla="*/ 6 h 6"/>
                <a:gd name="T8" fmla="*/ 49 w 49"/>
                <a:gd name="T9" fmla="*/ 6 h 6"/>
                <a:gd name="T10" fmla="*/ 49 w 49"/>
                <a:gd name="T11" fmla="*/ 2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6">
                  <a:moveTo>
                    <a:pt x="49" y="2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9" y="6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Freeform 54"/>
            <p:cNvSpPr>
              <a:spLocks/>
            </p:cNvSpPr>
            <p:nvPr/>
          </p:nvSpPr>
          <p:spPr bwMode="auto">
            <a:xfrm>
              <a:off x="4598" y="2614"/>
              <a:ext cx="2" cy="6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4 h 6"/>
                <a:gd name="T4" fmla="*/ 2 w 2"/>
                <a:gd name="T5" fmla="*/ 2 h 6"/>
                <a:gd name="T6" fmla="*/ 2 w 2"/>
                <a:gd name="T7" fmla="*/ 0 h 6"/>
                <a:gd name="T8" fmla="*/ 0 w 2"/>
                <a:gd name="T9" fmla="*/ 0 h 6"/>
                <a:gd name="T10" fmla="*/ 0 w 2"/>
                <a:gd name="T11" fmla="*/ 6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55"/>
            <p:cNvSpPr>
              <a:spLocks/>
            </p:cNvSpPr>
            <p:nvPr/>
          </p:nvSpPr>
          <p:spPr bwMode="auto">
            <a:xfrm>
              <a:off x="4315" y="2785"/>
              <a:ext cx="69" cy="81"/>
            </a:xfrm>
            <a:custGeom>
              <a:avLst/>
              <a:gdLst>
                <a:gd name="T0" fmla="*/ 54 w 69"/>
                <a:gd name="T1" fmla="*/ 0 h 81"/>
                <a:gd name="T2" fmla="*/ 69 w 69"/>
                <a:gd name="T3" fmla="*/ 12 h 81"/>
                <a:gd name="T4" fmla="*/ 12 w 69"/>
                <a:gd name="T5" fmla="*/ 81 h 81"/>
                <a:gd name="T6" fmla="*/ 10 w 69"/>
                <a:gd name="T7" fmla="*/ 81 h 81"/>
                <a:gd name="T8" fmla="*/ 8 w 69"/>
                <a:gd name="T9" fmla="*/ 81 h 81"/>
                <a:gd name="T10" fmla="*/ 4 w 69"/>
                <a:gd name="T11" fmla="*/ 79 h 81"/>
                <a:gd name="T12" fmla="*/ 4 w 69"/>
                <a:gd name="T13" fmla="*/ 79 h 81"/>
                <a:gd name="T14" fmla="*/ 2 w 69"/>
                <a:gd name="T15" fmla="*/ 77 h 81"/>
                <a:gd name="T16" fmla="*/ 0 w 69"/>
                <a:gd name="T17" fmla="*/ 75 h 81"/>
                <a:gd name="T18" fmla="*/ 0 w 69"/>
                <a:gd name="T19" fmla="*/ 73 h 81"/>
                <a:gd name="T20" fmla="*/ 0 w 69"/>
                <a:gd name="T21" fmla="*/ 71 h 81"/>
                <a:gd name="T22" fmla="*/ 4 w 69"/>
                <a:gd name="T23" fmla="*/ 65 h 81"/>
                <a:gd name="T24" fmla="*/ 10 w 69"/>
                <a:gd name="T25" fmla="*/ 58 h 81"/>
                <a:gd name="T26" fmla="*/ 18 w 69"/>
                <a:gd name="T27" fmla="*/ 46 h 81"/>
                <a:gd name="T28" fmla="*/ 27 w 69"/>
                <a:gd name="T29" fmla="*/ 33 h 81"/>
                <a:gd name="T30" fmla="*/ 37 w 69"/>
                <a:gd name="T31" fmla="*/ 21 h 81"/>
                <a:gd name="T32" fmla="*/ 44 w 69"/>
                <a:gd name="T33" fmla="*/ 10 h 81"/>
                <a:gd name="T34" fmla="*/ 52 w 69"/>
                <a:gd name="T35" fmla="*/ 4 h 81"/>
                <a:gd name="T36" fmla="*/ 54 w 69"/>
                <a:gd name="T37" fmla="*/ 0 h 8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" h="81">
                  <a:moveTo>
                    <a:pt x="54" y="0"/>
                  </a:moveTo>
                  <a:lnTo>
                    <a:pt x="69" y="12"/>
                  </a:lnTo>
                  <a:lnTo>
                    <a:pt x="12" y="81"/>
                  </a:lnTo>
                  <a:lnTo>
                    <a:pt x="10" y="81"/>
                  </a:lnTo>
                  <a:lnTo>
                    <a:pt x="8" y="81"/>
                  </a:lnTo>
                  <a:lnTo>
                    <a:pt x="4" y="79"/>
                  </a:lnTo>
                  <a:lnTo>
                    <a:pt x="2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4" y="65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7" y="33"/>
                  </a:lnTo>
                  <a:lnTo>
                    <a:pt x="37" y="21"/>
                  </a:lnTo>
                  <a:lnTo>
                    <a:pt x="44" y="10"/>
                  </a:lnTo>
                  <a:lnTo>
                    <a:pt x="52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EB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56"/>
            <p:cNvSpPr>
              <a:spLocks/>
            </p:cNvSpPr>
            <p:nvPr/>
          </p:nvSpPr>
          <p:spPr bwMode="auto">
            <a:xfrm>
              <a:off x="4367" y="2783"/>
              <a:ext cx="19" cy="15"/>
            </a:xfrm>
            <a:custGeom>
              <a:avLst/>
              <a:gdLst>
                <a:gd name="T0" fmla="*/ 17 w 19"/>
                <a:gd name="T1" fmla="*/ 14 h 15"/>
                <a:gd name="T2" fmla="*/ 17 w 19"/>
                <a:gd name="T3" fmla="*/ 12 h 15"/>
                <a:gd name="T4" fmla="*/ 2 w 19"/>
                <a:gd name="T5" fmla="*/ 0 h 15"/>
                <a:gd name="T6" fmla="*/ 0 w 19"/>
                <a:gd name="T7" fmla="*/ 4 h 15"/>
                <a:gd name="T8" fmla="*/ 15 w 19"/>
                <a:gd name="T9" fmla="*/ 15 h 15"/>
                <a:gd name="T10" fmla="*/ 15 w 19"/>
                <a:gd name="T11" fmla="*/ 12 h 15"/>
                <a:gd name="T12" fmla="*/ 15 w 19"/>
                <a:gd name="T13" fmla="*/ 15 h 15"/>
                <a:gd name="T14" fmla="*/ 17 w 19"/>
                <a:gd name="T15" fmla="*/ 15 h 15"/>
                <a:gd name="T16" fmla="*/ 19 w 19"/>
                <a:gd name="T17" fmla="*/ 14 h 15"/>
                <a:gd name="T18" fmla="*/ 19 w 19"/>
                <a:gd name="T19" fmla="*/ 12 h 15"/>
                <a:gd name="T20" fmla="*/ 17 w 19"/>
                <a:gd name="T21" fmla="*/ 12 h 15"/>
                <a:gd name="T22" fmla="*/ 17 w 19"/>
                <a:gd name="T23" fmla="*/ 1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15">
                  <a:moveTo>
                    <a:pt x="17" y="14"/>
                  </a:moveTo>
                  <a:lnTo>
                    <a:pt x="17" y="12"/>
                  </a:lnTo>
                  <a:lnTo>
                    <a:pt x="2" y="0"/>
                  </a:lnTo>
                  <a:lnTo>
                    <a:pt x="0" y="4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0" name="Freeform 57"/>
            <p:cNvSpPr>
              <a:spLocks/>
            </p:cNvSpPr>
            <p:nvPr/>
          </p:nvSpPr>
          <p:spPr bwMode="auto">
            <a:xfrm>
              <a:off x="4327" y="2795"/>
              <a:ext cx="57" cy="72"/>
            </a:xfrm>
            <a:custGeom>
              <a:avLst/>
              <a:gdLst>
                <a:gd name="T0" fmla="*/ 0 w 57"/>
                <a:gd name="T1" fmla="*/ 72 h 72"/>
                <a:gd name="T2" fmla="*/ 2 w 57"/>
                <a:gd name="T3" fmla="*/ 72 h 72"/>
                <a:gd name="T4" fmla="*/ 57 w 57"/>
                <a:gd name="T5" fmla="*/ 2 h 72"/>
                <a:gd name="T6" fmla="*/ 55 w 57"/>
                <a:gd name="T7" fmla="*/ 0 h 72"/>
                <a:gd name="T8" fmla="*/ 0 w 57"/>
                <a:gd name="T9" fmla="*/ 69 h 72"/>
                <a:gd name="T10" fmla="*/ 0 w 57"/>
                <a:gd name="T11" fmla="*/ 69 h 72"/>
                <a:gd name="T12" fmla="*/ 0 w 57"/>
                <a:gd name="T13" fmla="*/ 69 h 72"/>
                <a:gd name="T14" fmla="*/ 0 w 57"/>
                <a:gd name="T15" fmla="*/ 71 h 72"/>
                <a:gd name="T16" fmla="*/ 0 w 57"/>
                <a:gd name="T17" fmla="*/ 72 h 72"/>
                <a:gd name="T18" fmla="*/ 0 w 57"/>
                <a:gd name="T19" fmla="*/ 72 h 72"/>
                <a:gd name="T20" fmla="*/ 2 w 57"/>
                <a:gd name="T21" fmla="*/ 72 h 72"/>
                <a:gd name="T22" fmla="*/ 0 w 57"/>
                <a:gd name="T23" fmla="*/ 7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72">
                  <a:moveTo>
                    <a:pt x="0" y="72"/>
                  </a:moveTo>
                  <a:lnTo>
                    <a:pt x="2" y="72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1" name="Freeform 58"/>
            <p:cNvSpPr>
              <a:spLocks/>
            </p:cNvSpPr>
            <p:nvPr/>
          </p:nvSpPr>
          <p:spPr bwMode="auto">
            <a:xfrm>
              <a:off x="4313" y="2856"/>
              <a:ext cx="14" cy="11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0 w 14"/>
                <a:gd name="T5" fmla="*/ 2 h 11"/>
                <a:gd name="T6" fmla="*/ 0 w 14"/>
                <a:gd name="T7" fmla="*/ 6 h 11"/>
                <a:gd name="T8" fmla="*/ 2 w 14"/>
                <a:gd name="T9" fmla="*/ 8 h 11"/>
                <a:gd name="T10" fmla="*/ 4 w 14"/>
                <a:gd name="T11" fmla="*/ 10 h 11"/>
                <a:gd name="T12" fmla="*/ 6 w 14"/>
                <a:gd name="T13" fmla="*/ 10 h 11"/>
                <a:gd name="T14" fmla="*/ 8 w 14"/>
                <a:gd name="T15" fmla="*/ 11 h 11"/>
                <a:gd name="T16" fmla="*/ 12 w 14"/>
                <a:gd name="T17" fmla="*/ 11 h 11"/>
                <a:gd name="T18" fmla="*/ 14 w 14"/>
                <a:gd name="T19" fmla="*/ 11 h 11"/>
                <a:gd name="T20" fmla="*/ 14 w 14"/>
                <a:gd name="T21" fmla="*/ 8 h 11"/>
                <a:gd name="T22" fmla="*/ 12 w 14"/>
                <a:gd name="T23" fmla="*/ 8 h 11"/>
                <a:gd name="T24" fmla="*/ 10 w 14"/>
                <a:gd name="T25" fmla="*/ 8 h 11"/>
                <a:gd name="T26" fmla="*/ 8 w 14"/>
                <a:gd name="T27" fmla="*/ 6 h 11"/>
                <a:gd name="T28" fmla="*/ 6 w 14"/>
                <a:gd name="T29" fmla="*/ 6 h 11"/>
                <a:gd name="T30" fmla="*/ 6 w 14"/>
                <a:gd name="T31" fmla="*/ 6 h 11"/>
                <a:gd name="T32" fmla="*/ 4 w 14"/>
                <a:gd name="T33" fmla="*/ 4 h 11"/>
                <a:gd name="T34" fmla="*/ 4 w 14"/>
                <a:gd name="T35" fmla="*/ 2 h 11"/>
                <a:gd name="T36" fmla="*/ 4 w 14"/>
                <a:gd name="T37" fmla="*/ 0 h 11"/>
                <a:gd name="T38" fmla="*/ 4 w 14"/>
                <a:gd name="T39" fmla="*/ 0 h 11"/>
                <a:gd name="T40" fmla="*/ 0 w 14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Freeform 59"/>
            <p:cNvSpPr>
              <a:spLocks/>
            </p:cNvSpPr>
            <p:nvPr/>
          </p:nvSpPr>
          <p:spPr bwMode="auto">
            <a:xfrm>
              <a:off x="4313" y="2783"/>
              <a:ext cx="58" cy="73"/>
            </a:xfrm>
            <a:custGeom>
              <a:avLst/>
              <a:gdLst>
                <a:gd name="T0" fmla="*/ 56 w 58"/>
                <a:gd name="T1" fmla="*/ 0 h 73"/>
                <a:gd name="T2" fmla="*/ 54 w 58"/>
                <a:gd name="T3" fmla="*/ 0 h 73"/>
                <a:gd name="T4" fmla="*/ 52 w 58"/>
                <a:gd name="T5" fmla="*/ 4 h 73"/>
                <a:gd name="T6" fmla="*/ 46 w 58"/>
                <a:gd name="T7" fmla="*/ 12 h 73"/>
                <a:gd name="T8" fmla="*/ 39 w 58"/>
                <a:gd name="T9" fmla="*/ 21 h 73"/>
                <a:gd name="T10" fmla="*/ 29 w 58"/>
                <a:gd name="T11" fmla="*/ 33 h 73"/>
                <a:gd name="T12" fmla="*/ 20 w 58"/>
                <a:gd name="T13" fmla="*/ 46 h 73"/>
                <a:gd name="T14" fmla="*/ 10 w 58"/>
                <a:gd name="T15" fmla="*/ 58 h 73"/>
                <a:gd name="T16" fmla="*/ 4 w 58"/>
                <a:gd name="T17" fmla="*/ 67 h 73"/>
                <a:gd name="T18" fmla="*/ 0 w 58"/>
                <a:gd name="T19" fmla="*/ 73 h 73"/>
                <a:gd name="T20" fmla="*/ 4 w 58"/>
                <a:gd name="T21" fmla="*/ 73 h 73"/>
                <a:gd name="T22" fmla="*/ 8 w 58"/>
                <a:gd name="T23" fmla="*/ 69 h 73"/>
                <a:gd name="T24" fmla="*/ 14 w 58"/>
                <a:gd name="T25" fmla="*/ 60 h 73"/>
                <a:gd name="T26" fmla="*/ 21 w 58"/>
                <a:gd name="T27" fmla="*/ 48 h 73"/>
                <a:gd name="T28" fmla="*/ 31 w 58"/>
                <a:gd name="T29" fmla="*/ 37 h 73"/>
                <a:gd name="T30" fmla="*/ 41 w 58"/>
                <a:gd name="T31" fmla="*/ 25 h 73"/>
                <a:gd name="T32" fmla="*/ 48 w 58"/>
                <a:gd name="T33" fmla="*/ 14 h 73"/>
                <a:gd name="T34" fmla="*/ 54 w 58"/>
                <a:gd name="T35" fmla="*/ 6 h 73"/>
                <a:gd name="T36" fmla="*/ 56 w 58"/>
                <a:gd name="T37" fmla="*/ 4 h 73"/>
                <a:gd name="T38" fmla="*/ 54 w 58"/>
                <a:gd name="T39" fmla="*/ 4 h 73"/>
                <a:gd name="T40" fmla="*/ 56 w 58"/>
                <a:gd name="T41" fmla="*/ 4 h 73"/>
                <a:gd name="T42" fmla="*/ 58 w 58"/>
                <a:gd name="T43" fmla="*/ 2 h 73"/>
                <a:gd name="T44" fmla="*/ 56 w 58"/>
                <a:gd name="T45" fmla="*/ 0 h 73"/>
                <a:gd name="T46" fmla="*/ 56 w 58"/>
                <a:gd name="T47" fmla="*/ 0 h 73"/>
                <a:gd name="T48" fmla="*/ 54 w 58"/>
                <a:gd name="T49" fmla="*/ 0 h 73"/>
                <a:gd name="T50" fmla="*/ 56 w 58"/>
                <a:gd name="T51" fmla="*/ 0 h 7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" h="73">
                  <a:moveTo>
                    <a:pt x="56" y="0"/>
                  </a:moveTo>
                  <a:lnTo>
                    <a:pt x="54" y="0"/>
                  </a:lnTo>
                  <a:lnTo>
                    <a:pt x="52" y="4"/>
                  </a:lnTo>
                  <a:lnTo>
                    <a:pt x="46" y="12"/>
                  </a:lnTo>
                  <a:lnTo>
                    <a:pt x="39" y="21"/>
                  </a:lnTo>
                  <a:lnTo>
                    <a:pt x="29" y="33"/>
                  </a:lnTo>
                  <a:lnTo>
                    <a:pt x="20" y="46"/>
                  </a:lnTo>
                  <a:lnTo>
                    <a:pt x="10" y="58"/>
                  </a:lnTo>
                  <a:lnTo>
                    <a:pt x="4" y="67"/>
                  </a:lnTo>
                  <a:lnTo>
                    <a:pt x="0" y="73"/>
                  </a:lnTo>
                  <a:lnTo>
                    <a:pt x="4" y="73"/>
                  </a:lnTo>
                  <a:lnTo>
                    <a:pt x="8" y="69"/>
                  </a:lnTo>
                  <a:lnTo>
                    <a:pt x="14" y="60"/>
                  </a:lnTo>
                  <a:lnTo>
                    <a:pt x="21" y="48"/>
                  </a:lnTo>
                  <a:lnTo>
                    <a:pt x="31" y="37"/>
                  </a:lnTo>
                  <a:lnTo>
                    <a:pt x="41" y="25"/>
                  </a:lnTo>
                  <a:lnTo>
                    <a:pt x="48" y="14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Freeform 60"/>
            <p:cNvSpPr>
              <a:spLocks/>
            </p:cNvSpPr>
            <p:nvPr/>
          </p:nvSpPr>
          <p:spPr bwMode="auto">
            <a:xfrm>
              <a:off x="4357" y="2724"/>
              <a:ext cx="88" cy="80"/>
            </a:xfrm>
            <a:custGeom>
              <a:avLst/>
              <a:gdLst>
                <a:gd name="T0" fmla="*/ 23 w 88"/>
                <a:gd name="T1" fmla="*/ 0 h 80"/>
                <a:gd name="T2" fmla="*/ 18 w 88"/>
                <a:gd name="T3" fmla="*/ 7 h 80"/>
                <a:gd name="T4" fmla="*/ 12 w 88"/>
                <a:gd name="T5" fmla="*/ 15 h 80"/>
                <a:gd name="T6" fmla="*/ 8 w 88"/>
                <a:gd name="T7" fmla="*/ 25 h 80"/>
                <a:gd name="T8" fmla="*/ 2 w 88"/>
                <a:gd name="T9" fmla="*/ 34 h 80"/>
                <a:gd name="T10" fmla="*/ 0 w 88"/>
                <a:gd name="T11" fmla="*/ 46 h 80"/>
                <a:gd name="T12" fmla="*/ 0 w 88"/>
                <a:gd name="T13" fmla="*/ 55 h 80"/>
                <a:gd name="T14" fmla="*/ 2 w 88"/>
                <a:gd name="T15" fmla="*/ 65 h 80"/>
                <a:gd name="T16" fmla="*/ 8 w 88"/>
                <a:gd name="T17" fmla="*/ 73 h 80"/>
                <a:gd name="T18" fmla="*/ 16 w 88"/>
                <a:gd name="T19" fmla="*/ 76 h 80"/>
                <a:gd name="T20" fmla="*/ 21 w 88"/>
                <a:gd name="T21" fmla="*/ 78 h 80"/>
                <a:gd name="T22" fmla="*/ 29 w 88"/>
                <a:gd name="T23" fmla="*/ 80 h 80"/>
                <a:gd name="T24" fmla="*/ 35 w 88"/>
                <a:gd name="T25" fmla="*/ 80 h 80"/>
                <a:gd name="T26" fmla="*/ 42 w 88"/>
                <a:gd name="T27" fmla="*/ 78 h 80"/>
                <a:gd name="T28" fmla="*/ 48 w 88"/>
                <a:gd name="T29" fmla="*/ 78 h 80"/>
                <a:gd name="T30" fmla="*/ 56 w 88"/>
                <a:gd name="T31" fmla="*/ 74 h 80"/>
                <a:gd name="T32" fmla="*/ 62 w 88"/>
                <a:gd name="T33" fmla="*/ 71 h 80"/>
                <a:gd name="T34" fmla="*/ 67 w 88"/>
                <a:gd name="T35" fmla="*/ 69 h 80"/>
                <a:gd name="T36" fmla="*/ 71 w 88"/>
                <a:gd name="T37" fmla="*/ 65 h 80"/>
                <a:gd name="T38" fmla="*/ 77 w 88"/>
                <a:gd name="T39" fmla="*/ 61 h 80"/>
                <a:gd name="T40" fmla="*/ 81 w 88"/>
                <a:gd name="T41" fmla="*/ 57 h 80"/>
                <a:gd name="T42" fmla="*/ 85 w 88"/>
                <a:gd name="T43" fmla="*/ 53 h 80"/>
                <a:gd name="T44" fmla="*/ 86 w 88"/>
                <a:gd name="T45" fmla="*/ 51 h 80"/>
                <a:gd name="T46" fmla="*/ 88 w 88"/>
                <a:gd name="T47" fmla="*/ 50 h 80"/>
                <a:gd name="T48" fmla="*/ 88 w 88"/>
                <a:gd name="T49" fmla="*/ 50 h 80"/>
                <a:gd name="T50" fmla="*/ 83 w 88"/>
                <a:gd name="T51" fmla="*/ 48 h 80"/>
                <a:gd name="T52" fmla="*/ 73 w 88"/>
                <a:gd name="T53" fmla="*/ 48 h 80"/>
                <a:gd name="T54" fmla="*/ 64 w 88"/>
                <a:gd name="T55" fmla="*/ 46 h 80"/>
                <a:gd name="T56" fmla="*/ 52 w 88"/>
                <a:gd name="T57" fmla="*/ 44 h 80"/>
                <a:gd name="T58" fmla="*/ 42 w 88"/>
                <a:gd name="T59" fmla="*/ 38 h 80"/>
                <a:gd name="T60" fmla="*/ 35 w 88"/>
                <a:gd name="T61" fmla="*/ 28 h 80"/>
                <a:gd name="T62" fmla="*/ 27 w 88"/>
                <a:gd name="T63" fmla="*/ 17 h 80"/>
                <a:gd name="T64" fmla="*/ 23 w 88"/>
                <a:gd name="T65" fmla="*/ 0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" h="80">
                  <a:moveTo>
                    <a:pt x="23" y="0"/>
                  </a:moveTo>
                  <a:lnTo>
                    <a:pt x="18" y="7"/>
                  </a:lnTo>
                  <a:lnTo>
                    <a:pt x="12" y="15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2" y="65"/>
                  </a:lnTo>
                  <a:lnTo>
                    <a:pt x="8" y="73"/>
                  </a:lnTo>
                  <a:lnTo>
                    <a:pt x="16" y="76"/>
                  </a:lnTo>
                  <a:lnTo>
                    <a:pt x="21" y="78"/>
                  </a:lnTo>
                  <a:lnTo>
                    <a:pt x="29" y="80"/>
                  </a:lnTo>
                  <a:lnTo>
                    <a:pt x="35" y="80"/>
                  </a:lnTo>
                  <a:lnTo>
                    <a:pt x="42" y="78"/>
                  </a:lnTo>
                  <a:lnTo>
                    <a:pt x="48" y="78"/>
                  </a:lnTo>
                  <a:lnTo>
                    <a:pt x="56" y="74"/>
                  </a:lnTo>
                  <a:lnTo>
                    <a:pt x="62" y="71"/>
                  </a:lnTo>
                  <a:lnTo>
                    <a:pt x="67" y="69"/>
                  </a:lnTo>
                  <a:lnTo>
                    <a:pt x="71" y="65"/>
                  </a:lnTo>
                  <a:lnTo>
                    <a:pt x="77" y="61"/>
                  </a:lnTo>
                  <a:lnTo>
                    <a:pt x="81" y="57"/>
                  </a:lnTo>
                  <a:lnTo>
                    <a:pt x="85" y="53"/>
                  </a:lnTo>
                  <a:lnTo>
                    <a:pt x="86" y="51"/>
                  </a:lnTo>
                  <a:lnTo>
                    <a:pt x="88" y="50"/>
                  </a:lnTo>
                  <a:lnTo>
                    <a:pt x="83" y="48"/>
                  </a:lnTo>
                  <a:lnTo>
                    <a:pt x="73" y="48"/>
                  </a:lnTo>
                  <a:lnTo>
                    <a:pt x="64" y="46"/>
                  </a:lnTo>
                  <a:lnTo>
                    <a:pt x="52" y="44"/>
                  </a:lnTo>
                  <a:lnTo>
                    <a:pt x="42" y="38"/>
                  </a:lnTo>
                  <a:lnTo>
                    <a:pt x="35" y="28"/>
                  </a:lnTo>
                  <a:lnTo>
                    <a:pt x="27" y="17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9EB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Freeform 61"/>
            <p:cNvSpPr>
              <a:spLocks/>
            </p:cNvSpPr>
            <p:nvPr/>
          </p:nvSpPr>
          <p:spPr bwMode="auto">
            <a:xfrm>
              <a:off x="4354" y="2722"/>
              <a:ext cx="28" cy="76"/>
            </a:xfrm>
            <a:custGeom>
              <a:avLst/>
              <a:gdLst>
                <a:gd name="T0" fmla="*/ 13 w 28"/>
                <a:gd name="T1" fmla="*/ 73 h 76"/>
                <a:gd name="T2" fmla="*/ 13 w 28"/>
                <a:gd name="T3" fmla="*/ 73 h 76"/>
                <a:gd name="T4" fmla="*/ 7 w 28"/>
                <a:gd name="T5" fmla="*/ 65 h 76"/>
                <a:gd name="T6" fmla="*/ 5 w 28"/>
                <a:gd name="T7" fmla="*/ 57 h 76"/>
                <a:gd name="T8" fmla="*/ 5 w 28"/>
                <a:gd name="T9" fmla="*/ 48 h 76"/>
                <a:gd name="T10" fmla="*/ 9 w 28"/>
                <a:gd name="T11" fmla="*/ 38 h 76"/>
                <a:gd name="T12" fmla="*/ 13 w 28"/>
                <a:gd name="T13" fmla="*/ 27 h 76"/>
                <a:gd name="T14" fmla="*/ 19 w 28"/>
                <a:gd name="T15" fmla="*/ 19 h 76"/>
                <a:gd name="T16" fmla="*/ 23 w 28"/>
                <a:gd name="T17" fmla="*/ 9 h 76"/>
                <a:gd name="T18" fmla="*/ 28 w 28"/>
                <a:gd name="T19" fmla="*/ 4 h 76"/>
                <a:gd name="T20" fmla="*/ 24 w 28"/>
                <a:gd name="T21" fmla="*/ 0 h 76"/>
                <a:gd name="T22" fmla="*/ 19 w 28"/>
                <a:gd name="T23" fmla="*/ 7 h 76"/>
                <a:gd name="T24" fmla="*/ 13 w 28"/>
                <a:gd name="T25" fmla="*/ 15 h 76"/>
                <a:gd name="T26" fmla="*/ 7 w 28"/>
                <a:gd name="T27" fmla="*/ 27 h 76"/>
                <a:gd name="T28" fmla="*/ 3 w 28"/>
                <a:gd name="T29" fmla="*/ 36 h 76"/>
                <a:gd name="T30" fmla="*/ 0 w 28"/>
                <a:gd name="T31" fmla="*/ 48 h 76"/>
                <a:gd name="T32" fmla="*/ 0 w 28"/>
                <a:gd name="T33" fmla="*/ 57 h 76"/>
                <a:gd name="T34" fmla="*/ 3 w 28"/>
                <a:gd name="T35" fmla="*/ 69 h 76"/>
                <a:gd name="T36" fmla="*/ 11 w 28"/>
                <a:gd name="T37" fmla="*/ 76 h 76"/>
                <a:gd name="T38" fmla="*/ 11 w 28"/>
                <a:gd name="T39" fmla="*/ 76 h 76"/>
                <a:gd name="T40" fmla="*/ 13 w 28"/>
                <a:gd name="T41" fmla="*/ 73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76">
                  <a:moveTo>
                    <a:pt x="13" y="73"/>
                  </a:moveTo>
                  <a:lnTo>
                    <a:pt x="13" y="73"/>
                  </a:lnTo>
                  <a:lnTo>
                    <a:pt x="7" y="65"/>
                  </a:lnTo>
                  <a:lnTo>
                    <a:pt x="5" y="57"/>
                  </a:lnTo>
                  <a:lnTo>
                    <a:pt x="5" y="48"/>
                  </a:lnTo>
                  <a:lnTo>
                    <a:pt x="9" y="38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3" y="9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9" y="7"/>
                  </a:lnTo>
                  <a:lnTo>
                    <a:pt x="13" y="15"/>
                  </a:lnTo>
                  <a:lnTo>
                    <a:pt x="7" y="27"/>
                  </a:lnTo>
                  <a:lnTo>
                    <a:pt x="3" y="36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3" y="69"/>
                  </a:lnTo>
                  <a:lnTo>
                    <a:pt x="11" y="76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62"/>
            <p:cNvSpPr>
              <a:spLocks/>
            </p:cNvSpPr>
            <p:nvPr/>
          </p:nvSpPr>
          <p:spPr bwMode="auto">
            <a:xfrm>
              <a:off x="4365" y="2770"/>
              <a:ext cx="84" cy="38"/>
            </a:xfrm>
            <a:custGeom>
              <a:avLst/>
              <a:gdLst>
                <a:gd name="T0" fmla="*/ 80 w 84"/>
                <a:gd name="T1" fmla="*/ 5 h 38"/>
                <a:gd name="T2" fmla="*/ 78 w 84"/>
                <a:gd name="T3" fmla="*/ 2 h 38"/>
                <a:gd name="T4" fmla="*/ 78 w 84"/>
                <a:gd name="T5" fmla="*/ 2 h 38"/>
                <a:gd name="T6" fmla="*/ 77 w 84"/>
                <a:gd name="T7" fmla="*/ 4 h 38"/>
                <a:gd name="T8" fmla="*/ 75 w 84"/>
                <a:gd name="T9" fmla="*/ 5 h 38"/>
                <a:gd name="T10" fmla="*/ 71 w 84"/>
                <a:gd name="T11" fmla="*/ 9 h 38"/>
                <a:gd name="T12" fmla="*/ 67 w 84"/>
                <a:gd name="T13" fmla="*/ 13 h 38"/>
                <a:gd name="T14" fmla="*/ 63 w 84"/>
                <a:gd name="T15" fmla="*/ 17 h 38"/>
                <a:gd name="T16" fmla="*/ 57 w 84"/>
                <a:gd name="T17" fmla="*/ 19 h 38"/>
                <a:gd name="T18" fmla="*/ 52 w 84"/>
                <a:gd name="T19" fmla="*/ 23 h 38"/>
                <a:gd name="T20" fmla="*/ 46 w 84"/>
                <a:gd name="T21" fmla="*/ 27 h 38"/>
                <a:gd name="T22" fmla="*/ 40 w 84"/>
                <a:gd name="T23" fmla="*/ 28 h 38"/>
                <a:gd name="T24" fmla="*/ 34 w 84"/>
                <a:gd name="T25" fmla="*/ 30 h 38"/>
                <a:gd name="T26" fmla="*/ 27 w 84"/>
                <a:gd name="T27" fmla="*/ 32 h 38"/>
                <a:gd name="T28" fmla="*/ 21 w 84"/>
                <a:gd name="T29" fmla="*/ 32 h 38"/>
                <a:gd name="T30" fmla="*/ 15 w 84"/>
                <a:gd name="T31" fmla="*/ 30 h 38"/>
                <a:gd name="T32" fmla="*/ 8 w 84"/>
                <a:gd name="T33" fmla="*/ 28 h 38"/>
                <a:gd name="T34" fmla="*/ 2 w 84"/>
                <a:gd name="T35" fmla="*/ 25 h 38"/>
                <a:gd name="T36" fmla="*/ 0 w 84"/>
                <a:gd name="T37" fmla="*/ 28 h 38"/>
                <a:gd name="T38" fmla="*/ 6 w 84"/>
                <a:gd name="T39" fmla="*/ 32 h 38"/>
                <a:gd name="T40" fmla="*/ 13 w 84"/>
                <a:gd name="T41" fmla="*/ 36 h 38"/>
                <a:gd name="T42" fmla="*/ 21 w 84"/>
                <a:gd name="T43" fmla="*/ 38 h 38"/>
                <a:gd name="T44" fmla="*/ 27 w 84"/>
                <a:gd name="T45" fmla="*/ 36 h 38"/>
                <a:gd name="T46" fmla="*/ 34 w 84"/>
                <a:gd name="T47" fmla="*/ 36 h 38"/>
                <a:gd name="T48" fmla="*/ 42 w 84"/>
                <a:gd name="T49" fmla="*/ 34 h 38"/>
                <a:gd name="T50" fmla="*/ 48 w 84"/>
                <a:gd name="T51" fmla="*/ 30 h 38"/>
                <a:gd name="T52" fmla="*/ 54 w 84"/>
                <a:gd name="T53" fmla="*/ 28 h 38"/>
                <a:gd name="T54" fmla="*/ 59 w 84"/>
                <a:gd name="T55" fmla="*/ 25 h 38"/>
                <a:gd name="T56" fmla="*/ 65 w 84"/>
                <a:gd name="T57" fmla="*/ 21 h 38"/>
                <a:gd name="T58" fmla="*/ 71 w 84"/>
                <a:gd name="T59" fmla="*/ 17 h 38"/>
                <a:gd name="T60" fmla="*/ 75 w 84"/>
                <a:gd name="T61" fmla="*/ 13 h 38"/>
                <a:gd name="T62" fmla="*/ 78 w 84"/>
                <a:gd name="T63" fmla="*/ 9 h 38"/>
                <a:gd name="T64" fmla="*/ 80 w 84"/>
                <a:gd name="T65" fmla="*/ 7 h 38"/>
                <a:gd name="T66" fmla="*/ 82 w 84"/>
                <a:gd name="T67" fmla="*/ 5 h 38"/>
                <a:gd name="T68" fmla="*/ 82 w 84"/>
                <a:gd name="T69" fmla="*/ 4 h 38"/>
                <a:gd name="T70" fmla="*/ 80 w 84"/>
                <a:gd name="T71" fmla="*/ 0 h 38"/>
                <a:gd name="T72" fmla="*/ 82 w 84"/>
                <a:gd name="T73" fmla="*/ 4 h 38"/>
                <a:gd name="T74" fmla="*/ 84 w 84"/>
                <a:gd name="T75" fmla="*/ 2 h 38"/>
                <a:gd name="T76" fmla="*/ 82 w 84"/>
                <a:gd name="T77" fmla="*/ 0 h 38"/>
                <a:gd name="T78" fmla="*/ 80 w 84"/>
                <a:gd name="T79" fmla="*/ 0 h 38"/>
                <a:gd name="T80" fmla="*/ 78 w 84"/>
                <a:gd name="T81" fmla="*/ 2 h 38"/>
                <a:gd name="T82" fmla="*/ 80 w 84"/>
                <a:gd name="T83" fmla="*/ 5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4" h="38">
                  <a:moveTo>
                    <a:pt x="80" y="5"/>
                  </a:moveTo>
                  <a:lnTo>
                    <a:pt x="78" y="2"/>
                  </a:lnTo>
                  <a:lnTo>
                    <a:pt x="77" y="4"/>
                  </a:lnTo>
                  <a:lnTo>
                    <a:pt x="75" y="5"/>
                  </a:lnTo>
                  <a:lnTo>
                    <a:pt x="71" y="9"/>
                  </a:lnTo>
                  <a:lnTo>
                    <a:pt x="67" y="13"/>
                  </a:lnTo>
                  <a:lnTo>
                    <a:pt x="63" y="17"/>
                  </a:lnTo>
                  <a:lnTo>
                    <a:pt x="57" y="19"/>
                  </a:lnTo>
                  <a:lnTo>
                    <a:pt x="52" y="23"/>
                  </a:lnTo>
                  <a:lnTo>
                    <a:pt x="46" y="27"/>
                  </a:lnTo>
                  <a:lnTo>
                    <a:pt x="40" y="28"/>
                  </a:lnTo>
                  <a:lnTo>
                    <a:pt x="34" y="30"/>
                  </a:lnTo>
                  <a:lnTo>
                    <a:pt x="27" y="32"/>
                  </a:lnTo>
                  <a:lnTo>
                    <a:pt x="21" y="32"/>
                  </a:lnTo>
                  <a:lnTo>
                    <a:pt x="15" y="30"/>
                  </a:lnTo>
                  <a:lnTo>
                    <a:pt x="8" y="28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6" y="32"/>
                  </a:lnTo>
                  <a:lnTo>
                    <a:pt x="13" y="36"/>
                  </a:lnTo>
                  <a:lnTo>
                    <a:pt x="21" y="38"/>
                  </a:lnTo>
                  <a:lnTo>
                    <a:pt x="27" y="36"/>
                  </a:lnTo>
                  <a:lnTo>
                    <a:pt x="34" y="36"/>
                  </a:lnTo>
                  <a:lnTo>
                    <a:pt x="42" y="34"/>
                  </a:lnTo>
                  <a:lnTo>
                    <a:pt x="48" y="30"/>
                  </a:lnTo>
                  <a:lnTo>
                    <a:pt x="54" y="28"/>
                  </a:lnTo>
                  <a:lnTo>
                    <a:pt x="59" y="25"/>
                  </a:lnTo>
                  <a:lnTo>
                    <a:pt x="65" y="21"/>
                  </a:lnTo>
                  <a:lnTo>
                    <a:pt x="71" y="17"/>
                  </a:lnTo>
                  <a:lnTo>
                    <a:pt x="75" y="13"/>
                  </a:lnTo>
                  <a:lnTo>
                    <a:pt x="78" y="9"/>
                  </a:lnTo>
                  <a:lnTo>
                    <a:pt x="80" y="7"/>
                  </a:lnTo>
                  <a:lnTo>
                    <a:pt x="82" y="5"/>
                  </a:lnTo>
                  <a:lnTo>
                    <a:pt x="82" y="4"/>
                  </a:lnTo>
                  <a:lnTo>
                    <a:pt x="80" y="0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2"/>
                  </a:lnTo>
                  <a:lnTo>
                    <a:pt x="8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63"/>
            <p:cNvSpPr>
              <a:spLocks/>
            </p:cNvSpPr>
            <p:nvPr/>
          </p:nvSpPr>
          <p:spPr bwMode="auto">
            <a:xfrm>
              <a:off x="4378" y="2722"/>
              <a:ext cx="67" cy="53"/>
            </a:xfrm>
            <a:custGeom>
              <a:avLst/>
              <a:gdLst>
                <a:gd name="T0" fmla="*/ 4 w 67"/>
                <a:gd name="T1" fmla="*/ 4 h 53"/>
                <a:gd name="T2" fmla="*/ 0 w 67"/>
                <a:gd name="T3" fmla="*/ 2 h 53"/>
                <a:gd name="T4" fmla="*/ 4 w 67"/>
                <a:gd name="T5" fmla="*/ 19 h 53"/>
                <a:gd name="T6" fmla="*/ 10 w 67"/>
                <a:gd name="T7" fmla="*/ 32 h 53"/>
                <a:gd name="T8" fmla="*/ 21 w 67"/>
                <a:gd name="T9" fmla="*/ 42 h 53"/>
                <a:gd name="T10" fmla="*/ 31 w 67"/>
                <a:gd name="T11" fmla="*/ 48 h 53"/>
                <a:gd name="T12" fmla="*/ 43 w 67"/>
                <a:gd name="T13" fmla="*/ 52 h 53"/>
                <a:gd name="T14" fmla="*/ 52 w 67"/>
                <a:gd name="T15" fmla="*/ 53 h 53"/>
                <a:gd name="T16" fmla="*/ 62 w 67"/>
                <a:gd name="T17" fmla="*/ 53 h 53"/>
                <a:gd name="T18" fmla="*/ 67 w 67"/>
                <a:gd name="T19" fmla="*/ 53 h 53"/>
                <a:gd name="T20" fmla="*/ 67 w 67"/>
                <a:gd name="T21" fmla="*/ 48 h 53"/>
                <a:gd name="T22" fmla="*/ 62 w 67"/>
                <a:gd name="T23" fmla="*/ 48 h 53"/>
                <a:gd name="T24" fmla="*/ 52 w 67"/>
                <a:gd name="T25" fmla="*/ 48 h 53"/>
                <a:gd name="T26" fmla="*/ 43 w 67"/>
                <a:gd name="T27" fmla="*/ 46 h 53"/>
                <a:gd name="T28" fmla="*/ 33 w 67"/>
                <a:gd name="T29" fmla="*/ 44 h 53"/>
                <a:gd name="T30" fmla="*/ 23 w 67"/>
                <a:gd name="T31" fmla="*/ 38 h 53"/>
                <a:gd name="T32" fmla="*/ 16 w 67"/>
                <a:gd name="T33" fmla="*/ 30 h 53"/>
                <a:gd name="T34" fmla="*/ 8 w 67"/>
                <a:gd name="T35" fmla="*/ 19 h 53"/>
                <a:gd name="T36" fmla="*/ 4 w 67"/>
                <a:gd name="T37" fmla="*/ 2 h 53"/>
                <a:gd name="T38" fmla="*/ 0 w 67"/>
                <a:gd name="T39" fmla="*/ 0 h 53"/>
                <a:gd name="T40" fmla="*/ 4 w 67"/>
                <a:gd name="T41" fmla="*/ 2 h 53"/>
                <a:gd name="T42" fmla="*/ 4 w 67"/>
                <a:gd name="T43" fmla="*/ 0 h 53"/>
                <a:gd name="T44" fmla="*/ 2 w 67"/>
                <a:gd name="T45" fmla="*/ 0 h 53"/>
                <a:gd name="T46" fmla="*/ 0 w 67"/>
                <a:gd name="T47" fmla="*/ 0 h 53"/>
                <a:gd name="T48" fmla="*/ 0 w 67"/>
                <a:gd name="T49" fmla="*/ 2 h 53"/>
                <a:gd name="T50" fmla="*/ 4 w 67"/>
                <a:gd name="T51" fmla="*/ 4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7" h="53">
                  <a:moveTo>
                    <a:pt x="4" y="4"/>
                  </a:moveTo>
                  <a:lnTo>
                    <a:pt x="0" y="2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21" y="42"/>
                  </a:lnTo>
                  <a:lnTo>
                    <a:pt x="31" y="48"/>
                  </a:lnTo>
                  <a:lnTo>
                    <a:pt x="43" y="52"/>
                  </a:lnTo>
                  <a:lnTo>
                    <a:pt x="52" y="53"/>
                  </a:lnTo>
                  <a:lnTo>
                    <a:pt x="62" y="53"/>
                  </a:lnTo>
                  <a:lnTo>
                    <a:pt x="67" y="53"/>
                  </a:lnTo>
                  <a:lnTo>
                    <a:pt x="67" y="48"/>
                  </a:lnTo>
                  <a:lnTo>
                    <a:pt x="62" y="48"/>
                  </a:lnTo>
                  <a:lnTo>
                    <a:pt x="52" y="48"/>
                  </a:lnTo>
                  <a:lnTo>
                    <a:pt x="43" y="46"/>
                  </a:lnTo>
                  <a:lnTo>
                    <a:pt x="33" y="44"/>
                  </a:lnTo>
                  <a:lnTo>
                    <a:pt x="23" y="38"/>
                  </a:lnTo>
                  <a:lnTo>
                    <a:pt x="16" y="30"/>
                  </a:lnTo>
                  <a:lnTo>
                    <a:pt x="8" y="19"/>
                  </a:lnTo>
                  <a:lnTo>
                    <a:pt x="4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7" name="Freeform 64"/>
            <p:cNvSpPr>
              <a:spLocks/>
            </p:cNvSpPr>
            <p:nvPr/>
          </p:nvSpPr>
          <p:spPr bwMode="auto">
            <a:xfrm>
              <a:off x="4468" y="2563"/>
              <a:ext cx="88" cy="120"/>
            </a:xfrm>
            <a:custGeom>
              <a:avLst/>
              <a:gdLst>
                <a:gd name="T0" fmla="*/ 88 w 88"/>
                <a:gd name="T1" fmla="*/ 0 h 120"/>
                <a:gd name="T2" fmla="*/ 0 w 88"/>
                <a:gd name="T3" fmla="*/ 111 h 120"/>
                <a:gd name="T4" fmla="*/ 0 w 88"/>
                <a:gd name="T5" fmla="*/ 113 h 120"/>
                <a:gd name="T6" fmla="*/ 0 w 88"/>
                <a:gd name="T7" fmla="*/ 117 h 120"/>
                <a:gd name="T8" fmla="*/ 4 w 88"/>
                <a:gd name="T9" fmla="*/ 120 h 120"/>
                <a:gd name="T10" fmla="*/ 10 w 88"/>
                <a:gd name="T11" fmla="*/ 119 h 120"/>
                <a:gd name="T12" fmla="*/ 12 w 88"/>
                <a:gd name="T13" fmla="*/ 119 h 120"/>
                <a:gd name="T14" fmla="*/ 16 w 88"/>
                <a:gd name="T15" fmla="*/ 113 h 120"/>
                <a:gd name="T16" fmla="*/ 19 w 88"/>
                <a:gd name="T17" fmla="*/ 107 h 120"/>
                <a:gd name="T18" fmla="*/ 25 w 88"/>
                <a:gd name="T19" fmla="*/ 101 h 120"/>
                <a:gd name="T20" fmla="*/ 33 w 88"/>
                <a:gd name="T21" fmla="*/ 92 h 120"/>
                <a:gd name="T22" fmla="*/ 39 w 88"/>
                <a:gd name="T23" fmla="*/ 84 h 120"/>
                <a:gd name="T24" fmla="*/ 46 w 88"/>
                <a:gd name="T25" fmla="*/ 73 h 120"/>
                <a:gd name="T26" fmla="*/ 52 w 88"/>
                <a:gd name="T27" fmla="*/ 63 h 120"/>
                <a:gd name="T28" fmla="*/ 60 w 88"/>
                <a:gd name="T29" fmla="*/ 53 h 120"/>
                <a:gd name="T30" fmla="*/ 65 w 88"/>
                <a:gd name="T31" fmla="*/ 44 h 120"/>
                <a:gd name="T32" fmla="*/ 71 w 88"/>
                <a:gd name="T33" fmla="*/ 34 h 120"/>
                <a:gd name="T34" fmla="*/ 77 w 88"/>
                <a:gd name="T35" fmla="*/ 27 h 120"/>
                <a:gd name="T36" fmla="*/ 81 w 88"/>
                <a:gd name="T37" fmla="*/ 21 h 120"/>
                <a:gd name="T38" fmla="*/ 85 w 88"/>
                <a:gd name="T39" fmla="*/ 15 h 120"/>
                <a:gd name="T40" fmla="*/ 88 w 88"/>
                <a:gd name="T41" fmla="*/ 11 h 120"/>
                <a:gd name="T42" fmla="*/ 88 w 88"/>
                <a:gd name="T43" fmla="*/ 11 h 120"/>
                <a:gd name="T44" fmla="*/ 88 w 88"/>
                <a:gd name="T45" fmla="*/ 0 h 1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8" h="120">
                  <a:moveTo>
                    <a:pt x="88" y="0"/>
                  </a:move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20"/>
                  </a:lnTo>
                  <a:lnTo>
                    <a:pt x="10" y="119"/>
                  </a:lnTo>
                  <a:lnTo>
                    <a:pt x="12" y="119"/>
                  </a:lnTo>
                  <a:lnTo>
                    <a:pt x="16" y="113"/>
                  </a:lnTo>
                  <a:lnTo>
                    <a:pt x="19" y="107"/>
                  </a:lnTo>
                  <a:lnTo>
                    <a:pt x="25" y="101"/>
                  </a:lnTo>
                  <a:lnTo>
                    <a:pt x="33" y="92"/>
                  </a:lnTo>
                  <a:lnTo>
                    <a:pt x="39" y="84"/>
                  </a:lnTo>
                  <a:lnTo>
                    <a:pt x="46" y="73"/>
                  </a:lnTo>
                  <a:lnTo>
                    <a:pt x="52" y="63"/>
                  </a:lnTo>
                  <a:lnTo>
                    <a:pt x="60" y="53"/>
                  </a:lnTo>
                  <a:lnTo>
                    <a:pt x="65" y="44"/>
                  </a:lnTo>
                  <a:lnTo>
                    <a:pt x="71" y="34"/>
                  </a:lnTo>
                  <a:lnTo>
                    <a:pt x="77" y="27"/>
                  </a:lnTo>
                  <a:lnTo>
                    <a:pt x="81" y="21"/>
                  </a:lnTo>
                  <a:lnTo>
                    <a:pt x="85" y="15"/>
                  </a:lnTo>
                  <a:lnTo>
                    <a:pt x="88" y="1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B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8" name="Freeform 65"/>
            <p:cNvSpPr>
              <a:spLocks/>
            </p:cNvSpPr>
            <p:nvPr/>
          </p:nvSpPr>
          <p:spPr bwMode="auto">
            <a:xfrm>
              <a:off x="4465" y="2561"/>
              <a:ext cx="95" cy="115"/>
            </a:xfrm>
            <a:custGeom>
              <a:avLst/>
              <a:gdLst>
                <a:gd name="T0" fmla="*/ 5 w 95"/>
                <a:gd name="T1" fmla="*/ 113 h 115"/>
                <a:gd name="T2" fmla="*/ 5 w 95"/>
                <a:gd name="T3" fmla="*/ 115 h 115"/>
                <a:gd name="T4" fmla="*/ 95 w 95"/>
                <a:gd name="T5" fmla="*/ 4 h 115"/>
                <a:gd name="T6" fmla="*/ 89 w 95"/>
                <a:gd name="T7" fmla="*/ 0 h 115"/>
                <a:gd name="T8" fmla="*/ 0 w 95"/>
                <a:gd name="T9" fmla="*/ 111 h 115"/>
                <a:gd name="T10" fmla="*/ 0 w 95"/>
                <a:gd name="T11" fmla="*/ 113 h 115"/>
                <a:gd name="T12" fmla="*/ 0 w 95"/>
                <a:gd name="T13" fmla="*/ 111 h 115"/>
                <a:gd name="T14" fmla="*/ 0 w 95"/>
                <a:gd name="T15" fmla="*/ 113 h 115"/>
                <a:gd name="T16" fmla="*/ 1 w 95"/>
                <a:gd name="T17" fmla="*/ 115 h 115"/>
                <a:gd name="T18" fmla="*/ 3 w 95"/>
                <a:gd name="T19" fmla="*/ 115 h 115"/>
                <a:gd name="T20" fmla="*/ 5 w 95"/>
                <a:gd name="T21" fmla="*/ 115 h 115"/>
                <a:gd name="T22" fmla="*/ 5 w 95"/>
                <a:gd name="T23" fmla="*/ 113 h 1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15">
                  <a:moveTo>
                    <a:pt x="5" y="113"/>
                  </a:moveTo>
                  <a:lnTo>
                    <a:pt x="5" y="115"/>
                  </a:lnTo>
                  <a:lnTo>
                    <a:pt x="95" y="4"/>
                  </a:lnTo>
                  <a:lnTo>
                    <a:pt x="89" y="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5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Freeform 66"/>
            <p:cNvSpPr>
              <a:spLocks/>
            </p:cNvSpPr>
            <p:nvPr/>
          </p:nvSpPr>
          <p:spPr bwMode="auto">
            <a:xfrm>
              <a:off x="4465" y="2674"/>
              <a:ext cx="15" cy="13"/>
            </a:xfrm>
            <a:custGeom>
              <a:avLst/>
              <a:gdLst>
                <a:gd name="T0" fmla="*/ 11 w 15"/>
                <a:gd name="T1" fmla="*/ 6 h 13"/>
                <a:gd name="T2" fmla="*/ 11 w 15"/>
                <a:gd name="T3" fmla="*/ 6 h 13"/>
                <a:gd name="T4" fmla="*/ 7 w 15"/>
                <a:gd name="T5" fmla="*/ 6 h 13"/>
                <a:gd name="T6" fmla="*/ 7 w 15"/>
                <a:gd name="T7" fmla="*/ 6 h 13"/>
                <a:gd name="T8" fmla="*/ 5 w 15"/>
                <a:gd name="T9" fmla="*/ 2 h 13"/>
                <a:gd name="T10" fmla="*/ 5 w 15"/>
                <a:gd name="T11" fmla="*/ 0 h 13"/>
                <a:gd name="T12" fmla="*/ 0 w 15"/>
                <a:gd name="T13" fmla="*/ 0 h 13"/>
                <a:gd name="T14" fmla="*/ 0 w 15"/>
                <a:gd name="T15" fmla="*/ 4 h 13"/>
                <a:gd name="T16" fmla="*/ 1 w 15"/>
                <a:gd name="T17" fmla="*/ 8 h 13"/>
                <a:gd name="T18" fmla="*/ 7 w 15"/>
                <a:gd name="T19" fmla="*/ 13 h 13"/>
                <a:gd name="T20" fmla="*/ 15 w 15"/>
                <a:gd name="T21" fmla="*/ 11 h 13"/>
                <a:gd name="T22" fmla="*/ 15 w 15"/>
                <a:gd name="T23" fmla="*/ 11 h 13"/>
                <a:gd name="T24" fmla="*/ 11 w 15"/>
                <a:gd name="T25" fmla="*/ 6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3">
                  <a:moveTo>
                    <a:pt x="11" y="6"/>
                  </a:moveTo>
                  <a:lnTo>
                    <a:pt x="11" y="6"/>
                  </a:lnTo>
                  <a:lnTo>
                    <a:pt x="7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7" y="13"/>
                  </a:lnTo>
                  <a:lnTo>
                    <a:pt x="15" y="11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67"/>
            <p:cNvSpPr>
              <a:spLocks/>
            </p:cNvSpPr>
            <p:nvPr/>
          </p:nvSpPr>
          <p:spPr bwMode="auto">
            <a:xfrm>
              <a:off x="4476" y="2570"/>
              <a:ext cx="84" cy="115"/>
            </a:xfrm>
            <a:custGeom>
              <a:avLst/>
              <a:gdLst>
                <a:gd name="T0" fmla="*/ 77 w 84"/>
                <a:gd name="T1" fmla="*/ 4 h 115"/>
                <a:gd name="T2" fmla="*/ 78 w 84"/>
                <a:gd name="T3" fmla="*/ 2 h 115"/>
                <a:gd name="T4" fmla="*/ 77 w 84"/>
                <a:gd name="T5" fmla="*/ 4 h 115"/>
                <a:gd name="T6" fmla="*/ 75 w 84"/>
                <a:gd name="T7" fmla="*/ 6 h 115"/>
                <a:gd name="T8" fmla="*/ 71 w 84"/>
                <a:gd name="T9" fmla="*/ 12 h 115"/>
                <a:gd name="T10" fmla="*/ 67 w 84"/>
                <a:gd name="T11" fmla="*/ 18 h 115"/>
                <a:gd name="T12" fmla="*/ 61 w 84"/>
                <a:gd name="T13" fmla="*/ 25 h 115"/>
                <a:gd name="T14" fmla="*/ 55 w 84"/>
                <a:gd name="T15" fmla="*/ 35 h 115"/>
                <a:gd name="T16" fmla="*/ 48 w 84"/>
                <a:gd name="T17" fmla="*/ 44 h 115"/>
                <a:gd name="T18" fmla="*/ 42 w 84"/>
                <a:gd name="T19" fmla="*/ 54 h 115"/>
                <a:gd name="T20" fmla="*/ 34 w 84"/>
                <a:gd name="T21" fmla="*/ 64 h 115"/>
                <a:gd name="T22" fmla="*/ 27 w 84"/>
                <a:gd name="T23" fmla="*/ 75 h 115"/>
                <a:gd name="T24" fmla="*/ 21 w 84"/>
                <a:gd name="T25" fmla="*/ 83 h 115"/>
                <a:gd name="T26" fmla="*/ 15 w 84"/>
                <a:gd name="T27" fmla="*/ 92 h 115"/>
                <a:gd name="T28" fmla="*/ 10 w 84"/>
                <a:gd name="T29" fmla="*/ 98 h 115"/>
                <a:gd name="T30" fmla="*/ 6 w 84"/>
                <a:gd name="T31" fmla="*/ 104 h 115"/>
                <a:gd name="T32" fmla="*/ 2 w 84"/>
                <a:gd name="T33" fmla="*/ 108 h 115"/>
                <a:gd name="T34" fmla="*/ 0 w 84"/>
                <a:gd name="T35" fmla="*/ 110 h 115"/>
                <a:gd name="T36" fmla="*/ 4 w 84"/>
                <a:gd name="T37" fmla="*/ 115 h 115"/>
                <a:gd name="T38" fmla="*/ 6 w 84"/>
                <a:gd name="T39" fmla="*/ 113 h 115"/>
                <a:gd name="T40" fmla="*/ 10 w 84"/>
                <a:gd name="T41" fmla="*/ 108 h 115"/>
                <a:gd name="T42" fmla="*/ 15 w 84"/>
                <a:gd name="T43" fmla="*/ 102 h 115"/>
                <a:gd name="T44" fmla="*/ 21 w 84"/>
                <a:gd name="T45" fmla="*/ 96 h 115"/>
                <a:gd name="T46" fmla="*/ 27 w 84"/>
                <a:gd name="T47" fmla="*/ 87 h 115"/>
                <a:gd name="T48" fmla="*/ 33 w 84"/>
                <a:gd name="T49" fmla="*/ 77 h 115"/>
                <a:gd name="T50" fmla="*/ 40 w 84"/>
                <a:gd name="T51" fmla="*/ 67 h 115"/>
                <a:gd name="T52" fmla="*/ 48 w 84"/>
                <a:gd name="T53" fmla="*/ 58 h 115"/>
                <a:gd name="T54" fmla="*/ 54 w 84"/>
                <a:gd name="T55" fmla="*/ 48 h 115"/>
                <a:gd name="T56" fmla="*/ 61 w 84"/>
                <a:gd name="T57" fmla="*/ 39 h 115"/>
                <a:gd name="T58" fmla="*/ 67 w 84"/>
                <a:gd name="T59" fmla="*/ 29 h 115"/>
                <a:gd name="T60" fmla="*/ 73 w 84"/>
                <a:gd name="T61" fmla="*/ 21 h 115"/>
                <a:gd name="T62" fmla="*/ 77 w 84"/>
                <a:gd name="T63" fmla="*/ 16 h 115"/>
                <a:gd name="T64" fmla="*/ 80 w 84"/>
                <a:gd name="T65" fmla="*/ 10 h 115"/>
                <a:gd name="T66" fmla="*/ 82 w 84"/>
                <a:gd name="T67" fmla="*/ 6 h 115"/>
                <a:gd name="T68" fmla="*/ 82 w 84"/>
                <a:gd name="T69" fmla="*/ 6 h 115"/>
                <a:gd name="T70" fmla="*/ 84 w 84"/>
                <a:gd name="T71" fmla="*/ 4 h 115"/>
                <a:gd name="T72" fmla="*/ 82 w 84"/>
                <a:gd name="T73" fmla="*/ 6 h 115"/>
                <a:gd name="T74" fmla="*/ 84 w 84"/>
                <a:gd name="T75" fmla="*/ 2 h 115"/>
                <a:gd name="T76" fmla="*/ 82 w 84"/>
                <a:gd name="T77" fmla="*/ 0 h 115"/>
                <a:gd name="T78" fmla="*/ 80 w 84"/>
                <a:gd name="T79" fmla="*/ 0 h 115"/>
                <a:gd name="T80" fmla="*/ 78 w 84"/>
                <a:gd name="T81" fmla="*/ 2 h 115"/>
                <a:gd name="T82" fmla="*/ 77 w 84"/>
                <a:gd name="T83" fmla="*/ 4 h 11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4" h="115">
                  <a:moveTo>
                    <a:pt x="77" y="4"/>
                  </a:moveTo>
                  <a:lnTo>
                    <a:pt x="78" y="2"/>
                  </a:lnTo>
                  <a:lnTo>
                    <a:pt x="77" y="4"/>
                  </a:lnTo>
                  <a:lnTo>
                    <a:pt x="75" y="6"/>
                  </a:lnTo>
                  <a:lnTo>
                    <a:pt x="71" y="12"/>
                  </a:lnTo>
                  <a:lnTo>
                    <a:pt x="67" y="18"/>
                  </a:lnTo>
                  <a:lnTo>
                    <a:pt x="61" y="25"/>
                  </a:lnTo>
                  <a:lnTo>
                    <a:pt x="55" y="35"/>
                  </a:lnTo>
                  <a:lnTo>
                    <a:pt x="48" y="44"/>
                  </a:lnTo>
                  <a:lnTo>
                    <a:pt x="42" y="54"/>
                  </a:lnTo>
                  <a:lnTo>
                    <a:pt x="34" y="64"/>
                  </a:lnTo>
                  <a:lnTo>
                    <a:pt x="27" y="75"/>
                  </a:lnTo>
                  <a:lnTo>
                    <a:pt x="21" y="83"/>
                  </a:lnTo>
                  <a:lnTo>
                    <a:pt x="15" y="92"/>
                  </a:lnTo>
                  <a:lnTo>
                    <a:pt x="10" y="98"/>
                  </a:lnTo>
                  <a:lnTo>
                    <a:pt x="6" y="104"/>
                  </a:lnTo>
                  <a:lnTo>
                    <a:pt x="2" y="108"/>
                  </a:lnTo>
                  <a:lnTo>
                    <a:pt x="0" y="110"/>
                  </a:lnTo>
                  <a:lnTo>
                    <a:pt x="4" y="115"/>
                  </a:lnTo>
                  <a:lnTo>
                    <a:pt x="6" y="113"/>
                  </a:lnTo>
                  <a:lnTo>
                    <a:pt x="10" y="108"/>
                  </a:lnTo>
                  <a:lnTo>
                    <a:pt x="15" y="102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3" y="77"/>
                  </a:lnTo>
                  <a:lnTo>
                    <a:pt x="40" y="67"/>
                  </a:lnTo>
                  <a:lnTo>
                    <a:pt x="48" y="58"/>
                  </a:lnTo>
                  <a:lnTo>
                    <a:pt x="54" y="48"/>
                  </a:lnTo>
                  <a:lnTo>
                    <a:pt x="61" y="39"/>
                  </a:lnTo>
                  <a:lnTo>
                    <a:pt x="67" y="29"/>
                  </a:lnTo>
                  <a:lnTo>
                    <a:pt x="73" y="21"/>
                  </a:lnTo>
                  <a:lnTo>
                    <a:pt x="77" y="16"/>
                  </a:lnTo>
                  <a:lnTo>
                    <a:pt x="80" y="10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2" y="6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2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68"/>
            <p:cNvSpPr>
              <a:spLocks/>
            </p:cNvSpPr>
            <p:nvPr/>
          </p:nvSpPr>
          <p:spPr bwMode="auto">
            <a:xfrm>
              <a:off x="4553" y="2561"/>
              <a:ext cx="7" cy="13"/>
            </a:xfrm>
            <a:custGeom>
              <a:avLst/>
              <a:gdLst>
                <a:gd name="T0" fmla="*/ 7 w 7"/>
                <a:gd name="T1" fmla="*/ 4 h 13"/>
                <a:gd name="T2" fmla="*/ 1 w 7"/>
                <a:gd name="T3" fmla="*/ 2 h 13"/>
                <a:gd name="T4" fmla="*/ 0 w 7"/>
                <a:gd name="T5" fmla="*/ 13 h 13"/>
                <a:gd name="T6" fmla="*/ 7 w 7"/>
                <a:gd name="T7" fmla="*/ 13 h 13"/>
                <a:gd name="T8" fmla="*/ 7 w 7"/>
                <a:gd name="T9" fmla="*/ 2 h 13"/>
                <a:gd name="T10" fmla="*/ 1 w 7"/>
                <a:gd name="T11" fmla="*/ 0 h 13"/>
                <a:gd name="T12" fmla="*/ 7 w 7"/>
                <a:gd name="T13" fmla="*/ 2 h 13"/>
                <a:gd name="T14" fmla="*/ 7 w 7"/>
                <a:gd name="T15" fmla="*/ 0 h 13"/>
                <a:gd name="T16" fmla="*/ 3 w 7"/>
                <a:gd name="T17" fmla="*/ 0 h 13"/>
                <a:gd name="T18" fmla="*/ 1 w 7"/>
                <a:gd name="T19" fmla="*/ 0 h 13"/>
                <a:gd name="T20" fmla="*/ 1 w 7"/>
                <a:gd name="T21" fmla="*/ 2 h 13"/>
                <a:gd name="T22" fmla="*/ 7 w 7"/>
                <a:gd name="T23" fmla="*/ 4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13">
                  <a:moveTo>
                    <a:pt x="7" y="4"/>
                  </a:moveTo>
                  <a:lnTo>
                    <a:pt x="1" y="2"/>
                  </a:lnTo>
                  <a:lnTo>
                    <a:pt x="0" y="13"/>
                  </a:lnTo>
                  <a:lnTo>
                    <a:pt x="7" y="13"/>
                  </a:lnTo>
                  <a:lnTo>
                    <a:pt x="7" y="2"/>
                  </a:lnTo>
                  <a:lnTo>
                    <a:pt x="1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Rectangle 69"/>
            <p:cNvSpPr>
              <a:spLocks noChangeArrowheads="1"/>
            </p:cNvSpPr>
            <p:nvPr/>
          </p:nvSpPr>
          <p:spPr bwMode="auto">
            <a:xfrm>
              <a:off x="3827" y="3155"/>
              <a:ext cx="8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FF"/>
                  </a:solidFill>
                </a:rPr>
                <a:t>Plant or Soil</a:t>
              </a:r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6213" name="Rectangle 70"/>
            <p:cNvSpPr>
              <a:spLocks noChangeArrowheads="1"/>
            </p:cNvSpPr>
            <p:nvPr/>
          </p:nvSpPr>
          <p:spPr bwMode="auto">
            <a:xfrm>
              <a:off x="3982" y="3328"/>
              <a:ext cx="52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FF"/>
                  </a:solidFill>
                </a:rPr>
                <a:t>Surface</a:t>
              </a:r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6214" name="Line 71"/>
            <p:cNvSpPr>
              <a:spLocks noChangeShapeType="1"/>
            </p:cNvSpPr>
            <p:nvPr/>
          </p:nvSpPr>
          <p:spPr bwMode="auto">
            <a:xfrm flipH="1">
              <a:off x="4279" y="1771"/>
              <a:ext cx="585" cy="851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" name="Freeform 72"/>
            <p:cNvSpPr>
              <a:spLocks/>
            </p:cNvSpPr>
            <p:nvPr/>
          </p:nvSpPr>
          <p:spPr bwMode="auto">
            <a:xfrm>
              <a:off x="4830" y="1687"/>
              <a:ext cx="94" cy="113"/>
            </a:xfrm>
            <a:custGeom>
              <a:avLst/>
              <a:gdLst>
                <a:gd name="T0" fmla="*/ 0 w 94"/>
                <a:gd name="T1" fmla="*/ 71 h 113"/>
                <a:gd name="T2" fmla="*/ 94 w 94"/>
                <a:gd name="T3" fmla="*/ 0 h 113"/>
                <a:gd name="T4" fmla="*/ 61 w 94"/>
                <a:gd name="T5" fmla="*/ 113 h 113"/>
                <a:gd name="T6" fmla="*/ 0 w 94"/>
                <a:gd name="T7" fmla="*/ 71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13">
                  <a:moveTo>
                    <a:pt x="0" y="71"/>
                  </a:moveTo>
                  <a:lnTo>
                    <a:pt x="94" y="0"/>
                  </a:lnTo>
                  <a:lnTo>
                    <a:pt x="61" y="113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Rectangle 73"/>
            <p:cNvSpPr>
              <a:spLocks noChangeArrowheads="1"/>
            </p:cNvSpPr>
            <p:nvPr/>
          </p:nvSpPr>
          <p:spPr bwMode="auto">
            <a:xfrm>
              <a:off x="4300" y="1963"/>
              <a:ext cx="10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FF"/>
                  </a:solidFill>
                </a:rPr>
                <a:t>Reflected Light</a:t>
              </a:r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6217" name="Rectangle 74"/>
            <p:cNvSpPr>
              <a:spLocks noChangeArrowheads="1"/>
            </p:cNvSpPr>
            <p:nvPr/>
          </p:nvSpPr>
          <p:spPr bwMode="auto">
            <a:xfrm>
              <a:off x="4637" y="1328"/>
              <a:ext cx="646" cy="35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8" name="Rectangle 75"/>
            <p:cNvSpPr>
              <a:spLocks noChangeArrowheads="1"/>
            </p:cNvSpPr>
            <p:nvPr/>
          </p:nvSpPr>
          <p:spPr bwMode="auto">
            <a:xfrm>
              <a:off x="4679" y="1330"/>
              <a:ext cx="5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00"/>
                  </a:solidFill>
                </a:rPr>
                <a:t>Sensing</a:t>
              </a:r>
              <a:endParaRPr lang="en-US" altLang="en-US"/>
            </a:p>
          </p:txBody>
        </p:sp>
        <p:sp>
          <p:nvSpPr>
            <p:cNvPr id="6219" name="Rectangle 76"/>
            <p:cNvSpPr>
              <a:spLocks noChangeArrowheads="1"/>
            </p:cNvSpPr>
            <p:nvPr/>
          </p:nvSpPr>
          <p:spPr bwMode="auto">
            <a:xfrm>
              <a:off x="4707" y="1503"/>
              <a:ext cx="5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0000"/>
                  </a:solidFill>
                </a:rPr>
                <a:t>System</a:t>
              </a:r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1686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noFill/>
          <a:effectLst>
            <a:outerShdw dist="17961" dir="2700000" algn="ctr" rotWithShape="0">
              <a:schemeClr val="hlink"/>
            </a:outerShdw>
          </a:effectLst>
        </p:spPr>
        <p:txBody>
          <a:bodyPr lIns="92075" tIns="46038" rIns="92075" bIns="46038"/>
          <a:lstStyle/>
          <a:p>
            <a:pPr eaLnBrk="1" hangingPunct="1"/>
            <a:r>
              <a:rPr lang="en-US" altLang="en-US" smtClean="0"/>
              <a:t>Fundamentals of Light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075" tIns="46038" rIns="92075" bIns="46038"/>
          <a:lstStyle/>
          <a:p>
            <a:pPr eaLnBrk="1" hangingPunct="1"/>
            <a:r>
              <a:rPr lang="en-US" altLang="en-US" dirty="0" smtClean="0"/>
              <a:t>Light = Energy     (radiant energy)</a:t>
            </a:r>
          </a:p>
          <a:p>
            <a:pPr lvl="1" eaLnBrk="1" hangingPunct="1"/>
            <a:r>
              <a:rPr lang="en-US" altLang="en-US" dirty="0" smtClean="0"/>
              <a:t>Readily converted to heat</a:t>
            </a:r>
          </a:p>
          <a:p>
            <a:pPr lvl="2" eaLnBrk="1" hangingPunct="1"/>
            <a:r>
              <a:rPr lang="en-US" altLang="en-US" dirty="0" smtClean="0"/>
              <a:t>Light shining on a surface heats the surface</a:t>
            </a:r>
          </a:p>
          <a:p>
            <a:pPr lvl="2" eaLnBrk="1" hangingPunct="1"/>
            <a:r>
              <a:rPr lang="en-US" altLang="en-US" dirty="0" smtClean="0"/>
              <a:t>Heat = energy</a:t>
            </a:r>
          </a:p>
          <a:p>
            <a:pPr eaLnBrk="1" hangingPunct="1"/>
            <a:r>
              <a:rPr lang="en-US" altLang="en-US" dirty="0" smtClean="0"/>
              <a:t>Light = Electro-magnetic phenomena</a:t>
            </a:r>
          </a:p>
          <a:p>
            <a:pPr lvl="1" eaLnBrk="1" hangingPunct="1"/>
            <a:r>
              <a:rPr lang="en-US" altLang="en-US" dirty="0" smtClean="0"/>
              <a:t>Has the characteristics of electromagnetic waves (</a:t>
            </a:r>
            <a:r>
              <a:rPr lang="en-US" altLang="en-US" dirty="0" err="1" smtClean="0"/>
              <a:t>eg</a:t>
            </a:r>
            <a:r>
              <a:rPr lang="en-US" altLang="en-US" dirty="0" smtClean="0"/>
              <a:t>. radio waves)</a:t>
            </a:r>
          </a:p>
          <a:p>
            <a:pPr lvl="1" eaLnBrk="1" hangingPunct="1"/>
            <a:r>
              <a:rPr lang="en-US" altLang="en-US" dirty="0" smtClean="0"/>
              <a:t>Also behaves like particles (e.g.. photons)</a:t>
            </a:r>
          </a:p>
        </p:txBody>
      </p:sp>
    </p:spTree>
    <p:extLst>
      <p:ext uri="{BB962C8B-B14F-4D97-AF65-F5344CB8AC3E}">
        <p14:creationId xmlns:p14="http://schemas.microsoft.com/office/powerpoint/2010/main" val="75316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20" name="Rectangle 4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21" name="Rectangle 5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22" name="Rectangle 6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23" name="Rectangle 7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24" name="Rectangle 8"/>
          <p:cNvSpPr>
            <a:spLocks noGrp="1" noChangeArrowheads="1"/>
          </p:cNvSpPr>
          <p:nvPr>
            <p:ph type="title"/>
          </p:nvPr>
        </p:nvSpPr>
        <p:spPr>
          <a:noFill/>
          <a:effectLst>
            <a:outerShdw dist="17961" dir="2700000" algn="ctr" rotWithShape="0">
              <a:schemeClr val="hlink"/>
            </a:outerShdw>
          </a:effectLst>
        </p:spPr>
        <p:txBody>
          <a:bodyPr lIns="92075" tIns="46038" rIns="92075" bIns="46038"/>
          <a:lstStyle/>
          <a:p>
            <a:pPr eaLnBrk="1" hangingPunct="1"/>
            <a:r>
              <a:rPr lang="en-US" altLang="en-US" smtClean="0"/>
              <a:t>Photo-Chemistry</a:t>
            </a:r>
          </a:p>
        </p:txBody>
      </p:sp>
      <p:sp>
        <p:nvSpPr>
          <p:cNvPr id="9225" name="Rectangle 9"/>
          <p:cNvSpPr>
            <a:spLocks noChangeArrowheads="1"/>
          </p:cNvSpPr>
          <p:nvPr/>
        </p:nvSpPr>
        <p:spPr bwMode="auto">
          <a:xfrm>
            <a:off x="457200" y="1295400"/>
            <a:ext cx="7981950" cy="8223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 eaLnBrk="0" hangingPunct="0">
              <a:spcBef>
                <a:spcPct val="20000"/>
              </a:spcBef>
              <a:buChar char="•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00CC00"/>
              </a:buClr>
              <a:buSzPct val="80000"/>
              <a:buFont typeface="Wingdings" pitchFamily="2" charset="2"/>
              <a:buChar char="l"/>
            </a:pPr>
            <a:r>
              <a:rPr kumimoji="1" lang="en-US" altLang="en-US" sz="2400" dirty="0"/>
              <a:t>Light may be absorbed and participate (drive) a chemical reaction. Example: Photosynthesis in plants</a:t>
            </a:r>
          </a:p>
        </p:txBody>
      </p:sp>
      <p:graphicFrame>
        <p:nvGraphicFramePr>
          <p:cNvPr id="9226" name="Object 10"/>
          <p:cNvGraphicFramePr>
            <a:graphicFrameLocks/>
          </p:cNvGraphicFramePr>
          <p:nvPr/>
        </p:nvGraphicFramePr>
        <p:xfrm>
          <a:off x="914400" y="2667000"/>
          <a:ext cx="5268913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9" name="Equation" r:id="rId4" imgW="2324224" imgH="161857" progId="Equation.2">
                  <p:embed/>
                </p:oleObj>
              </mc:Choice>
              <mc:Fallback>
                <p:oleObj name="Equation" r:id="rId4" imgW="2324224" imgH="161857" progId="Equation.2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667000"/>
                        <a:ext cx="5268913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7" name="Rectangle 11"/>
          <p:cNvSpPr>
            <a:spLocks noChangeArrowheads="1"/>
          </p:cNvSpPr>
          <p:nvPr/>
        </p:nvSpPr>
        <p:spPr bwMode="auto">
          <a:xfrm>
            <a:off x="381000" y="3352800"/>
            <a:ext cx="8512175" cy="26479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 eaLnBrk="0" hangingPunct="0">
              <a:spcBef>
                <a:spcPct val="20000"/>
              </a:spcBef>
              <a:buChar char="•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6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rgbClr val="00CC00"/>
              </a:buClr>
              <a:buSzPct val="80000"/>
              <a:buFont typeface="Wingdings" pitchFamily="2" charset="2"/>
              <a:buChar char="l"/>
            </a:pPr>
            <a:r>
              <a:rPr kumimoji="1" lang="en-US" altLang="en-US" sz="2400" dirty="0"/>
              <a:t>The wavelength must be correct to be absorbed by some participant(s) in the reaction</a:t>
            </a:r>
          </a:p>
          <a:p>
            <a:pPr>
              <a:buClr>
                <a:srgbClr val="00CC00"/>
              </a:buClr>
              <a:buSzPct val="80000"/>
              <a:buFont typeface="Wingdings" pitchFamily="2" charset="2"/>
              <a:buChar char="l"/>
            </a:pPr>
            <a:r>
              <a:rPr kumimoji="1" lang="en-US" altLang="en-US" sz="2400" dirty="0"/>
              <a:t>Some structure must be present to allow the reaction to occur</a:t>
            </a:r>
          </a:p>
          <a:p>
            <a:pPr>
              <a:buClr>
                <a:srgbClr val="00CC00"/>
              </a:buClr>
              <a:buSzPct val="80000"/>
              <a:buFont typeface="Wingdings" pitchFamily="2" charset="2"/>
              <a:buChar char="l"/>
            </a:pPr>
            <a:r>
              <a:rPr kumimoji="1" lang="en-US" altLang="en-US" sz="2400" dirty="0"/>
              <a:t>Chlorophyll</a:t>
            </a:r>
          </a:p>
          <a:p>
            <a:pPr>
              <a:buClr>
                <a:srgbClr val="00CC00"/>
              </a:buClr>
              <a:buSzPct val="80000"/>
              <a:buFont typeface="Wingdings" pitchFamily="2" charset="2"/>
              <a:buChar char="l"/>
            </a:pPr>
            <a:r>
              <a:rPr kumimoji="1" lang="en-US" altLang="en-US" sz="2400" dirty="0"/>
              <a:t>Plant physical and chemical structure</a:t>
            </a:r>
          </a:p>
        </p:txBody>
      </p:sp>
    </p:spTree>
    <p:extLst>
      <p:ext uri="{BB962C8B-B14F-4D97-AF65-F5344CB8AC3E}">
        <p14:creationId xmlns:p14="http://schemas.microsoft.com/office/powerpoint/2010/main" val="40086365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altLang="en-US" smtClean="0"/>
              <a:t>Turf Scanned with OSU Sensor</a:t>
            </a:r>
          </a:p>
        </p:txBody>
      </p:sp>
      <p:grpSp>
        <p:nvGrpSpPr>
          <p:cNvPr id="8195" name="Group 159"/>
          <p:cNvGrpSpPr>
            <a:grpSpLocks/>
          </p:cNvGrpSpPr>
          <p:nvPr/>
        </p:nvGrpSpPr>
        <p:grpSpPr bwMode="auto">
          <a:xfrm>
            <a:off x="2590800" y="1447800"/>
            <a:ext cx="4337050" cy="4719638"/>
            <a:chOff x="2400" y="1008"/>
            <a:chExt cx="2732" cy="2973"/>
          </a:xfrm>
        </p:grpSpPr>
        <p:sp>
          <p:nvSpPr>
            <p:cNvPr id="8196" name="Rectangle 3"/>
            <p:cNvSpPr>
              <a:spLocks noChangeArrowheads="1"/>
            </p:cNvSpPr>
            <p:nvPr/>
          </p:nvSpPr>
          <p:spPr bwMode="auto">
            <a:xfrm>
              <a:off x="2664" y="1008"/>
              <a:ext cx="1875" cy="2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8197" name="Picture 4"/>
            <p:cNvPicPr>
              <a:picLocks noChangeAspect="1" noChangeArrowheads="1"/>
            </p:cNvPicPr>
            <p:nvPr/>
          </p:nvPicPr>
          <p:blipFill>
            <a:blip r:embed="rId2">
              <a:lum bright="-12000" contrast="18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4" y="1008"/>
              <a:ext cx="1875" cy="2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" name="Line 5"/>
            <p:cNvSpPr>
              <a:spLocks noChangeShapeType="1"/>
            </p:cNvSpPr>
            <p:nvPr/>
          </p:nvSpPr>
          <p:spPr bwMode="auto">
            <a:xfrm flipV="1">
              <a:off x="3008" y="3850"/>
              <a:ext cx="1" cy="35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" name="Line 6"/>
            <p:cNvSpPr>
              <a:spLocks noChangeShapeType="1"/>
            </p:cNvSpPr>
            <p:nvPr/>
          </p:nvSpPr>
          <p:spPr bwMode="auto">
            <a:xfrm flipV="1">
              <a:off x="3398" y="3850"/>
              <a:ext cx="1" cy="35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" name="Line 7"/>
            <p:cNvSpPr>
              <a:spLocks noChangeShapeType="1"/>
            </p:cNvSpPr>
            <p:nvPr/>
          </p:nvSpPr>
          <p:spPr bwMode="auto">
            <a:xfrm flipV="1">
              <a:off x="3789" y="3850"/>
              <a:ext cx="1" cy="35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" name="Line 8"/>
            <p:cNvSpPr>
              <a:spLocks noChangeShapeType="1"/>
            </p:cNvSpPr>
            <p:nvPr/>
          </p:nvSpPr>
          <p:spPr bwMode="auto">
            <a:xfrm flipV="1">
              <a:off x="4180" y="3850"/>
              <a:ext cx="1" cy="35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" name="Rectangle 9"/>
            <p:cNvSpPr>
              <a:spLocks noChangeArrowheads="1"/>
            </p:cNvSpPr>
            <p:nvPr/>
          </p:nvSpPr>
          <p:spPr bwMode="auto">
            <a:xfrm>
              <a:off x="2895" y="3885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100.00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03" name="Rectangle 10"/>
            <p:cNvSpPr>
              <a:spLocks noChangeArrowheads="1"/>
            </p:cNvSpPr>
            <p:nvPr/>
          </p:nvSpPr>
          <p:spPr bwMode="auto">
            <a:xfrm>
              <a:off x="3286" y="3885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200.00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04" name="Rectangle 11"/>
            <p:cNvSpPr>
              <a:spLocks noChangeArrowheads="1"/>
            </p:cNvSpPr>
            <p:nvPr/>
          </p:nvSpPr>
          <p:spPr bwMode="auto">
            <a:xfrm>
              <a:off x="3676" y="3885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300.00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05" name="Rectangle 12"/>
            <p:cNvSpPr>
              <a:spLocks noChangeArrowheads="1"/>
            </p:cNvSpPr>
            <p:nvPr/>
          </p:nvSpPr>
          <p:spPr bwMode="auto">
            <a:xfrm>
              <a:off x="4066" y="3885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400.00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06" name="Line 13"/>
            <p:cNvSpPr>
              <a:spLocks noChangeShapeType="1"/>
            </p:cNvSpPr>
            <p:nvPr/>
          </p:nvSpPr>
          <p:spPr bwMode="auto">
            <a:xfrm flipH="1">
              <a:off x="2627" y="3493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7" name="Line 14"/>
            <p:cNvSpPr>
              <a:spLocks noChangeShapeType="1"/>
            </p:cNvSpPr>
            <p:nvPr/>
          </p:nvSpPr>
          <p:spPr bwMode="auto">
            <a:xfrm flipH="1">
              <a:off x="2627" y="3125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" name="Line 15"/>
            <p:cNvSpPr>
              <a:spLocks noChangeShapeType="1"/>
            </p:cNvSpPr>
            <p:nvPr/>
          </p:nvSpPr>
          <p:spPr bwMode="auto">
            <a:xfrm flipH="1">
              <a:off x="2627" y="2759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9" name="Line 16"/>
            <p:cNvSpPr>
              <a:spLocks noChangeShapeType="1"/>
            </p:cNvSpPr>
            <p:nvPr/>
          </p:nvSpPr>
          <p:spPr bwMode="auto">
            <a:xfrm flipH="1">
              <a:off x="2627" y="2393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0" name="Line 17"/>
            <p:cNvSpPr>
              <a:spLocks noChangeShapeType="1"/>
            </p:cNvSpPr>
            <p:nvPr/>
          </p:nvSpPr>
          <p:spPr bwMode="auto">
            <a:xfrm flipH="1">
              <a:off x="2627" y="2025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1" name="Line 18"/>
            <p:cNvSpPr>
              <a:spLocks noChangeShapeType="1"/>
            </p:cNvSpPr>
            <p:nvPr/>
          </p:nvSpPr>
          <p:spPr bwMode="auto">
            <a:xfrm flipH="1">
              <a:off x="2627" y="1660"/>
              <a:ext cx="37" cy="0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2" name="Line 19"/>
            <p:cNvSpPr>
              <a:spLocks noChangeShapeType="1"/>
            </p:cNvSpPr>
            <p:nvPr/>
          </p:nvSpPr>
          <p:spPr bwMode="auto">
            <a:xfrm flipH="1">
              <a:off x="2627" y="1292"/>
              <a:ext cx="37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3" name="Rectangle 20"/>
            <p:cNvSpPr>
              <a:spLocks noChangeArrowheads="1"/>
            </p:cNvSpPr>
            <p:nvPr/>
          </p:nvSpPr>
          <p:spPr bwMode="auto">
            <a:xfrm>
              <a:off x="2400" y="3454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100.00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4" name="Rectangle 21"/>
            <p:cNvSpPr>
              <a:spLocks noChangeArrowheads="1"/>
            </p:cNvSpPr>
            <p:nvPr/>
          </p:nvSpPr>
          <p:spPr bwMode="auto">
            <a:xfrm>
              <a:off x="2400" y="3087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200.00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5" name="Rectangle 22"/>
            <p:cNvSpPr>
              <a:spLocks noChangeArrowheads="1"/>
            </p:cNvSpPr>
            <p:nvPr/>
          </p:nvSpPr>
          <p:spPr bwMode="auto">
            <a:xfrm>
              <a:off x="2400" y="2720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300.00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6" name="Rectangle 23"/>
            <p:cNvSpPr>
              <a:spLocks noChangeArrowheads="1"/>
            </p:cNvSpPr>
            <p:nvPr/>
          </p:nvSpPr>
          <p:spPr bwMode="auto">
            <a:xfrm>
              <a:off x="2400" y="2353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400.00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7" name="Rectangle 24"/>
            <p:cNvSpPr>
              <a:spLocks noChangeArrowheads="1"/>
            </p:cNvSpPr>
            <p:nvPr/>
          </p:nvSpPr>
          <p:spPr bwMode="auto">
            <a:xfrm>
              <a:off x="2400" y="1988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500.00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8" name="Rectangle 25"/>
            <p:cNvSpPr>
              <a:spLocks noChangeArrowheads="1"/>
            </p:cNvSpPr>
            <p:nvPr/>
          </p:nvSpPr>
          <p:spPr bwMode="auto">
            <a:xfrm>
              <a:off x="2400" y="1620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600.00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19" name="Rectangle 26"/>
            <p:cNvSpPr>
              <a:spLocks noChangeArrowheads="1"/>
            </p:cNvSpPr>
            <p:nvPr/>
          </p:nvSpPr>
          <p:spPr bwMode="auto">
            <a:xfrm>
              <a:off x="2400" y="1253"/>
              <a:ext cx="22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700.00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220" name="Line 27"/>
            <p:cNvSpPr>
              <a:spLocks noChangeShapeType="1"/>
            </p:cNvSpPr>
            <p:nvPr/>
          </p:nvSpPr>
          <p:spPr bwMode="auto">
            <a:xfrm flipH="1">
              <a:off x="4539" y="3493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1" name="Line 28"/>
            <p:cNvSpPr>
              <a:spLocks noChangeShapeType="1"/>
            </p:cNvSpPr>
            <p:nvPr/>
          </p:nvSpPr>
          <p:spPr bwMode="auto">
            <a:xfrm flipH="1">
              <a:off x="4539" y="3125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2" name="Line 29"/>
            <p:cNvSpPr>
              <a:spLocks noChangeShapeType="1"/>
            </p:cNvSpPr>
            <p:nvPr/>
          </p:nvSpPr>
          <p:spPr bwMode="auto">
            <a:xfrm flipH="1">
              <a:off x="4539" y="2759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3" name="Line 30"/>
            <p:cNvSpPr>
              <a:spLocks noChangeShapeType="1"/>
            </p:cNvSpPr>
            <p:nvPr/>
          </p:nvSpPr>
          <p:spPr bwMode="auto">
            <a:xfrm flipH="1">
              <a:off x="4539" y="2393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4" name="Line 31"/>
            <p:cNvSpPr>
              <a:spLocks noChangeShapeType="1"/>
            </p:cNvSpPr>
            <p:nvPr/>
          </p:nvSpPr>
          <p:spPr bwMode="auto">
            <a:xfrm flipH="1">
              <a:off x="4539" y="2025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5" name="Line 32"/>
            <p:cNvSpPr>
              <a:spLocks noChangeShapeType="1"/>
            </p:cNvSpPr>
            <p:nvPr/>
          </p:nvSpPr>
          <p:spPr bwMode="auto">
            <a:xfrm flipH="1">
              <a:off x="4539" y="1660"/>
              <a:ext cx="38" cy="0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6" name="Line 33"/>
            <p:cNvSpPr>
              <a:spLocks noChangeShapeType="1"/>
            </p:cNvSpPr>
            <p:nvPr/>
          </p:nvSpPr>
          <p:spPr bwMode="auto">
            <a:xfrm flipH="1">
              <a:off x="4539" y="1292"/>
              <a:ext cx="38" cy="1"/>
            </a:xfrm>
            <a:prstGeom prst="line">
              <a:avLst/>
            </a:prstGeom>
            <a:noFill/>
            <a:ln w="0" cap="sq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7" name="Rectangle 34"/>
            <p:cNvSpPr>
              <a:spLocks noChangeArrowheads="1"/>
            </p:cNvSpPr>
            <p:nvPr/>
          </p:nvSpPr>
          <p:spPr bwMode="auto">
            <a:xfrm>
              <a:off x="4791" y="3358"/>
              <a:ext cx="127" cy="19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28" name="Rectangle 35"/>
            <p:cNvSpPr>
              <a:spLocks noChangeArrowheads="1"/>
            </p:cNvSpPr>
            <p:nvPr/>
          </p:nvSpPr>
          <p:spPr bwMode="auto">
            <a:xfrm>
              <a:off x="4791" y="3339"/>
              <a:ext cx="127" cy="19"/>
            </a:xfrm>
            <a:prstGeom prst="rect">
              <a:avLst/>
            </a:prstGeom>
            <a:solidFill>
              <a:srgbClr val="FD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29" name="Rectangle 36"/>
            <p:cNvSpPr>
              <a:spLocks noChangeArrowheads="1"/>
            </p:cNvSpPr>
            <p:nvPr/>
          </p:nvSpPr>
          <p:spPr bwMode="auto">
            <a:xfrm>
              <a:off x="4791" y="3320"/>
              <a:ext cx="127" cy="19"/>
            </a:xfrm>
            <a:prstGeom prst="rect">
              <a:avLst/>
            </a:prstGeom>
            <a:solidFill>
              <a:srgbClr val="FA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0" name="Rectangle 37"/>
            <p:cNvSpPr>
              <a:spLocks noChangeArrowheads="1"/>
            </p:cNvSpPr>
            <p:nvPr/>
          </p:nvSpPr>
          <p:spPr bwMode="auto">
            <a:xfrm>
              <a:off x="4791" y="3300"/>
              <a:ext cx="127" cy="20"/>
            </a:xfrm>
            <a:prstGeom prst="rect">
              <a:avLst/>
            </a:prstGeom>
            <a:solidFill>
              <a:srgbClr val="F86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1" name="Rectangle 38"/>
            <p:cNvSpPr>
              <a:spLocks noChangeArrowheads="1"/>
            </p:cNvSpPr>
            <p:nvPr/>
          </p:nvSpPr>
          <p:spPr bwMode="auto">
            <a:xfrm>
              <a:off x="4791" y="3282"/>
              <a:ext cx="127" cy="18"/>
            </a:xfrm>
            <a:prstGeom prst="rect">
              <a:avLst/>
            </a:prstGeom>
            <a:solidFill>
              <a:srgbClr val="F5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2" name="Rectangle 39"/>
            <p:cNvSpPr>
              <a:spLocks noChangeArrowheads="1"/>
            </p:cNvSpPr>
            <p:nvPr/>
          </p:nvSpPr>
          <p:spPr bwMode="auto">
            <a:xfrm>
              <a:off x="4791" y="3263"/>
              <a:ext cx="127" cy="19"/>
            </a:xfrm>
            <a:prstGeom prst="rect">
              <a:avLst/>
            </a:prstGeom>
            <a:solidFill>
              <a:srgbClr val="F36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3" name="Rectangle 40"/>
            <p:cNvSpPr>
              <a:spLocks noChangeArrowheads="1"/>
            </p:cNvSpPr>
            <p:nvPr/>
          </p:nvSpPr>
          <p:spPr bwMode="auto">
            <a:xfrm>
              <a:off x="4791" y="3244"/>
              <a:ext cx="127" cy="19"/>
            </a:xfrm>
            <a:prstGeom prst="rect">
              <a:avLst/>
            </a:prstGeom>
            <a:solidFill>
              <a:srgbClr val="F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4" name="Rectangle 41"/>
            <p:cNvSpPr>
              <a:spLocks noChangeArrowheads="1"/>
            </p:cNvSpPr>
            <p:nvPr/>
          </p:nvSpPr>
          <p:spPr bwMode="auto">
            <a:xfrm>
              <a:off x="4791" y="3225"/>
              <a:ext cx="127" cy="19"/>
            </a:xfrm>
            <a:prstGeom prst="rect">
              <a:avLst/>
            </a:prstGeom>
            <a:solidFill>
              <a:srgbClr val="ED7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5" name="Rectangle 42"/>
            <p:cNvSpPr>
              <a:spLocks noChangeArrowheads="1"/>
            </p:cNvSpPr>
            <p:nvPr/>
          </p:nvSpPr>
          <p:spPr bwMode="auto">
            <a:xfrm>
              <a:off x="4791" y="3207"/>
              <a:ext cx="127" cy="18"/>
            </a:xfrm>
            <a:prstGeom prst="rect">
              <a:avLst/>
            </a:prstGeom>
            <a:solidFill>
              <a:srgbClr val="EB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6" name="Rectangle 43"/>
            <p:cNvSpPr>
              <a:spLocks noChangeArrowheads="1"/>
            </p:cNvSpPr>
            <p:nvPr/>
          </p:nvSpPr>
          <p:spPr bwMode="auto">
            <a:xfrm>
              <a:off x="4791" y="3187"/>
              <a:ext cx="127" cy="20"/>
            </a:xfrm>
            <a:prstGeom prst="rect">
              <a:avLst/>
            </a:prstGeom>
            <a:solidFill>
              <a:srgbClr val="E8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7" name="Rectangle 44"/>
            <p:cNvSpPr>
              <a:spLocks noChangeArrowheads="1"/>
            </p:cNvSpPr>
            <p:nvPr/>
          </p:nvSpPr>
          <p:spPr bwMode="auto">
            <a:xfrm>
              <a:off x="4791" y="3168"/>
              <a:ext cx="127" cy="19"/>
            </a:xfrm>
            <a:prstGeom prst="rect">
              <a:avLst/>
            </a:prstGeom>
            <a:solidFill>
              <a:srgbClr val="E67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8" name="Rectangle 45"/>
            <p:cNvSpPr>
              <a:spLocks noChangeArrowheads="1"/>
            </p:cNvSpPr>
            <p:nvPr/>
          </p:nvSpPr>
          <p:spPr bwMode="auto">
            <a:xfrm>
              <a:off x="4791" y="3149"/>
              <a:ext cx="127" cy="19"/>
            </a:xfrm>
            <a:prstGeom prst="rect">
              <a:avLst/>
            </a:prstGeom>
            <a:solidFill>
              <a:srgbClr val="E37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39" name="Rectangle 46"/>
            <p:cNvSpPr>
              <a:spLocks noChangeArrowheads="1"/>
            </p:cNvSpPr>
            <p:nvPr/>
          </p:nvSpPr>
          <p:spPr bwMode="auto">
            <a:xfrm>
              <a:off x="4791" y="3130"/>
              <a:ext cx="127" cy="19"/>
            </a:xfrm>
            <a:prstGeom prst="rect">
              <a:avLst/>
            </a:prstGeom>
            <a:solidFill>
              <a:srgbClr val="E1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0" name="Rectangle 47"/>
            <p:cNvSpPr>
              <a:spLocks noChangeArrowheads="1"/>
            </p:cNvSpPr>
            <p:nvPr/>
          </p:nvSpPr>
          <p:spPr bwMode="auto">
            <a:xfrm>
              <a:off x="4791" y="3112"/>
              <a:ext cx="127" cy="18"/>
            </a:xfrm>
            <a:prstGeom prst="rect">
              <a:avLst/>
            </a:prstGeom>
            <a:solidFill>
              <a:srgbClr val="DE7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1" name="Rectangle 48"/>
            <p:cNvSpPr>
              <a:spLocks noChangeArrowheads="1"/>
            </p:cNvSpPr>
            <p:nvPr/>
          </p:nvSpPr>
          <p:spPr bwMode="auto">
            <a:xfrm>
              <a:off x="4791" y="3092"/>
              <a:ext cx="127" cy="20"/>
            </a:xfrm>
            <a:prstGeom prst="rect">
              <a:avLst/>
            </a:prstGeom>
            <a:solidFill>
              <a:srgbClr val="DB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2" name="Rectangle 49"/>
            <p:cNvSpPr>
              <a:spLocks noChangeArrowheads="1"/>
            </p:cNvSpPr>
            <p:nvPr/>
          </p:nvSpPr>
          <p:spPr bwMode="auto">
            <a:xfrm>
              <a:off x="4791" y="3073"/>
              <a:ext cx="127" cy="19"/>
            </a:xfrm>
            <a:prstGeom prst="rect">
              <a:avLst/>
            </a:prstGeom>
            <a:solidFill>
              <a:srgbClr val="D9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3" name="Rectangle 50"/>
            <p:cNvSpPr>
              <a:spLocks noChangeArrowheads="1"/>
            </p:cNvSpPr>
            <p:nvPr/>
          </p:nvSpPr>
          <p:spPr bwMode="auto">
            <a:xfrm>
              <a:off x="4791" y="3055"/>
              <a:ext cx="127" cy="18"/>
            </a:xfrm>
            <a:prstGeom prst="rect">
              <a:avLst/>
            </a:prstGeom>
            <a:solidFill>
              <a:srgbClr val="D67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4" name="Rectangle 51"/>
            <p:cNvSpPr>
              <a:spLocks noChangeArrowheads="1"/>
            </p:cNvSpPr>
            <p:nvPr/>
          </p:nvSpPr>
          <p:spPr bwMode="auto">
            <a:xfrm>
              <a:off x="4791" y="3036"/>
              <a:ext cx="127" cy="19"/>
            </a:xfrm>
            <a:prstGeom prst="rect">
              <a:avLst/>
            </a:prstGeom>
            <a:solidFill>
              <a:srgbClr val="D4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5" name="Rectangle 52"/>
            <p:cNvSpPr>
              <a:spLocks noChangeArrowheads="1"/>
            </p:cNvSpPr>
            <p:nvPr/>
          </p:nvSpPr>
          <p:spPr bwMode="auto">
            <a:xfrm>
              <a:off x="4791" y="3017"/>
              <a:ext cx="127" cy="19"/>
            </a:xfrm>
            <a:prstGeom prst="rect">
              <a:avLst/>
            </a:prstGeom>
            <a:solidFill>
              <a:srgbClr val="D1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6" name="Rectangle 53"/>
            <p:cNvSpPr>
              <a:spLocks noChangeArrowheads="1"/>
            </p:cNvSpPr>
            <p:nvPr/>
          </p:nvSpPr>
          <p:spPr bwMode="auto">
            <a:xfrm>
              <a:off x="4791" y="2997"/>
              <a:ext cx="127" cy="20"/>
            </a:xfrm>
            <a:prstGeom prst="rect">
              <a:avLst/>
            </a:prstGeom>
            <a:solidFill>
              <a:srgbClr val="CF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7" name="Rectangle 54"/>
            <p:cNvSpPr>
              <a:spLocks noChangeArrowheads="1"/>
            </p:cNvSpPr>
            <p:nvPr/>
          </p:nvSpPr>
          <p:spPr bwMode="auto">
            <a:xfrm>
              <a:off x="4791" y="2979"/>
              <a:ext cx="127" cy="18"/>
            </a:xfrm>
            <a:prstGeom prst="rect">
              <a:avLst/>
            </a:prstGeom>
            <a:solidFill>
              <a:srgbClr val="CC8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8" name="Rectangle 55"/>
            <p:cNvSpPr>
              <a:spLocks noChangeArrowheads="1"/>
            </p:cNvSpPr>
            <p:nvPr/>
          </p:nvSpPr>
          <p:spPr bwMode="auto">
            <a:xfrm>
              <a:off x="4791" y="2960"/>
              <a:ext cx="127" cy="19"/>
            </a:xfrm>
            <a:prstGeom prst="rect">
              <a:avLst/>
            </a:prstGeom>
            <a:solidFill>
              <a:srgbClr val="C9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49" name="Rectangle 56"/>
            <p:cNvSpPr>
              <a:spLocks noChangeArrowheads="1"/>
            </p:cNvSpPr>
            <p:nvPr/>
          </p:nvSpPr>
          <p:spPr bwMode="auto">
            <a:xfrm>
              <a:off x="4791" y="2940"/>
              <a:ext cx="127" cy="20"/>
            </a:xfrm>
            <a:prstGeom prst="rect">
              <a:avLst/>
            </a:prstGeom>
            <a:solidFill>
              <a:srgbClr val="C78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0" name="Rectangle 57"/>
            <p:cNvSpPr>
              <a:spLocks noChangeArrowheads="1"/>
            </p:cNvSpPr>
            <p:nvPr/>
          </p:nvSpPr>
          <p:spPr bwMode="auto">
            <a:xfrm>
              <a:off x="4791" y="2922"/>
              <a:ext cx="127" cy="18"/>
            </a:xfrm>
            <a:prstGeom prst="rect">
              <a:avLst/>
            </a:prstGeom>
            <a:solidFill>
              <a:srgbClr val="C4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1" name="Rectangle 58"/>
            <p:cNvSpPr>
              <a:spLocks noChangeArrowheads="1"/>
            </p:cNvSpPr>
            <p:nvPr/>
          </p:nvSpPr>
          <p:spPr bwMode="auto">
            <a:xfrm>
              <a:off x="4791" y="2904"/>
              <a:ext cx="127" cy="18"/>
            </a:xfrm>
            <a:prstGeom prst="rect">
              <a:avLst/>
            </a:prstGeom>
            <a:solidFill>
              <a:srgbClr val="C2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2" name="Rectangle 59"/>
            <p:cNvSpPr>
              <a:spLocks noChangeArrowheads="1"/>
            </p:cNvSpPr>
            <p:nvPr/>
          </p:nvSpPr>
          <p:spPr bwMode="auto">
            <a:xfrm>
              <a:off x="4791" y="2883"/>
              <a:ext cx="127" cy="21"/>
            </a:xfrm>
            <a:prstGeom prst="rect">
              <a:avLst/>
            </a:prstGeom>
            <a:solidFill>
              <a:srgbClr val="B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3" name="Rectangle 60"/>
            <p:cNvSpPr>
              <a:spLocks noChangeArrowheads="1"/>
            </p:cNvSpPr>
            <p:nvPr/>
          </p:nvSpPr>
          <p:spPr bwMode="auto">
            <a:xfrm>
              <a:off x="4791" y="2865"/>
              <a:ext cx="127" cy="18"/>
            </a:xfrm>
            <a:prstGeom prst="rect">
              <a:avLst/>
            </a:prstGeom>
            <a:solidFill>
              <a:srgbClr val="BD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4" name="Rectangle 61"/>
            <p:cNvSpPr>
              <a:spLocks noChangeArrowheads="1"/>
            </p:cNvSpPr>
            <p:nvPr/>
          </p:nvSpPr>
          <p:spPr bwMode="auto">
            <a:xfrm>
              <a:off x="4791" y="2846"/>
              <a:ext cx="127" cy="19"/>
            </a:xfrm>
            <a:prstGeom prst="rect">
              <a:avLst/>
            </a:prstGeom>
            <a:solidFill>
              <a:srgbClr val="BA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5" name="Rectangle 62"/>
            <p:cNvSpPr>
              <a:spLocks noChangeArrowheads="1"/>
            </p:cNvSpPr>
            <p:nvPr/>
          </p:nvSpPr>
          <p:spPr bwMode="auto">
            <a:xfrm>
              <a:off x="4791" y="2827"/>
              <a:ext cx="127" cy="19"/>
            </a:xfrm>
            <a:prstGeom prst="rect">
              <a:avLst/>
            </a:prstGeom>
            <a:solidFill>
              <a:srgbClr val="B7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6" name="Rectangle 63"/>
            <p:cNvSpPr>
              <a:spLocks noChangeArrowheads="1"/>
            </p:cNvSpPr>
            <p:nvPr/>
          </p:nvSpPr>
          <p:spPr bwMode="auto">
            <a:xfrm>
              <a:off x="4791" y="2808"/>
              <a:ext cx="127" cy="19"/>
            </a:xfrm>
            <a:prstGeom prst="rect">
              <a:avLst/>
            </a:prstGeom>
            <a:solidFill>
              <a:srgbClr val="B59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7" name="Rectangle 64"/>
            <p:cNvSpPr>
              <a:spLocks noChangeArrowheads="1"/>
            </p:cNvSpPr>
            <p:nvPr/>
          </p:nvSpPr>
          <p:spPr bwMode="auto">
            <a:xfrm>
              <a:off x="4791" y="2789"/>
              <a:ext cx="127" cy="19"/>
            </a:xfrm>
            <a:prstGeom prst="rect">
              <a:avLst/>
            </a:prstGeom>
            <a:solidFill>
              <a:srgbClr val="B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8" name="Rectangle 65"/>
            <p:cNvSpPr>
              <a:spLocks noChangeArrowheads="1"/>
            </p:cNvSpPr>
            <p:nvPr/>
          </p:nvSpPr>
          <p:spPr bwMode="auto">
            <a:xfrm>
              <a:off x="4791" y="2771"/>
              <a:ext cx="127" cy="18"/>
            </a:xfrm>
            <a:prstGeom prst="rect">
              <a:avLst/>
            </a:prstGeom>
            <a:solidFill>
              <a:srgbClr val="B09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59" name="Rectangle 66"/>
            <p:cNvSpPr>
              <a:spLocks noChangeArrowheads="1"/>
            </p:cNvSpPr>
            <p:nvPr/>
          </p:nvSpPr>
          <p:spPr bwMode="auto">
            <a:xfrm>
              <a:off x="4791" y="2751"/>
              <a:ext cx="127" cy="20"/>
            </a:xfrm>
            <a:prstGeom prst="rect">
              <a:avLst/>
            </a:prstGeom>
            <a:solidFill>
              <a:srgbClr val="AD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0" name="Rectangle 67"/>
            <p:cNvSpPr>
              <a:spLocks noChangeArrowheads="1"/>
            </p:cNvSpPr>
            <p:nvPr/>
          </p:nvSpPr>
          <p:spPr bwMode="auto">
            <a:xfrm>
              <a:off x="4791" y="2732"/>
              <a:ext cx="127" cy="19"/>
            </a:xfrm>
            <a:prstGeom prst="rect">
              <a:avLst/>
            </a:prstGeom>
            <a:solidFill>
              <a:srgbClr val="AA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1" name="Rectangle 68"/>
            <p:cNvSpPr>
              <a:spLocks noChangeArrowheads="1"/>
            </p:cNvSpPr>
            <p:nvPr/>
          </p:nvSpPr>
          <p:spPr bwMode="auto">
            <a:xfrm>
              <a:off x="4791" y="2714"/>
              <a:ext cx="127" cy="18"/>
            </a:xfrm>
            <a:prstGeom prst="rect">
              <a:avLst/>
            </a:prstGeom>
            <a:solidFill>
              <a:srgbClr val="A8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2" name="Rectangle 69"/>
            <p:cNvSpPr>
              <a:spLocks noChangeArrowheads="1"/>
            </p:cNvSpPr>
            <p:nvPr/>
          </p:nvSpPr>
          <p:spPr bwMode="auto">
            <a:xfrm>
              <a:off x="4791" y="2694"/>
              <a:ext cx="127" cy="20"/>
            </a:xfrm>
            <a:prstGeom prst="rect">
              <a:avLst/>
            </a:prstGeom>
            <a:solidFill>
              <a:srgbClr val="A5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3" name="Rectangle 70"/>
            <p:cNvSpPr>
              <a:spLocks noChangeArrowheads="1"/>
            </p:cNvSpPr>
            <p:nvPr/>
          </p:nvSpPr>
          <p:spPr bwMode="auto">
            <a:xfrm>
              <a:off x="4791" y="2675"/>
              <a:ext cx="127" cy="19"/>
            </a:xfrm>
            <a:prstGeom prst="rect">
              <a:avLst/>
            </a:prstGeom>
            <a:solidFill>
              <a:srgbClr val="A3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4" name="Rectangle 71"/>
            <p:cNvSpPr>
              <a:spLocks noChangeArrowheads="1"/>
            </p:cNvSpPr>
            <p:nvPr/>
          </p:nvSpPr>
          <p:spPr bwMode="auto">
            <a:xfrm>
              <a:off x="4791" y="2657"/>
              <a:ext cx="127" cy="18"/>
            </a:xfrm>
            <a:prstGeom prst="rect">
              <a:avLst/>
            </a:prstGeom>
            <a:solidFill>
              <a:srgbClr val="A0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5" name="Rectangle 72"/>
            <p:cNvSpPr>
              <a:spLocks noChangeArrowheads="1"/>
            </p:cNvSpPr>
            <p:nvPr/>
          </p:nvSpPr>
          <p:spPr bwMode="auto">
            <a:xfrm>
              <a:off x="4791" y="2637"/>
              <a:ext cx="127" cy="20"/>
            </a:xfrm>
            <a:prstGeom prst="rect">
              <a:avLst/>
            </a:prstGeom>
            <a:solidFill>
              <a:srgbClr val="9E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6" name="Rectangle 73"/>
            <p:cNvSpPr>
              <a:spLocks noChangeArrowheads="1"/>
            </p:cNvSpPr>
            <p:nvPr/>
          </p:nvSpPr>
          <p:spPr bwMode="auto">
            <a:xfrm>
              <a:off x="4791" y="2619"/>
              <a:ext cx="127" cy="18"/>
            </a:xfrm>
            <a:prstGeom prst="rect">
              <a:avLst/>
            </a:prstGeom>
            <a:solidFill>
              <a:srgbClr val="9BA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7" name="Rectangle 74"/>
            <p:cNvSpPr>
              <a:spLocks noChangeArrowheads="1"/>
            </p:cNvSpPr>
            <p:nvPr/>
          </p:nvSpPr>
          <p:spPr bwMode="auto">
            <a:xfrm>
              <a:off x="4791" y="2600"/>
              <a:ext cx="127" cy="19"/>
            </a:xfrm>
            <a:prstGeom prst="rect">
              <a:avLst/>
            </a:prstGeom>
            <a:solidFill>
              <a:srgbClr val="98A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8" name="Rectangle 75"/>
            <p:cNvSpPr>
              <a:spLocks noChangeArrowheads="1"/>
            </p:cNvSpPr>
            <p:nvPr/>
          </p:nvSpPr>
          <p:spPr bwMode="auto">
            <a:xfrm>
              <a:off x="4791" y="2581"/>
              <a:ext cx="127" cy="19"/>
            </a:xfrm>
            <a:prstGeom prst="rect">
              <a:avLst/>
            </a:prstGeom>
            <a:solidFill>
              <a:srgbClr val="96A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69" name="Rectangle 76"/>
            <p:cNvSpPr>
              <a:spLocks noChangeArrowheads="1"/>
            </p:cNvSpPr>
            <p:nvPr/>
          </p:nvSpPr>
          <p:spPr bwMode="auto">
            <a:xfrm>
              <a:off x="4791" y="2562"/>
              <a:ext cx="127" cy="19"/>
            </a:xfrm>
            <a:prstGeom prst="rect">
              <a:avLst/>
            </a:prstGeom>
            <a:solidFill>
              <a:srgbClr val="93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0" name="Rectangle 77"/>
            <p:cNvSpPr>
              <a:spLocks noChangeArrowheads="1"/>
            </p:cNvSpPr>
            <p:nvPr/>
          </p:nvSpPr>
          <p:spPr bwMode="auto">
            <a:xfrm>
              <a:off x="4791" y="2542"/>
              <a:ext cx="127" cy="20"/>
            </a:xfrm>
            <a:prstGeom prst="rect">
              <a:avLst/>
            </a:prstGeom>
            <a:solidFill>
              <a:srgbClr val="91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1" name="Rectangle 78"/>
            <p:cNvSpPr>
              <a:spLocks noChangeArrowheads="1"/>
            </p:cNvSpPr>
            <p:nvPr/>
          </p:nvSpPr>
          <p:spPr bwMode="auto">
            <a:xfrm>
              <a:off x="4791" y="2524"/>
              <a:ext cx="127" cy="18"/>
            </a:xfrm>
            <a:prstGeom prst="rect">
              <a:avLst/>
            </a:prstGeom>
            <a:solidFill>
              <a:srgbClr val="8EA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2" name="Rectangle 79"/>
            <p:cNvSpPr>
              <a:spLocks noChangeArrowheads="1"/>
            </p:cNvSpPr>
            <p:nvPr/>
          </p:nvSpPr>
          <p:spPr bwMode="auto">
            <a:xfrm>
              <a:off x="4791" y="2505"/>
              <a:ext cx="127" cy="19"/>
            </a:xfrm>
            <a:prstGeom prst="rect">
              <a:avLst/>
            </a:prstGeom>
            <a:solidFill>
              <a:srgbClr val="8C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3" name="Rectangle 80"/>
            <p:cNvSpPr>
              <a:spLocks noChangeArrowheads="1"/>
            </p:cNvSpPr>
            <p:nvPr/>
          </p:nvSpPr>
          <p:spPr bwMode="auto">
            <a:xfrm>
              <a:off x="4791" y="2486"/>
              <a:ext cx="127" cy="19"/>
            </a:xfrm>
            <a:prstGeom prst="rect">
              <a:avLst/>
            </a:prstGeom>
            <a:solidFill>
              <a:srgbClr val="89A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4" name="Rectangle 81"/>
            <p:cNvSpPr>
              <a:spLocks noChangeArrowheads="1"/>
            </p:cNvSpPr>
            <p:nvPr/>
          </p:nvSpPr>
          <p:spPr bwMode="auto">
            <a:xfrm>
              <a:off x="4791" y="2467"/>
              <a:ext cx="127" cy="19"/>
            </a:xfrm>
            <a:prstGeom prst="rect">
              <a:avLst/>
            </a:prstGeom>
            <a:solidFill>
              <a:srgbClr val="86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5" name="Rectangle 82"/>
            <p:cNvSpPr>
              <a:spLocks noChangeArrowheads="1"/>
            </p:cNvSpPr>
            <p:nvPr/>
          </p:nvSpPr>
          <p:spPr bwMode="auto">
            <a:xfrm>
              <a:off x="4791" y="2449"/>
              <a:ext cx="127" cy="18"/>
            </a:xfrm>
            <a:prstGeom prst="rect">
              <a:avLst/>
            </a:prstGeom>
            <a:solidFill>
              <a:srgbClr val="84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6" name="Rectangle 83"/>
            <p:cNvSpPr>
              <a:spLocks noChangeArrowheads="1"/>
            </p:cNvSpPr>
            <p:nvPr/>
          </p:nvSpPr>
          <p:spPr bwMode="auto">
            <a:xfrm>
              <a:off x="4791" y="2429"/>
              <a:ext cx="127" cy="20"/>
            </a:xfrm>
            <a:prstGeom prst="rect">
              <a:avLst/>
            </a:prstGeom>
            <a:solidFill>
              <a:srgbClr val="81B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7" name="Rectangle 84"/>
            <p:cNvSpPr>
              <a:spLocks noChangeArrowheads="1"/>
            </p:cNvSpPr>
            <p:nvPr/>
          </p:nvSpPr>
          <p:spPr bwMode="auto">
            <a:xfrm>
              <a:off x="4791" y="2411"/>
              <a:ext cx="127" cy="18"/>
            </a:xfrm>
            <a:prstGeom prst="rect">
              <a:avLst/>
            </a:prstGeom>
            <a:solidFill>
              <a:srgbClr val="7FB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8" name="Rectangle 85"/>
            <p:cNvSpPr>
              <a:spLocks noChangeArrowheads="1"/>
            </p:cNvSpPr>
            <p:nvPr/>
          </p:nvSpPr>
          <p:spPr bwMode="auto">
            <a:xfrm>
              <a:off x="4791" y="2391"/>
              <a:ext cx="127" cy="20"/>
            </a:xfrm>
            <a:prstGeom prst="rect">
              <a:avLst/>
            </a:prstGeom>
            <a:solidFill>
              <a:srgbClr val="7C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79" name="Rectangle 86"/>
            <p:cNvSpPr>
              <a:spLocks noChangeArrowheads="1"/>
            </p:cNvSpPr>
            <p:nvPr/>
          </p:nvSpPr>
          <p:spPr bwMode="auto">
            <a:xfrm>
              <a:off x="4791" y="2372"/>
              <a:ext cx="127" cy="19"/>
            </a:xfrm>
            <a:prstGeom prst="rect">
              <a:avLst/>
            </a:prstGeom>
            <a:solidFill>
              <a:srgbClr val="7A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0" name="Rectangle 87"/>
            <p:cNvSpPr>
              <a:spLocks noChangeArrowheads="1"/>
            </p:cNvSpPr>
            <p:nvPr/>
          </p:nvSpPr>
          <p:spPr bwMode="auto">
            <a:xfrm>
              <a:off x="4791" y="2354"/>
              <a:ext cx="127" cy="18"/>
            </a:xfrm>
            <a:prstGeom prst="rect">
              <a:avLst/>
            </a:prstGeom>
            <a:solidFill>
              <a:srgbClr val="77B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1" name="Rectangle 88"/>
            <p:cNvSpPr>
              <a:spLocks noChangeArrowheads="1"/>
            </p:cNvSpPr>
            <p:nvPr/>
          </p:nvSpPr>
          <p:spPr bwMode="auto">
            <a:xfrm>
              <a:off x="4791" y="2334"/>
              <a:ext cx="127" cy="20"/>
            </a:xfrm>
            <a:prstGeom prst="rect">
              <a:avLst/>
            </a:prstGeom>
            <a:solidFill>
              <a:srgbClr val="74B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2" name="Rectangle 89"/>
            <p:cNvSpPr>
              <a:spLocks noChangeArrowheads="1"/>
            </p:cNvSpPr>
            <p:nvPr/>
          </p:nvSpPr>
          <p:spPr bwMode="auto">
            <a:xfrm>
              <a:off x="4791" y="2315"/>
              <a:ext cx="127" cy="19"/>
            </a:xfrm>
            <a:prstGeom prst="rect">
              <a:avLst/>
            </a:prstGeom>
            <a:solidFill>
              <a:srgbClr val="72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3" name="Rectangle 90"/>
            <p:cNvSpPr>
              <a:spLocks noChangeArrowheads="1"/>
            </p:cNvSpPr>
            <p:nvPr/>
          </p:nvSpPr>
          <p:spPr bwMode="auto">
            <a:xfrm>
              <a:off x="4791" y="2297"/>
              <a:ext cx="127" cy="18"/>
            </a:xfrm>
            <a:prstGeom prst="rect">
              <a:avLst/>
            </a:prstGeom>
            <a:solidFill>
              <a:srgbClr val="6F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4" name="Rectangle 91"/>
            <p:cNvSpPr>
              <a:spLocks noChangeArrowheads="1"/>
            </p:cNvSpPr>
            <p:nvPr/>
          </p:nvSpPr>
          <p:spPr bwMode="auto">
            <a:xfrm>
              <a:off x="4791" y="2278"/>
              <a:ext cx="127" cy="19"/>
            </a:xfrm>
            <a:prstGeom prst="rect">
              <a:avLst/>
            </a:prstGeom>
            <a:solidFill>
              <a:srgbClr val="6D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5" name="Rectangle 92"/>
            <p:cNvSpPr>
              <a:spLocks noChangeArrowheads="1"/>
            </p:cNvSpPr>
            <p:nvPr/>
          </p:nvSpPr>
          <p:spPr bwMode="auto">
            <a:xfrm>
              <a:off x="4791" y="2259"/>
              <a:ext cx="127" cy="19"/>
            </a:xfrm>
            <a:prstGeom prst="rect">
              <a:avLst/>
            </a:prstGeom>
            <a:solidFill>
              <a:srgbClr val="6A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6" name="Rectangle 93"/>
            <p:cNvSpPr>
              <a:spLocks noChangeArrowheads="1"/>
            </p:cNvSpPr>
            <p:nvPr/>
          </p:nvSpPr>
          <p:spPr bwMode="auto">
            <a:xfrm>
              <a:off x="4791" y="2239"/>
              <a:ext cx="127" cy="20"/>
            </a:xfrm>
            <a:prstGeom prst="rect">
              <a:avLst/>
            </a:prstGeom>
            <a:solidFill>
              <a:srgbClr val="68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7" name="Rectangle 94"/>
            <p:cNvSpPr>
              <a:spLocks noChangeArrowheads="1"/>
            </p:cNvSpPr>
            <p:nvPr/>
          </p:nvSpPr>
          <p:spPr bwMode="auto">
            <a:xfrm>
              <a:off x="4791" y="2221"/>
              <a:ext cx="127" cy="18"/>
            </a:xfrm>
            <a:prstGeom prst="rect">
              <a:avLst/>
            </a:prstGeom>
            <a:solidFill>
              <a:srgbClr val="65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8" name="Rectangle 95"/>
            <p:cNvSpPr>
              <a:spLocks noChangeArrowheads="1"/>
            </p:cNvSpPr>
            <p:nvPr/>
          </p:nvSpPr>
          <p:spPr bwMode="auto">
            <a:xfrm>
              <a:off x="4791" y="2203"/>
              <a:ext cx="127" cy="18"/>
            </a:xfrm>
            <a:prstGeom prst="rect">
              <a:avLst/>
            </a:prstGeom>
            <a:solidFill>
              <a:srgbClr val="62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89" name="Rectangle 96"/>
            <p:cNvSpPr>
              <a:spLocks noChangeArrowheads="1"/>
            </p:cNvSpPr>
            <p:nvPr/>
          </p:nvSpPr>
          <p:spPr bwMode="auto">
            <a:xfrm>
              <a:off x="4791" y="2182"/>
              <a:ext cx="127" cy="21"/>
            </a:xfrm>
            <a:prstGeom prst="rect">
              <a:avLst/>
            </a:prstGeom>
            <a:solidFill>
              <a:srgbClr val="60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0" name="Rectangle 97"/>
            <p:cNvSpPr>
              <a:spLocks noChangeArrowheads="1"/>
            </p:cNvSpPr>
            <p:nvPr/>
          </p:nvSpPr>
          <p:spPr bwMode="auto">
            <a:xfrm>
              <a:off x="4791" y="2164"/>
              <a:ext cx="127" cy="18"/>
            </a:xfrm>
            <a:prstGeom prst="rect">
              <a:avLst/>
            </a:prstGeom>
            <a:solidFill>
              <a:srgbClr val="5DC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1" name="Rectangle 98"/>
            <p:cNvSpPr>
              <a:spLocks noChangeArrowheads="1"/>
            </p:cNvSpPr>
            <p:nvPr/>
          </p:nvSpPr>
          <p:spPr bwMode="auto">
            <a:xfrm>
              <a:off x="4791" y="2146"/>
              <a:ext cx="127" cy="18"/>
            </a:xfrm>
            <a:prstGeom prst="rect">
              <a:avLst/>
            </a:prstGeom>
            <a:solidFill>
              <a:srgbClr val="5B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2" name="Rectangle 99"/>
            <p:cNvSpPr>
              <a:spLocks noChangeArrowheads="1"/>
            </p:cNvSpPr>
            <p:nvPr/>
          </p:nvSpPr>
          <p:spPr bwMode="auto">
            <a:xfrm>
              <a:off x="4791" y="2125"/>
              <a:ext cx="127" cy="21"/>
            </a:xfrm>
            <a:prstGeom prst="rect">
              <a:avLst/>
            </a:prstGeom>
            <a:solidFill>
              <a:srgbClr val="58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3" name="Rectangle 100"/>
            <p:cNvSpPr>
              <a:spLocks noChangeArrowheads="1"/>
            </p:cNvSpPr>
            <p:nvPr/>
          </p:nvSpPr>
          <p:spPr bwMode="auto">
            <a:xfrm>
              <a:off x="4791" y="2107"/>
              <a:ext cx="127" cy="18"/>
            </a:xfrm>
            <a:prstGeom prst="rect">
              <a:avLst/>
            </a:prstGeom>
            <a:solidFill>
              <a:srgbClr val="55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4" name="Rectangle 101"/>
            <p:cNvSpPr>
              <a:spLocks noChangeArrowheads="1"/>
            </p:cNvSpPr>
            <p:nvPr/>
          </p:nvSpPr>
          <p:spPr bwMode="auto">
            <a:xfrm>
              <a:off x="4791" y="2088"/>
              <a:ext cx="127" cy="19"/>
            </a:xfrm>
            <a:prstGeom prst="rect">
              <a:avLst/>
            </a:prstGeom>
            <a:solidFill>
              <a:srgbClr val="53C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5" name="Rectangle 102"/>
            <p:cNvSpPr>
              <a:spLocks noChangeArrowheads="1"/>
            </p:cNvSpPr>
            <p:nvPr/>
          </p:nvSpPr>
          <p:spPr bwMode="auto">
            <a:xfrm>
              <a:off x="4791" y="2069"/>
              <a:ext cx="127" cy="19"/>
            </a:xfrm>
            <a:prstGeom prst="rect">
              <a:avLst/>
            </a:prstGeom>
            <a:solidFill>
              <a:srgbClr val="50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6" name="Rectangle 103"/>
            <p:cNvSpPr>
              <a:spLocks noChangeArrowheads="1"/>
            </p:cNvSpPr>
            <p:nvPr/>
          </p:nvSpPr>
          <p:spPr bwMode="auto">
            <a:xfrm>
              <a:off x="4791" y="2050"/>
              <a:ext cx="127" cy="19"/>
            </a:xfrm>
            <a:prstGeom prst="rect">
              <a:avLst/>
            </a:prstGeom>
            <a:solidFill>
              <a:srgbClr val="4E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7" name="Rectangle 104"/>
            <p:cNvSpPr>
              <a:spLocks noChangeArrowheads="1"/>
            </p:cNvSpPr>
            <p:nvPr/>
          </p:nvSpPr>
          <p:spPr bwMode="auto">
            <a:xfrm>
              <a:off x="4791" y="2031"/>
              <a:ext cx="127" cy="19"/>
            </a:xfrm>
            <a:prstGeom prst="rect">
              <a:avLst/>
            </a:prstGeom>
            <a:solidFill>
              <a:srgbClr val="4B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8" name="Rectangle 105"/>
            <p:cNvSpPr>
              <a:spLocks noChangeArrowheads="1"/>
            </p:cNvSpPr>
            <p:nvPr/>
          </p:nvSpPr>
          <p:spPr bwMode="auto">
            <a:xfrm>
              <a:off x="4791" y="2013"/>
              <a:ext cx="127" cy="18"/>
            </a:xfrm>
            <a:prstGeom prst="rect">
              <a:avLst/>
            </a:prstGeom>
            <a:solidFill>
              <a:srgbClr val="49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99" name="Rectangle 106"/>
            <p:cNvSpPr>
              <a:spLocks noChangeArrowheads="1"/>
            </p:cNvSpPr>
            <p:nvPr/>
          </p:nvSpPr>
          <p:spPr bwMode="auto">
            <a:xfrm>
              <a:off x="4791" y="1994"/>
              <a:ext cx="127" cy="19"/>
            </a:xfrm>
            <a:prstGeom prst="rect">
              <a:avLst/>
            </a:prstGeom>
            <a:solidFill>
              <a:srgbClr val="46D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0" name="Rectangle 107"/>
            <p:cNvSpPr>
              <a:spLocks noChangeArrowheads="1"/>
            </p:cNvSpPr>
            <p:nvPr/>
          </p:nvSpPr>
          <p:spPr bwMode="auto">
            <a:xfrm>
              <a:off x="4791" y="1974"/>
              <a:ext cx="127" cy="20"/>
            </a:xfrm>
            <a:prstGeom prst="rect">
              <a:avLst/>
            </a:prstGeom>
            <a:solidFill>
              <a:srgbClr val="43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1" name="Rectangle 108"/>
            <p:cNvSpPr>
              <a:spLocks noChangeArrowheads="1"/>
            </p:cNvSpPr>
            <p:nvPr/>
          </p:nvSpPr>
          <p:spPr bwMode="auto">
            <a:xfrm>
              <a:off x="4791" y="1956"/>
              <a:ext cx="127" cy="18"/>
            </a:xfrm>
            <a:prstGeom prst="rect">
              <a:avLst/>
            </a:prstGeom>
            <a:solidFill>
              <a:srgbClr val="41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2" name="Rectangle 109"/>
            <p:cNvSpPr>
              <a:spLocks noChangeArrowheads="1"/>
            </p:cNvSpPr>
            <p:nvPr/>
          </p:nvSpPr>
          <p:spPr bwMode="auto">
            <a:xfrm>
              <a:off x="4791" y="1936"/>
              <a:ext cx="127" cy="20"/>
            </a:xfrm>
            <a:prstGeom prst="rect">
              <a:avLst/>
            </a:prstGeom>
            <a:solidFill>
              <a:srgbClr val="3ED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3" name="Rectangle 110"/>
            <p:cNvSpPr>
              <a:spLocks noChangeArrowheads="1"/>
            </p:cNvSpPr>
            <p:nvPr/>
          </p:nvSpPr>
          <p:spPr bwMode="auto">
            <a:xfrm>
              <a:off x="4791" y="1917"/>
              <a:ext cx="127" cy="19"/>
            </a:xfrm>
            <a:prstGeom prst="rect">
              <a:avLst/>
            </a:prstGeom>
            <a:solidFill>
              <a:srgbClr val="3CD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4" name="Rectangle 111"/>
            <p:cNvSpPr>
              <a:spLocks noChangeArrowheads="1"/>
            </p:cNvSpPr>
            <p:nvPr/>
          </p:nvSpPr>
          <p:spPr bwMode="auto">
            <a:xfrm>
              <a:off x="4791" y="1899"/>
              <a:ext cx="127" cy="18"/>
            </a:xfrm>
            <a:prstGeom prst="rect">
              <a:avLst/>
            </a:prstGeom>
            <a:solidFill>
              <a:srgbClr val="39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5" name="Rectangle 112"/>
            <p:cNvSpPr>
              <a:spLocks noChangeArrowheads="1"/>
            </p:cNvSpPr>
            <p:nvPr/>
          </p:nvSpPr>
          <p:spPr bwMode="auto">
            <a:xfrm>
              <a:off x="4791" y="1879"/>
              <a:ext cx="127" cy="20"/>
            </a:xfrm>
            <a:prstGeom prst="rect">
              <a:avLst/>
            </a:prstGeom>
            <a:solidFill>
              <a:srgbClr val="37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6" name="Rectangle 113"/>
            <p:cNvSpPr>
              <a:spLocks noChangeArrowheads="1"/>
            </p:cNvSpPr>
            <p:nvPr/>
          </p:nvSpPr>
          <p:spPr bwMode="auto">
            <a:xfrm>
              <a:off x="4791" y="1861"/>
              <a:ext cx="127" cy="18"/>
            </a:xfrm>
            <a:prstGeom prst="rect">
              <a:avLst/>
            </a:prstGeom>
            <a:solidFill>
              <a:srgbClr val="34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7" name="Rectangle 114"/>
            <p:cNvSpPr>
              <a:spLocks noChangeArrowheads="1"/>
            </p:cNvSpPr>
            <p:nvPr/>
          </p:nvSpPr>
          <p:spPr bwMode="auto">
            <a:xfrm>
              <a:off x="4791" y="1842"/>
              <a:ext cx="127" cy="19"/>
            </a:xfrm>
            <a:prstGeom prst="rect">
              <a:avLst/>
            </a:prstGeom>
            <a:solidFill>
              <a:srgbClr val="31E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8" name="Rectangle 115"/>
            <p:cNvSpPr>
              <a:spLocks noChangeArrowheads="1"/>
            </p:cNvSpPr>
            <p:nvPr/>
          </p:nvSpPr>
          <p:spPr bwMode="auto">
            <a:xfrm>
              <a:off x="4791" y="1823"/>
              <a:ext cx="127" cy="19"/>
            </a:xfrm>
            <a:prstGeom prst="rect">
              <a:avLst/>
            </a:prstGeom>
            <a:solidFill>
              <a:srgbClr val="2FE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09" name="Rectangle 116"/>
            <p:cNvSpPr>
              <a:spLocks noChangeArrowheads="1"/>
            </p:cNvSpPr>
            <p:nvPr/>
          </p:nvSpPr>
          <p:spPr bwMode="auto">
            <a:xfrm>
              <a:off x="4791" y="1804"/>
              <a:ext cx="127" cy="19"/>
            </a:xfrm>
            <a:prstGeom prst="rect">
              <a:avLst/>
            </a:prstGeom>
            <a:solidFill>
              <a:srgbClr val="2CE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0" name="Rectangle 117"/>
            <p:cNvSpPr>
              <a:spLocks noChangeArrowheads="1"/>
            </p:cNvSpPr>
            <p:nvPr/>
          </p:nvSpPr>
          <p:spPr bwMode="auto">
            <a:xfrm>
              <a:off x="4791" y="1785"/>
              <a:ext cx="127" cy="19"/>
            </a:xfrm>
            <a:prstGeom prst="rect">
              <a:avLst/>
            </a:prstGeom>
            <a:solidFill>
              <a:srgbClr val="2A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1" name="Rectangle 118"/>
            <p:cNvSpPr>
              <a:spLocks noChangeArrowheads="1"/>
            </p:cNvSpPr>
            <p:nvPr/>
          </p:nvSpPr>
          <p:spPr bwMode="auto">
            <a:xfrm>
              <a:off x="4791" y="1766"/>
              <a:ext cx="127" cy="19"/>
            </a:xfrm>
            <a:prstGeom prst="rect">
              <a:avLst/>
            </a:prstGeom>
            <a:solidFill>
              <a:srgbClr val="27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2" name="Rectangle 119"/>
            <p:cNvSpPr>
              <a:spLocks noChangeArrowheads="1"/>
            </p:cNvSpPr>
            <p:nvPr/>
          </p:nvSpPr>
          <p:spPr bwMode="auto">
            <a:xfrm>
              <a:off x="4791" y="1747"/>
              <a:ext cx="127" cy="19"/>
            </a:xfrm>
            <a:prstGeom prst="rect">
              <a:avLst/>
            </a:prstGeom>
            <a:solidFill>
              <a:srgbClr val="25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3" name="Rectangle 120"/>
            <p:cNvSpPr>
              <a:spLocks noChangeArrowheads="1"/>
            </p:cNvSpPr>
            <p:nvPr/>
          </p:nvSpPr>
          <p:spPr bwMode="auto">
            <a:xfrm>
              <a:off x="4791" y="1728"/>
              <a:ext cx="127" cy="19"/>
            </a:xfrm>
            <a:prstGeom prst="rect">
              <a:avLst/>
            </a:prstGeom>
            <a:solidFill>
              <a:srgbClr val="22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4" name="Rectangle 121"/>
            <p:cNvSpPr>
              <a:spLocks noChangeArrowheads="1"/>
            </p:cNvSpPr>
            <p:nvPr/>
          </p:nvSpPr>
          <p:spPr bwMode="auto">
            <a:xfrm>
              <a:off x="4791" y="1709"/>
              <a:ext cx="127" cy="19"/>
            </a:xfrm>
            <a:prstGeom prst="rect">
              <a:avLst/>
            </a:prstGeom>
            <a:solidFill>
              <a:srgbClr val="1FE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5" name="Rectangle 122"/>
            <p:cNvSpPr>
              <a:spLocks noChangeArrowheads="1"/>
            </p:cNvSpPr>
            <p:nvPr/>
          </p:nvSpPr>
          <p:spPr bwMode="auto">
            <a:xfrm>
              <a:off x="4791" y="1690"/>
              <a:ext cx="127" cy="19"/>
            </a:xfrm>
            <a:prstGeom prst="rect">
              <a:avLst/>
            </a:prstGeom>
            <a:solidFill>
              <a:srgbClr val="1DE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6" name="Rectangle 123"/>
            <p:cNvSpPr>
              <a:spLocks noChangeArrowheads="1"/>
            </p:cNvSpPr>
            <p:nvPr/>
          </p:nvSpPr>
          <p:spPr bwMode="auto">
            <a:xfrm>
              <a:off x="4791" y="1671"/>
              <a:ext cx="127" cy="19"/>
            </a:xfrm>
            <a:prstGeom prst="rect">
              <a:avLst/>
            </a:prstGeom>
            <a:solidFill>
              <a:srgbClr val="1AE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7" name="Rectangle 124"/>
            <p:cNvSpPr>
              <a:spLocks noChangeArrowheads="1"/>
            </p:cNvSpPr>
            <p:nvPr/>
          </p:nvSpPr>
          <p:spPr bwMode="auto">
            <a:xfrm>
              <a:off x="4791" y="1653"/>
              <a:ext cx="127" cy="18"/>
            </a:xfrm>
            <a:prstGeom prst="rect">
              <a:avLst/>
            </a:prstGeom>
            <a:solidFill>
              <a:srgbClr val="18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8" name="Rectangle 125"/>
            <p:cNvSpPr>
              <a:spLocks noChangeArrowheads="1"/>
            </p:cNvSpPr>
            <p:nvPr/>
          </p:nvSpPr>
          <p:spPr bwMode="auto">
            <a:xfrm>
              <a:off x="4791" y="1633"/>
              <a:ext cx="127" cy="20"/>
            </a:xfrm>
            <a:prstGeom prst="rect">
              <a:avLst/>
            </a:prstGeom>
            <a:solidFill>
              <a:srgbClr val="15F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19" name="Rectangle 126"/>
            <p:cNvSpPr>
              <a:spLocks noChangeArrowheads="1"/>
            </p:cNvSpPr>
            <p:nvPr/>
          </p:nvSpPr>
          <p:spPr bwMode="auto">
            <a:xfrm>
              <a:off x="4791" y="1614"/>
              <a:ext cx="127" cy="19"/>
            </a:xfrm>
            <a:prstGeom prst="rect">
              <a:avLst/>
            </a:prstGeom>
            <a:solidFill>
              <a:srgbClr val="13F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0" name="Rectangle 127"/>
            <p:cNvSpPr>
              <a:spLocks noChangeArrowheads="1"/>
            </p:cNvSpPr>
            <p:nvPr/>
          </p:nvSpPr>
          <p:spPr bwMode="auto">
            <a:xfrm>
              <a:off x="4791" y="1596"/>
              <a:ext cx="127" cy="18"/>
            </a:xfrm>
            <a:prstGeom prst="rect">
              <a:avLst/>
            </a:prstGeom>
            <a:solidFill>
              <a:srgbClr val="10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1" name="Rectangle 128"/>
            <p:cNvSpPr>
              <a:spLocks noChangeArrowheads="1"/>
            </p:cNvSpPr>
            <p:nvPr/>
          </p:nvSpPr>
          <p:spPr bwMode="auto">
            <a:xfrm>
              <a:off x="4791" y="1577"/>
              <a:ext cx="127" cy="19"/>
            </a:xfrm>
            <a:prstGeom prst="rect">
              <a:avLst/>
            </a:prstGeom>
            <a:solidFill>
              <a:srgbClr val="0DF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2" name="Rectangle 129"/>
            <p:cNvSpPr>
              <a:spLocks noChangeArrowheads="1"/>
            </p:cNvSpPr>
            <p:nvPr/>
          </p:nvSpPr>
          <p:spPr bwMode="auto">
            <a:xfrm>
              <a:off x="4791" y="1557"/>
              <a:ext cx="127" cy="20"/>
            </a:xfrm>
            <a:prstGeom prst="rect">
              <a:avLst/>
            </a:prstGeom>
            <a:solidFill>
              <a:srgbClr val="0B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3" name="Rectangle 130"/>
            <p:cNvSpPr>
              <a:spLocks noChangeArrowheads="1"/>
            </p:cNvSpPr>
            <p:nvPr/>
          </p:nvSpPr>
          <p:spPr bwMode="auto">
            <a:xfrm>
              <a:off x="4791" y="1539"/>
              <a:ext cx="127" cy="18"/>
            </a:xfrm>
            <a:prstGeom prst="rect">
              <a:avLst/>
            </a:prstGeom>
            <a:solidFill>
              <a:srgbClr val="08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4" name="Rectangle 131"/>
            <p:cNvSpPr>
              <a:spLocks noChangeArrowheads="1"/>
            </p:cNvSpPr>
            <p:nvPr/>
          </p:nvSpPr>
          <p:spPr bwMode="auto">
            <a:xfrm>
              <a:off x="4791" y="1520"/>
              <a:ext cx="127" cy="19"/>
            </a:xfrm>
            <a:prstGeom prst="rect">
              <a:avLst/>
            </a:prstGeom>
            <a:solidFill>
              <a:srgbClr val="06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5" name="Rectangle 132"/>
            <p:cNvSpPr>
              <a:spLocks noChangeArrowheads="1"/>
            </p:cNvSpPr>
            <p:nvPr/>
          </p:nvSpPr>
          <p:spPr bwMode="auto">
            <a:xfrm>
              <a:off x="4791" y="1500"/>
              <a:ext cx="127" cy="20"/>
            </a:xfrm>
            <a:prstGeom prst="rect">
              <a:avLst/>
            </a:prstGeom>
            <a:solidFill>
              <a:srgbClr val="03F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6" name="Rectangle 133"/>
            <p:cNvSpPr>
              <a:spLocks noChangeArrowheads="1"/>
            </p:cNvSpPr>
            <p:nvPr/>
          </p:nvSpPr>
          <p:spPr bwMode="auto">
            <a:xfrm>
              <a:off x="4791" y="1481"/>
              <a:ext cx="127" cy="19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7" name="Rectangle 134"/>
            <p:cNvSpPr>
              <a:spLocks noChangeArrowheads="1"/>
            </p:cNvSpPr>
            <p:nvPr/>
          </p:nvSpPr>
          <p:spPr bwMode="auto">
            <a:xfrm>
              <a:off x="4791" y="1481"/>
              <a:ext cx="127" cy="1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 cap="sq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328" name="Line 135"/>
            <p:cNvSpPr>
              <a:spLocks noChangeShapeType="1"/>
            </p:cNvSpPr>
            <p:nvPr/>
          </p:nvSpPr>
          <p:spPr bwMode="auto">
            <a:xfrm>
              <a:off x="4918" y="3318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9" name="Rectangle 136"/>
            <p:cNvSpPr>
              <a:spLocks noChangeArrowheads="1"/>
            </p:cNvSpPr>
            <p:nvPr/>
          </p:nvSpPr>
          <p:spPr bwMode="auto">
            <a:xfrm>
              <a:off x="4980" y="3279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0.15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30" name="Line 137"/>
            <p:cNvSpPr>
              <a:spLocks noChangeShapeType="1"/>
            </p:cNvSpPr>
            <p:nvPr/>
          </p:nvSpPr>
          <p:spPr bwMode="auto">
            <a:xfrm>
              <a:off x="4918" y="3161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1" name="Rectangle 138"/>
            <p:cNvSpPr>
              <a:spLocks noChangeArrowheads="1"/>
            </p:cNvSpPr>
            <p:nvPr/>
          </p:nvSpPr>
          <p:spPr bwMode="auto">
            <a:xfrm>
              <a:off x="4980" y="3122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0.20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32" name="Line 139"/>
            <p:cNvSpPr>
              <a:spLocks noChangeShapeType="1"/>
            </p:cNvSpPr>
            <p:nvPr/>
          </p:nvSpPr>
          <p:spPr bwMode="auto">
            <a:xfrm>
              <a:off x="4944" y="3024"/>
              <a:ext cx="48" cy="0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3" name="Rectangle 140"/>
            <p:cNvSpPr>
              <a:spLocks noChangeArrowheads="1"/>
            </p:cNvSpPr>
            <p:nvPr/>
          </p:nvSpPr>
          <p:spPr bwMode="auto">
            <a:xfrm>
              <a:off x="4992" y="2976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0.25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34" name="Line 141"/>
            <p:cNvSpPr>
              <a:spLocks noChangeShapeType="1"/>
            </p:cNvSpPr>
            <p:nvPr/>
          </p:nvSpPr>
          <p:spPr bwMode="auto">
            <a:xfrm>
              <a:off x="4918" y="2846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5" name="Rectangle 142"/>
            <p:cNvSpPr>
              <a:spLocks noChangeArrowheads="1"/>
            </p:cNvSpPr>
            <p:nvPr/>
          </p:nvSpPr>
          <p:spPr bwMode="auto">
            <a:xfrm>
              <a:off x="4980" y="2807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0.30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36" name="Line 143"/>
            <p:cNvSpPr>
              <a:spLocks noChangeShapeType="1"/>
            </p:cNvSpPr>
            <p:nvPr/>
          </p:nvSpPr>
          <p:spPr bwMode="auto">
            <a:xfrm>
              <a:off x="4918" y="2690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7" name="Rectangle 144"/>
            <p:cNvSpPr>
              <a:spLocks noChangeArrowheads="1"/>
            </p:cNvSpPr>
            <p:nvPr/>
          </p:nvSpPr>
          <p:spPr bwMode="auto">
            <a:xfrm>
              <a:off x="4980" y="2649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0.35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38" name="Line 145"/>
            <p:cNvSpPr>
              <a:spLocks noChangeShapeType="1"/>
            </p:cNvSpPr>
            <p:nvPr/>
          </p:nvSpPr>
          <p:spPr bwMode="auto">
            <a:xfrm>
              <a:off x="4918" y="2531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9" name="Rectangle 146"/>
            <p:cNvSpPr>
              <a:spLocks noChangeArrowheads="1"/>
            </p:cNvSpPr>
            <p:nvPr/>
          </p:nvSpPr>
          <p:spPr bwMode="auto">
            <a:xfrm>
              <a:off x="4980" y="2492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0.40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40" name="Line 147"/>
            <p:cNvSpPr>
              <a:spLocks noChangeShapeType="1"/>
            </p:cNvSpPr>
            <p:nvPr/>
          </p:nvSpPr>
          <p:spPr bwMode="auto">
            <a:xfrm>
              <a:off x="4918" y="2374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1" name="Rectangle 148"/>
            <p:cNvSpPr>
              <a:spLocks noChangeArrowheads="1"/>
            </p:cNvSpPr>
            <p:nvPr/>
          </p:nvSpPr>
          <p:spPr bwMode="auto">
            <a:xfrm>
              <a:off x="4980" y="2334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0.45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42" name="Line 149"/>
            <p:cNvSpPr>
              <a:spLocks noChangeShapeType="1"/>
            </p:cNvSpPr>
            <p:nvPr/>
          </p:nvSpPr>
          <p:spPr bwMode="auto">
            <a:xfrm>
              <a:off x="4918" y="2216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3" name="Rectangle 150"/>
            <p:cNvSpPr>
              <a:spLocks noChangeArrowheads="1"/>
            </p:cNvSpPr>
            <p:nvPr/>
          </p:nvSpPr>
          <p:spPr bwMode="auto">
            <a:xfrm>
              <a:off x="4980" y="2178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0.50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44" name="Line 151"/>
            <p:cNvSpPr>
              <a:spLocks noChangeShapeType="1"/>
            </p:cNvSpPr>
            <p:nvPr/>
          </p:nvSpPr>
          <p:spPr bwMode="auto">
            <a:xfrm>
              <a:off x="4918" y="2059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5" name="Rectangle 152"/>
            <p:cNvSpPr>
              <a:spLocks noChangeArrowheads="1"/>
            </p:cNvSpPr>
            <p:nvPr/>
          </p:nvSpPr>
          <p:spPr bwMode="auto">
            <a:xfrm>
              <a:off x="4980" y="2019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0.55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46" name="Line 153"/>
            <p:cNvSpPr>
              <a:spLocks noChangeShapeType="1"/>
            </p:cNvSpPr>
            <p:nvPr/>
          </p:nvSpPr>
          <p:spPr bwMode="auto">
            <a:xfrm>
              <a:off x="4918" y="1902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7" name="Rectangle 154"/>
            <p:cNvSpPr>
              <a:spLocks noChangeArrowheads="1"/>
            </p:cNvSpPr>
            <p:nvPr/>
          </p:nvSpPr>
          <p:spPr bwMode="auto">
            <a:xfrm>
              <a:off x="4980" y="1862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0.60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48" name="Line 155"/>
            <p:cNvSpPr>
              <a:spLocks noChangeShapeType="1"/>
            </p:cNvSpPr>
            <p:nvPr/>
          </p:nvSpPr>
          <p:spPr bwMode="auto">
            <a:xfrm>
              <a:off x="4918" y="1744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9" name="Rectangle 156"/>
            <p:cNvSpPr>
              <a:spLocks noChangeArrowheads="1"/>
            </p:cNvSpPr>
            <p:nvPr/>
          </p:nvSpPr>
          <p:spPr bwMode="auto">
            <a:xfrm>
              <a:off x="4980" y="1705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0.65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350" name="Line 157"/>
            <p:cNvSpPr>
              <a:spLocks noChangeShapeType="1"/>
            </p:cNvSpPr>
            <p:nvPr/>
          </p:nvSpPr>
          <p:spPr bwMode="auto">
            <a:xfrm>
              <a:off x="4918" y="1587"/>
              <a:ext cx="41" cy="1"/>
            </a:xfrm>
            <a:prstGeom prst="line">
              <a:avLst/>
            </a:prstGeom>
            <a:noFill/>
            <a:ln w="0" cap="sq">
              <a:solidFill>
                <a:srgbClr val="CC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51" name="Rectangle 158"/>
            <p:cNvSpPr>
              <a:spLocks noChangeArrowheads="1"/>
            </p:cNvSpPr>
            <p:nvPr/>
          </p:nvSpPr>
          <p:spPr bwMode="auto">
            <a:xfrm>
              <a:off x="4980" y="1547"/>
              <a:ext cx="1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 sz="1000">
                  <a:solidFill>
                    <a:srgbClr val="FFFFFF"/>
                  </a:solidFill>
                </a:rPr>
                <a:t>0.70</a:t>
              </a:r>
              <a:endParaRPr lang="en-US" altLang="en-US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586475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Visual reception of color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Receptors in our eyes are tuned to particular photon energies (h</a:t>
            </a: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  <a:latin typeface="Symbol" pitchFamily="18" charset="2"/>
              </a:rPr>
              <a:t>n</a:t>
            </a: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)</a:t>
            </a:r>
          </a:p>
          <a:p>
            <a:pPr eaLnBrk="1" hangingPunct="1">
              <a:defRPr/>
            </a:pP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Discrimination of color depends on a mix of different receptors</a:t>
            </a:r>
          </a:p>
          <a:p>
            <a:pPr eaLnBrk="1" hangingPunct="1">
              <a:defRPr/>
            </a:pP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Visual sensitivity is typically from wavelengths of</a:t>
            </a:r>
            <a:b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altLang="en-US" sz="200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 ~350nm (violet) to ~760nm (red)</a:t>
            </a:r>
          </a:p>
        </p:txBody>
      </p:sp>
      <p:graphicFrame>
        <p:nvGraphicFramePr>
          <p:cNvPr id="10244" name="Object 4"/>
          <p:cNvGraphicFramePr>
            <a:graphicFrameLocks/>
          </p:cNvGraphicFramePr>
          <p:nvPr/>
        </p:nvGraphicFramePr>
        <p:xfrm>
          <a:off x="1425575" y="4367213"/>
          <a:ext cx="48768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3" name="Designer Drawing" r:id="rId4" imgW="7429500" imgH="1371600" progId="Designer.Drawing.7">
                  <p:embed/>
                </p:oleObj>
              </mc:Choice>
              <mc:Fallback>
                <p:oleObj name="Designer Drawing" r:id="rId4" imgW="7429500" imgH="1371600" progId="Designer.Drawing.7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5575" y="4367213"/>
                        <a:ext cx="487680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45" name="Rectangle 5"/>
          <p:cNvSpPr>
            <a:spLocks noChangeArrowheads="1"/>
          </p:cNvSpPr>
          <p:nvPr/>
        </p:nvSpPr>
        <p:spPr bwMode="auto">
          <a:xfrm>
            <a:off x="2797175" y="4900613"/>
            <a:ext cx="17097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>
                <a:solidFill>
                  <a:srgbClr val="FFFFFF"/>
                </a:solidFill>
              </a:rPr>
              <a:t>Wavelength</a:t>
            </a:r>
            <a:endParaRPr lang="en-US" altLang="en-US" sz="2400">
              <a:latin typeface="Book Antiqua" pitchFamily="18" charset="0"/>
            </a:endParaRPr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>
            <a:off x="4778375" y="5053013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7" name="Line 7"/>
          <p:cNvSpPr>
            <a:spLocks noChangeShapeType="1"/>
          </p:cNvSpPr>
          <p:nvPr/>
        </p:nvSpPr>
        <p:spPr bwMode="auto">
          <a:xfrm>
            <a:off x="2341563" y="4897438"/>
            <a:ext cx="0" cy="52546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8" name="Text Box 8"/>
          <p:cNvSpPr txBox="1">
            <a:spLocks noChangeArrowheads="1"/>
          </p:cNvSpPr>
          <p:nvPr/>
        </p:nvSpPr>
        <p:spPr bwMode="auto">
          <a:xfrm>
            <a:off x="2006600" y="5416550"/>
            <a:ext cx="971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/>
              <a:t>400 nm</a:t>
            </a:r>
          </a:p>
        </p:txBody>
      </p:sp>
      <p:sp>
        <p:nvSpPr>
          <p:cNvPr id="10249" name="Text Box 9"/>
          <p:cNvSpPr txBox="1">
            <a:spLocks noChangeArrowheads="1"/>
          </p:cNvSpPr>
          <p:nvPr/>
        </p:nvSpPr>
        <p:spPr bwMode="auto">
          <a:xfrm>
            <a:off x="5476875" y="5408613"/>
            <a:ext cx="971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/>
              <a:t>700 nm</a:t>
            </a:r>
          </a:p>
        </p:txBody>
      </p:sp>
      <p:sp>
        <p:nvSpPr>
          <p:cNvPr id="10250" name="Line 10"/>
          <p:cNvSpPr>
            <a:spLocks noChangeShapeType="1"/>
          </p:cNvSpPr>
          <p:nvPr/>
        </p:nvSpPr>
        <p:spPr bwMode="auto">
          <a:xfrm>
            <a:off x="5927725" y="4918075"/>
            <a:ext cx="0" cy="525463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51" name="Text Box 11"/>
          <p:cNvSpPr txBox="1">
            <a:spLocks noChangeArrowheads="1"/>
          </p:cNvSpPr>
          <p:nvPr/>
        </p:nvSpPr>
        <p:spPr bwMode="auto">
          <a:xfrm>
            <a:off x="3533775" y="5437188"/>
            <a:ext cx="971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/>
              <a:t>500 nm</a:t>
            </a:r>
          </a:p>
        </p:txBody>
      </p:sp>
      <p:sp>
        <p:nvSpPr>
          <p:cNvPr id="10252" name="Line 12"/>
          <p:cNvSpPr>
            <a:spLocks noChangeShapeType="1"/>
          </p:cNvSpPr>
          <p:nvPr/>
        </p:nvSpPr>
        <p:spPr bwMode="auto">
          <a:xfrm flipH="1">
            <a:off x="3759200" y="5267325"/>
            <a:ext cx="0" cy="176213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1641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267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268" name="Rectangle 4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269" name="Rectangle 5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270" name="Rectangle 6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 lIns="92075" tIns="46038" rIns="92075" bIns="46038"/>
          <a:lstStyle/>
          <a:p>
            <a:pPr eaLnBrk="1" hangingPunct="1"/>
            <a:r>
              <a:rPr lang="en-US" altLang="en-US" smtClean="0"/>
              <a:t>Silicon Responsivity</a:t>
            </a:r>
          </a:p>
        </p:txBody>
      </p:sp>
      <p:pic>
        <p:nvPicPr>
          <p:cNvPr id="11271" name="Picture 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1738313"/>
            <a:ext cx="5992812" cy="433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1272" name="Object 8"/>
          <p:cNvGraphicFramePr>
            <a:graphicFrameLocks/>
          </p:cNvGraphicFramePr>
          <p:nvPr/>
        </p:nvGraphicFramePr>
        <p:xfrm>
          <a:off x="3009900" y="2366963"/>
          <a:ext cx="1635125" cy="4746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" name="Designer Drawing" r:id="rId5" imgW="7429500" imgH="1371600" progId="Designer.Drawing.7">
                  <p:embed/>
                </p:oleObj>
              </mc:Choice>
              <mc:Fallback>
                <p:oleObj name="Designer Drawing" r:id="rId5" imgW="7429500" imgH="1371600" progId="Designer.Drawing.7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09900" y="2366963"/>
                        <a:ext cx="1635125" cy="4746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211495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altLang="en-US" smtClean="0"/>
              <a:t>Primary and secondary absorbers in plants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895600" y="1600200"/>
            <a:ext cx="5791200" cy="4525963"/>
          </a:xfrm>
        </p:spPr>
        <p:txBody>
          <a:bodyPr/>
          <a:lstStyle/>
          <a:p>
            <a:pPr eaLnBrk="1" hangingPunct="1"/>
            <a:r>
              <a:rPr lang="en-US" altLang="en-US" smtClean="0"/>
              <a:t>Primary</a:t>
            </a:r>
          </a:p>
          <a:p>
            <a:pPr lvl="1" eaLnBrk="1" hangingPunct="1"/>
            <a:r>
              <a:rPr lang="en-US" altLang="en-US" smtClean="0"/>
              <a:t>Chlorophyll-a</a:t>
            </a:r>
          </a:p>
          <a:p>
            <a:pPr lvl="1" eaLnBrk="1" hangingPunct="1"/>
            <a:r>
              <a:rPr lang="en-US" altLang="en-US" smtClean="0"/>
              <a:t>Chlorophyll-b</a:t>
            </a:r>
          </a:p>
          <a:p>
            <a:pPr eaLnBrk="1" hangingPunct="1"/>
            <a:r>
              <a:rPr lang="en-US" altLang="en-US" smtClean="0"/>
              <a:t>Secondary</a:t>
            </a:r>
          </a:p>
          <a:p>
            <a:pPr lvl="1" eaLnBrk="1" hangingPunct="1"/>
            <a:r>
              <a:rPr lang="en-US" altLang="en-US" smtClean="0"/>
              <a:t>Carotenoids</a:t>
            </a:r>
          </a:p>
          <a:p>
            <a:pPr lvl="1" eaLnBrk="1" hangingPunct="1"/>
            <a:r>
              <a:rPr lang="en-US" altLang="en-US" smtClean="0"/>
              <a:t>Phycobilins</a:t>
            </a:r>
          </a:p>
          <a:p>
            <a:pPr lvl="1" eaLnBrk="1" hangingPunct="1"/>
            <a:r>
              <a:rPr lang="en-US" altLang="en-US" smtClean="0"/>
              <a:t>Anthocyanins</a:t>
            </a:r>
          </a:p>
        </p:txBody>
      </p:sp>
    </p:spTree>
    <p:extLst>
      <p:ext uri="{BB962C8B-B14F-4D97-AF65-F5344CB8AC3E}">
        <p14:creationId xmlns:p14="http://schemas.microsoft.com/office/powerpoint/2010/main" val="181714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Chlorophyll absorbance</a:t>
            </a:r>
          </a:p>
        </p:txBody>
      </p:sp>
      <p:sp>
        <p:nvSpPr>
          <p:cNvPr id="13315" name="Text Box 3"/>
          <p:cNvSpPr txBox="1">
            <a:spLocks noChangeArrowheads="1"/>
          </p:cNvSpPr>
          <p:nvPr/>
        </p:nvSpPr>
        <p:spPr bwMode="auto">
          <a:xfrm>
            <a:off x="381000" y="2209800"/>
            <a:ext cx="1924050" cy="2014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nl-NL" altLang="en-US" b="1"/>
              <a:t>Chl</a:t>
            </a:r>
            <a:r>
              <a:rPr lang="nl-NL" altLang="en-US" b="1" i="1"/>
              <a:t>a</a:t>
            </a:r>
            <a:r>
              <a:rPr lang="nl-NL" altLang="en-US" b="1"/>
              <a:t>: black</a:t>
            </a:r>
          </a:p>
          <a:p>
            <a:pPr eaLnBrk="1" hangingPunct="1"/>
            <a:r>
              <a:rPr lang="nl-NL" altLang="en-US" b="1"/>
              <a:t>Chl</a:t>
            </a:r>
            <a:r>
              <a:rPr lang="nl-NL" altLang="en-US" b="1" i="1"/>
              <a:t>b</a:t>
            </a:r>
            <a:r>
              <a:rPr lang="nl-NL" altLang="en-US" b="1"/>
              <a:t>: red</a:t>
            </a:r>
          </a:p>
          <a:p>
            <a:pPr eaLnBrk="1" hangingPunct="1"/>
            <a:r>
              <a:rPr lang="nl-NL" altLang="en-US" b="1"/>
              <a:t>BChl</a:t>
            </a:r>
            <a:r>
              <a:rPr lang="nl-NL" altLang="en-US" b="1" i="1"/>
              <a:t>a</a:t>
            </a:r>
            <a:r>
              <a:rPr lang="nl-NL" altLang="en-US" b="1"/>
              <a:t>: magenta</a:t>
            </a:r>
          </a:p>
          <a:p>
            <a:pPr eaLnBrk="1" hangingPunct="1"/>
            <a:r>
              <a:rPr lang="nl-NL" altLang="en-US" b="1"/>
              <a:t>BChl</a:t>
            </a:r>
            <a:r>
              <a:rPr lang="nl-NL" altLang="en-US" b="1" i="1"/>
              <a:t>b</a:t>
            </a:r>
            <a:r>
              <a:rPr lang="nl-NL" altLang="en-US" b="1"/>
              <a:t>: orange</a:t>
            </a:r>
          </a:p>
          <a:p>
            <a:pPr eaLnBrk="1" hangingPunct="1"/>
            <a:r>
              <a:rPr lang="nl-NL" altLang="en-US" b="1"/>
              <a:t>BChl</a:t>
            </a:r>
            <a:r>
              <a:rPr lang="nl-NL" altLang="en-US" b="1" i="1"/>
              <a:t>c</a:t>
            </a:r>
            <a:r>
              <a:rPr lang="nl-NL" altLang="en-US" b="1"/>
              <a:t>: cyan</a:t>
            </a:r>
          </a:p>
          <a:p>
            <a:pPr eaLnBrk="1" hangingPunct="1"/>
            <a:r>
              <a:rPr lang="nl-NL" altLang="en-US" b="1"/>
              <a:t>BChl</a:t>
            </a:r>
            <a:r>
              <a:rPr lang="nl-NL" altLang="en-US" b="1" i="1"/>
              <a:t>d</a:t>
            </a:r>
            <a:r>
              <a:rPr lang="nl-NL" altLang="en-US" b="1"/>
              <a:t>: bue</a:t>
            </a:r>
          </a:p>
          <a:p>
            <a:pPr eaLnBrk="1" hangingPunct="1"/>
            <a:r>
              <a:rPr lang="nl-NL" altLang="en-US" b="1"/>
              <a:t>BChl</a:t>
            </a:r>
            <a:r>
              <a:rPr lang="nl-NL" altLang="en-US" b="1" i="1"/>
              <a:t>e</a:t>
            </a:r>
            <a:r>
              <a:rPr lang="nl-NL" altLang="en-US" b="1"/>
              <a:t>: green</a:t>
            </a:r>
          </a:p>
        </p:txBody>
      </p:sp>
      <p:pic>
        <p:nvPicPr>
          <p:cNvPr id="13316" name="Picture 4" descr="chl_ab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676400"/>
            <a:ext cx="6515100" cy="3152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7" name="Text Box 5"/>
          <p:cNvSpPr txBox="1">
            <a:spLocks noChangeArrowheads="1"/>
          </p:cNvSpPr>
          <p:nvPr/>
        </p:nvSpPr>
        <p:spPr bwMode="auto">
          <a:xfrm>
            <a:off x="4038600" y="5334000"/>
            <a:ext cx="47783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nl-NL" altLang="en-US" sz="1200" b="1"/>
              <a:t>Source: Frigaard</a:t>
            </a:r>
            <a:r>
              <a:rPr lang="nl-NL" altLang="en-US" sz="1200" b="1" i="1"/>
              <a:t> et al. (1996),   FEMS Microbiol. Ecol. 20: 69-77</a:t>
            </a:r>
            <a:r>
              <a:rPr lang="nl-NL" altLang="en-US" sz="1200" i="1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612875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altLang="en-US" sz="3600" smtClean="0"/>
              <a:t>Absorption of Visible Light</a:t>
            </a:r>
            <a:br>
              <a:rPr lang="en-US" altLang="en-US" sz="3600" smtClean="0"/>
            </a:br>
            <a:r>
              <a:rPr lang="en-US" altLang="en-US" sz="3600" smtClean="0"/>
              <a:t>by Photo-pigments</a:t>
            </a:r>
          </a:p>
        </p:txBody>
      </p:sp>
      <p:grpSp>
        <p:nvGrpSpPr>
          <p:cNvPr id="14339" name="Group 3"/>
          <p:cNvGrpSpPr>
            <a:grpSpLocks/>
          </p:cNvGrpSpPr>
          <p:nvPr/>
        </p:nvGrpSpPr>
        <p:grpSpPr bwMode="auto">
          <a:xfrm>
            <a:off x="1022350" y="1381125"/>
            <a:ext cx="7567613" cy="5145088"/>
            <a:chOff x="644" y="870"/>
            <a:chExt cx="4767" cy="3241"/>
          </a:xfrm>
        </p:grpSpPr>
        <p:sp>
          <p:nvSpPr>
            <p:cNvPr id="14340" name="Rectangle 4"/>
            <p:cNvSpPr>
              <a:spLocks noChangeArrowheads="1"/>
            </p:cNvSpPr>
            <p:nvPr/>
          </p:nvSpPr>
          <p:spPr bwMode="auto">
            <a:xfrm>
              <a:off x="644" y="870"/>
              <a:ext cx="4625" cy="29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aphicFrame>
          <p:nvGraphicFramePr>
            <p:cNvPr id="14341" name="Object 5"/>
            <p:cNvGraphicFramePr>
              <a:graphicFrameLocks noChangeAspect="1"/>
            </p:cNvGraphicFramePr>
            <p:nvPr/>
          </p:nvGraphicFramePr>
          <p:xfrm>
            <a:off x="1859" y="3439"/>
            <a:ext cx="1781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4341" name="Designer Drawing" r:id="rId4" imgW="7267575" imgH="2809875" progId="Designer.Drawing.7">
                    <p:embed/>
                  </p:oleObj>
                </mc:Choice>
                <mc:Fallback>
                  <p:oleObj name="Designer Drawing" r:id="rId4" imgW="7267575" imgH="2809875" progId="Designer.Drawing.7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59" y="3439"/>
                          <a:ext cx="1781" cy="12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 type="none" w="sm" len="sm"/>
                              <a:tailEnd type="none" w="sm" len="sm"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342" name="Freeform 6"/>
            <p:cNvSpPr>
              <a:spLocks/>
            </p:cNvSpPr>
            <p:nvPr/>
          </p:nvSpPr>
          <p:spPr bwMode="auto">
            <a:xfrm>
              <a:off x="1959" y="1047"/>
              <a:ext cx="1416" cy="2309"/>
            </a:xfrm>
            <a:custGeom>
              <a:avLst/>
              <a:gdLst>
                <a:gd name="T0" fmla="*/ 61 w 1592"/>
                <a:gd name="T1" fmla="*/ 2297 h 2309"/>
                <a:gd name="T2" fmla="*/ 111 w 1592"/>
                <a:gd name="T3" fmla="*/ 2234 h 2309"/>
                <a:gd name="T4" fmla="*/ 164 w 1592"/>
                <a:gd name="T5" fmla="*/ 2105 h 2309"/>
                <a:gd name="T6" fmla="*/ 225 w 1592"/>
                <a:gd name="T7" fmla="*/ 1896 h 2309"/>
                <a:gd name="T8" fmla="*/ 304 w 1592"/>
                <a:gd name="T9" fmla="*/ 1585 h 2309"/>
                <a:gd name="T10" fmla="*/ 336 w 1592"/>
                <a:gd name="T11" fmla="*/ 1395 h 2309"/>
                <a:gd name="T12" fmla="*/ 358 w 1592"/>
                <a:gd name="T13" fmla="*/ 1195 h 2309"/>
                <a:gd name="T14" fmla="*/ 381 w 1592"/>
                <a:gd name="T15" fmla="*/ 1057 h 2309"/>
                <a:gd name="T16" fmla="*/ 405 w 1592"/>
                <a:gd name="T17" fmla="*/ 976 h 2309"/>
                <a:gd name="T18" fmla="*/ 429 w 1592"/>
                <a:gd name="T19" fmla="*/ 924 h 2309"/>
                <a:gd name="T20" fmla="*/ 451 w 1592"/>
                <a:gd name="T21" fmla="*/ 861 h 2309"/>
                <a:gd name="T22" fmla="*/ 470 w 1592"/>
                <a:gd name="T23" fmla="*/ 736 h 2309"/>
                <a:gd name="T24" fmla="*/ 488 w 1592"/>
                <a:gd name="T25" fmla="*/ 549 h 2309"/>
                <a:gd name="T26" fmla="*/ 516 w 1592"/>
                <a:gd name="T27" fmla="*/ 402 h 2309"/>
                <a:gd name="T28" fmla="*/ 551 w 1592"/>
                <a:gd name="T29" fmla="*/ 259 h 2309"/>
                <a:gd name="T30" fmla="*/ 594 w 1592"/>
                <a:gd name="T31" fmla="*/ 129 h 2309"/>
                <a:gd name="T32" fmla="*/ 644 w 1592"/>
                <a:gd name="T33" fmla="*/ 33 h 2309"/>
                <a:gd name="T34" fmla="*/ 680 w 1592"/>
                <a:gd name="T35" fmla="*/ 19 h 2309"/>
                <a:gd name="T36" fmla="*/ 731 w 1592"/>
                <a:gd name="T37" fmla="*/ 67 h 2309"/>
                <a:gd name="T38" fmla="*/ 815 w 1592"/>
                <a:gd name="T39" fmla="*/ 259 h 2309"/>
                <a:gd name="T40" fmla="*/ 865 w 1592"/>
                <a:gd name="T41" fmla="*/ 354 h 2309"/>
                <a:gd name="T42" fmla="*/ 932 w 1592"/>
                <a:gd name="T43" fmla="*/ 390 h 2309"/>
                <a:gd name="T44" fmla="*/ 1082 w 1592"/>
                <a:gd name="T45" fmla="*/ 400 h 2309"/>
                <a:gd name="T46" fmla="*/ 1158 w 1592"/>
                <a:gd name="T47" fmla="*/ 421 h 2309"/>
                <a:gd name="T48" fmla="*/ 1235 w 1592"/>
                <a:gd name="T49" fmla="*/ 450 h 2309"/>
                <a:gd name="T50" fmla="*/ 1320 w 1592"/>
                <a:gd name="T51" fmla="*/ 509 h 2309"/>
                <a:gd name="T52" fmla="*/ 1351 w 1592"/>
                <a:gd name="T53" fmla="*/ 563 h 2309"/>
                <a:gd name="T54" fmla="*/ 1385 w 1592"/>
                <a:gd name="T55" fmla="*/ 707 h 2309"/>
                <a:gd name="T56" fmla="*/ 1405 w 1592"/>
                <a:gd name="T57" fmla="*/ 742 h 2309"/>
                <a:gd name="T58" fmla="*/ 1372 w 1592"/>
                <a:gd name="T59" fmla="*/ 578 h 2309"/>
                <a:gd name="T60" fmla="*/ 1336 w 1592"/>
                <a:gd name="T61" fmla="*/ 503 h 2309"/>
                <a:gd name="T62" fmla="*/ 1249 w 1592"/>
                <a:gd name="T63" fmla="*/ 438 h 2309"/>
                <a:gd name="T64" fmla="*/ 1170 w 1592"/>
                <a:gd name="T65" fmla="*/ 407 h 2309"/>
                <a:gd name="T66" fmla="*/ 1093 w 1592"/>
                <a:gd name="T67" fmla="*/ 386 h 2309"/>
                <a:gd name="T68" fmla="*/ 945 w 1592"/>
                <a:gd name="T69" fmla="*/ 375 h 2309"/>
                <a:gd name="T70" fmla="*/ 885 w 1592"/>
                <a:gd name="T71" fmla="*/ 354 h 2309"/>
                <a:gd name="T72" fmla="*/ 833 w 1592"/>
                <a:gd name="T73" fmla="*/ 261 h 2309"/>
                <a:gd name="T74" fmla="*/ 752 w 1592"/>
                <a:gd name="T75" fmla="*/ 73 h 2309"/>
                <a:gd name="T76" fmla="*/ 694 w 1592"/>
                <a:gd name="T77" fmla="*/ 8 h 2309"/>
                <a:gd name="T78" fmla="*/ 642 w 1592"/>
                <a:gd name="T79" fmla="*/ 14 h 2309"/>
                <a:gd name="T80" fmla="*/ 591 w 1592"/>
                <a:gd name="T81" fmla="*/ 100 h 2309"/>
                <a:gd name="T82" fmla="*/ 546 w 1592"/>
                <a:gd name="T83" fmla="*/ 227 h 2309"/>
                <a:gd name="T84" fmla="*/ 511 w 1592"/>
                <a:gd name="T85" fmla="*/ 355 h 2309"/>
                <a:gd name="T86" fmla="*/ 482 w 1592"/>
                <a:gd name="T87" fmla="*/ 490 h 2309"/>
                <a:gd name="T88" fmla="*/ 460 w 1592"/>
                <a:gd name="T89" fmla="*/ 711 h 2309"/>
                <a:gd name="T90" fmla="*/ 442 w 1592"/>
                <a:gd name="T91" fmla="*/ 840 h 2309"/>
                <a:gd name="T92" fmla="*/ 420 w 1592"/>
                <a:gd name="T93" fmla="*/ 903 h 2309"/>
                <a:gd name="T94" fmla="*/ 396 w 1592"/>
                <a:gd name="T95" fmla="*/ 957 h 2309"/>
                <a:gd name="T96" fmla="*/ 373 w 1592"/>
                <a:gd name="T97" fmla="*/ 1034 h 2309"/>
                <a:gd name="T98" fmla="*/ 350 w 1592"/>
                <a:gd name="T99" fmla="*/ 1149 h 2309"/>
                <a:gd name="T100" fmla="*/ 328 w 1592"/>
                <a:gd name="T101" fmla="*/ 1360 h 2309"/>
                <a:gd name="T102" fmla="*/ 299 w 1592"/>
                <a:gd name="T103" fmla="*/ 1544 h 2309"/>
                <a:gd name="T104" fmla="*/ 234 w 1592"/>
                <a:gd name="T105" fmla="*/ 1806 h 2309"/>
                <a:gd name="T106" fmla="*/ 161 w 1592"/>
                <a:gd name="T107" fmla="*/ 2069 h 2309"/>
                <a:gd name="T108" fmla="*/ 113 w 1592"/>
                <a:gd name="T109" fmla="*/ 2200 h 2309"/>
                <a:gd name="T110" fmla="*/ 58 w 1592"/>
                <a:gd name="T111" fmla="*/ 2284 h 2309"/>
                <a:gd name="T112" fmla="*/ 0 w 1592"/>
                <a:gd name="T113" fmla="*/ 2296 h 23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92" h="2309">
                  <a:moveTo>
                    <a:pt x="0" y="2296"/>
                  </a:moveTo>
                  <a:lnTo>
                    <a:pt x="2" y="2297"/>
                  </a:lnTo>
                  <a:lnTo>
                    <a:pt x="6" y="2297"/>
                  </a:lnTo>
                  <a:lnTo>
                    <a:pt x="10" y="2301"/>
                  </a:lnTo>
                  <a:lnTo>
                    <a:pt x="23" y="2309"/>
                  </a:lnTo>
                  <a:lnTo>
                    <a:pt x="50" y="2309"/>
                  </a:lnTo>
                  <a:lnTo>
                    <a:pt x="60" y="2305"/>
                  </a:lnTo>
                  <a:lnTo>
                    <a:pt x="65" y="2301"/>
                  </a:lnTo>
                  <a:lnTo>
                    <a:pt x="69" y="2297"/>
                  </a:lnTo>
                  <a:lnTo>
                    <a:pt x="73" y="2296"/>
                  </a:lnTo>
                  <a:lnTo>
                    <a:pt x="81" y="2292"/>
                  </a:lnTo>
                  <a:lnTo>
                    <a:pt x="90" y="2282"/>
                  </a:lnTo>
                  <a:lnTo>
                    <a:pt x="94" y="2276"/>
                  </a:lnTo>
                  <a:lnTo>
                    <a:pt x="100" y="2273"/>
                  </a:lnTo>
                  <a:lnTo>
                    <a:pt x="104" y="2263"/>
                  </a:lnTo>
                  <a:lnTo>
                    <a:pt x="109" y="2257"/>
                  </a:lnTo>
                  <a:lnTo>
                    <a:pt x="113" y="2249"/>
                  </a:lnTo>
                  <a:lnTo>
                    <a:pt x="125" y="2234"/>
                  </a:lnTo>
                  <a:lnTo>
                    <a:pt x="131" y="2226"/>
                  </a:lnTo>
                  <a:lnTo>
                    <a:pt x="142" y="2207"/>
                  </a:lnTo>
                  <a:lnTo>
                    <a:pt x="146" y="2198"/>
                  </a:lnTo>
                  <a:lnTo>
                    <a:pt x="152" y="2186"/>
                  </a:lnTo>
                  <a:lnTo>
                    <a:pt x="157" y="2176"/>
                  </a:lnTo>
                  <a:lnTo>
                    <a:pt x="163" y="2165"/>
                  </a:lnTo>
                  <a:lnTo>
                    <a:pt x="169" y="2150"/>
                  </a:lnTo>
                  <a:lnTo>
                    <a:pt x="173" y="2136"/>
                  </a:lnTo>
                  <a:lnTo>
                    <a:pt x="184" y="2105"/>
                  </a:lnTo>
                  <a:lnTo>
                    <a:pt x="190" y="2088"/>
                  </a:lnTo>
                  <a:lnTo>
                    <a:pt x="196" y="2073"/>
                  </a:lnTo>
                  <a:lnTo>
                    <a:pt x="202" y="2054"/>
                  </a:lnTo>
                  <a:lnTo>
                    <a:pt x="209" y="2036"/>
                  </a:lnTo>
                  <a:lnTo>
                    <a:pt x="227" y="1979"/>
                  </a:lnTo>
                  <a:lnTo>
                    <a:pt x="234" y="1957"/>
                  </a:lnTo>
                  <a:lnTo>
                    <a:pt x="240" y="1938"/>
                  </a:lnTo>
                  <a:lnTo>
                    <a:pt x="246" y="1917"/>
                  </a:lnTo>
                  <a:lnTo>
                    <a:pt x="253" y="1896"/>
                  </a:lnTo>
                  <a:lnTo>
                    <a:pt x="271" y="1833"/>
                  </a:lnTo>
                  <a:lnTo>
                    <a:pt x="278" y="1810"/>
                  </a:lnTo>
                  <a:lnTo>
                    <a:pt x="301" y="1725"/>
                  </a:lnTo>
                  <a:lnTo>
                    <a:pt x="309" y="1704"/>
                  </a:lnTo>
                  <a:lnTo>
                    <a:pt x="321" y="1662"/>
                  </a:lnTo>
                  <a:lnTo>
                    <a:pt x="325" y="1642"/>
                  </a:lnTo>
                  <a:lnTo>
                    <a:pt x="330" y="1621"/>
                  </a:lnTo>
                  <a:lnTo>
                    <a:pt x="336" y="1602"/>
                  </a:lnTo>
                  <a:lnTo>
                    <a:pt x="342" y="1585"/>
                  </a:lnTo>
                  <a:lnTo>
                    <a:pt x="346" y="1566"/>
                  </a:lnTo>
                  <a:lnTo>
                    <a:pt x="351" y="1548"/>
                  </a:lnTo>
                  <a:lnTo>
                    <a:pt x="363" y="1496"/>
                  </a:lnTo>
                  <a:lnTo>
                    <a:pt x="365" y="1479"/>
                  </a:lnTo>
                  <a:lnTo>
                    <a:pt x="369" y="1462"/>
                  </a:lnTo>
                  <a:lnTo>
                    <a:pt x="371" y="1445"/>
                  </a:lnTo>
                  <a:lnTo>
                    <a:pt x="374" y="1427"/>
                  </a:lnTo>
                  <a:lnTo>
                    <a:pt x="376" y="1408"/>
                  </a:lnTo>
                  <a:lnTo>
                    <a:pt x="378" y="1395"/>
                  </a:lnTo>
                  <a:lnTo>
                    <a:pt x="382" y="1377"/>
                  </a:lnTo>
                  <a:lnTo>
                    <a:pt x="384" y="1360"/>
                  </a:lnTo>
                  <a:lnTo>
                    <a:pt x="386" y="1343"/>
                  </a:lnTo>
                  <a:lnTo>
                    <a:pt x="394" y="1281"/>
                  </a:lnTo>
                  <a:lnTo>
                    <a:pt x="394" y="1266"/>
                  </a:lnTo>
                  <a:lnTo>
                    <a:pt x="397" y="1237"/>
                  </a:lnTo>
                  <a:lnTo>
                    <a:pt x="399" y="1224"/>
                  </a:lnTo>
                  <a:lnTo>
                    <a:pt x="401" y="1208"/>
                  </a:lnTo>
                  <a:lnTo>
                    <a:pt x="403" y="1195"/>
                  </a:lnTo>
                  <a:lnTo>
                    <a:pt x="405" y="1180"/>
                  </a:lnTo>
                  <a:lnTo>
                    <a:pt x="409" y="1153"/>
                  </a:lnTo>
                  <a:lnTo>
                    <a:pt x="411" y="1141"/>
                  </a:lnTo>
                  <a:lnTo>
                    <a:pt x="415" y="1114"/>
                  </a:lnTo>
                  <a:lnTo>
                    <a:pt x="417" y="1103"/>
                  </a:lnTo>
                  <a:lnTo>
                    <a:pt x="421" y="1091"/>
                  </a:lnTo>
                  <a:lnTo>
                    <a:pt x="422" y="1080"/>
                  </a:lnTo>
                  <a:lnTo>
                    <a:pt x="426" y="1068"/>
                  </a:lnTo>
                  <a:lnTo>
                    <a:pt x="428" y="1057"/>
                  </a:lnTo>
                  <a:lnTo>
                    <a:pt x="430" y="1047"/>
                  </a:lnTo>
                  <a:lnTo>
                    <a:pt x="434" y="1037"/>
                  </a:lnTo>
                  <a:lnTo>
                    <a:pt x="436" y="1028"/>
                  </a:lnTo>
                  <a:lnTo>
                    <a:pt x="440" y="1018"/>
                  </a:lnTo>
                  <a:lnTo>
                    <a:pt x="444" y="1003"/>
                  </a:lnTo>
                  <a:lnTo>
                    <a:pt x="447" y="995"/>
                  </a:lnTo>
                  <a:lnTo>
                    <a:pt x="449" y="989"/>
                  </a:lnTo>
                  <a:lnTo>
                    <a:pt x="453" y="984"/>
                  </a:lnTo>
                  <a:lnTo>
                    <a:pt x="455" y="976"/>
                  </a:lnTo>
                  <a:lnTo>
                    <a:pt x="459" y="970"/>
                  </a:lnTo>
                  <a:lnTo>
                    <a:pt x="461" y="964"/>
                  </a:lnTo>
                  <a:lnTo>
                    <a:pt x="465" y="959"/>
                  </a:lnTo>
                  <a:lnTo>
                    <a:pt x="467" y="953"/>
                  </a:lnTo>
                  <a:lnTo>
                    <a:pt x="470" y="947"/>
                  </a:lnTo>
                  <a:lnTo>
                    <a:pt x="472" y="941"/>
                  </a:lnTo>
                  <a:lnTo>
                    <a:pt x="476" y="936"/>
                  </a:lnTo>
                  <a:lnTo>
                    <a:pt x="478" y="930"/>
                  </a:lnTo>
                  <a:lnTo>
                    <a:pt x="482" y="924"/>
                  </a:lnTo>
                  <a:lnTo>
                    <a:pt x="484" y="918"/>
                  </a:lnTo>
                  <a:lnTo>
                    <a:pt x="488" y="911"/>
                  </a:lnTo>
                  <a:lnTo>
                    <a:pt x="490" y="905"/>
                  </a:lnTo>
                  <a:lnTo>
                    <a:pt x="494" y="899"/>
                  </a:lnTo>
                  <a:lnTo>
                    <a:pt x="495" y="891"/>
                  </a:lnTo>
                  <a:lnTo>
                    <a:pt x="499" y="886"/>
                  </a:lnTo>
                  <a:lnTo>
                    <a:pt x="501" y="876"/>
                  </a:lnTo>
                  <a:lnTo>
                    <a:pt x="505" y="868"/>
                  </a:lnTo>
                  <a:lnTo>
                    <a:pt x="507" y="861"/>
                  </a:lnTo>
                  <a:lnTo>
                    <a:pt x="511" y="851"/>
                  </a:lnTo>
                  <a:lnTo>
                    <a:pt x="513" y="843"/>
                  </a:lnTo>
                  <a:lnTo>
                    <a:pt x="517" y="834"/>
                  </a:lnTo>
                  <a:lnTo>
                    <a:pt x="522" y="797"/>
                  </a:lnTo>
                  <a:lnTo>
                    <a:pt x="522" y="786"/>
                  </a:lnTo>
                  <a:lnTo>
                    <a:pt x="524" y="776"/>
                  </a:lnTo>
                  <a:lnTo>
                    <a:pt x="526" y="763"/>
                  </a:lnTo>
                  <a:lnTo>
                    <a:pt x="528" y="749"/>
                  </a:lnTo>
                  <a:lnTo>
                    <a:pt x="528" y="736"/>
                  </a:lnTo>
                  <a:lnTo>
                    <a:pt x="530" y="726"/>
                  </a:lnTo>
                  <a:lnTo>
                    <a:pt x="532" y="711"/>
                  </a:lnTo>
                  <a:lnTo>
                    <a:pt x="532" y="697"/>
                  </a:lnTo>
                  <a:lnTo>
                    <a:pt x="536" y="670"/>
                  </a:lnTo>
                  <a:lnTo>
                    <a:pt x="536" y="657"/>
                  </a:lnTo>
                  <a:lnTo>
                    <a:pt x="542" y="617"/>
                  </a:lnTo>
                  <a:lnTo>
                    <a:pt x="542" y="603"/>
                  </a:lnTo>
                  <a:lnTo>
                    <a:pt x="543" y="590"/>
                  </a:lnTo>
                  <a:lnTo>
                    <a:pt x="549" y="549"/>
                  </a:lnTo>
                  <a:lnTo>
                    <a:pt x="551" y="534"/>
                  </a:lnTo>
                  <a:lnTo>
                    <a:pt x="557" y="494"/>
                  </a:lnTo>
                  <a:lnTo>
                    <a:pt x="561" y="480"/>
                  </a:lnTo>
                  <a:lnTo>
                    <a:pt x="563" y="467"/>
                  </a:lnTo>
                  <a:lnTo>
                    <a:pt x="566" y="453"/>
                  </a:lnTo>
                  <a:lnTo>
                    <a:pt x="568" y="440"/>
                  </a:lnTo>
                  <a:lnTo>
                    <a:pt x="572" y="427"/>
                  </a:lnTo>
                  <a:lnTo>
                    <a:pt x="576" y="415"/>
                  </a:lnTo>
                  <a:lnTo>
                    <a:pt x="580" y="402"/>
                  </a:lnTo>
                  <a:lnTo>
                    <a:pt x="582" y="386"/>
                  </a:lnTo>
                  <a:lnTo>
                    <a:pt x="590" y="359"/>
                  </a:lnTo>
                  <a:lnTo>
                    <a:pt x="593" y="344"/>
                  </a:lnTo>
                  <a:lnTo>
                    <a:pt x="599" y="330"/>
                  </a:lnTo>
                  <a:lnTo>
                    <a:pt x="603" y="317"/>
                  </a:lnTo>
                  <a:lnTo>
                    <a:pt x="607" y="302"/>
                  </a:lnTo>
                  <a:lnTo>
                    <a:pt x="611" y="288"/>
                  </a:lnTo>
                  <a:lnTo>
                    <a:pt x="616" y="273"/>
                  </a:lnTo>
                  <a:lnTo>
                    <a:pt x="620" y="259"/>
                  </a:lnTo>
                  <a:lnTo>
                    <a:pt x="624" y="244"/>
                  </a:lnTo>
                  <a:lnTo>
                    <a:pt x="630" y="231"/>
                  </a:lnTo>
                  <a:lnTo>
                    <a:pt x="634" y="217"/>
                  </a:lnTo>
                  <a:lnTo>
                    <a:pt x="639" y="204"/>
                  </a:lnTo>
                  <a:lnTo>
                    <a:pt x="643" y="190"/>
                  </a:lnTo>
                  <a:lnTo>
                    <a:pt x="655" y="163"/>
                  </a:lnTo>
                  <a:lnTo>
                    <a:pt x="659" y="152"/>
                  </a:lnTo>
                  <a:lnTo>
                    <a:pt x="664" y="138"/>
                  </a:lnTo>
                  <a:lnTo>
                    <a:pt x="668" y="129"/>
                  </a:lnTo>
                  <a:lnTo>
                    <a:pt x="674" y="117"/>
                  </a:lnTo>
                  <a:lnTo>
                    <a:pt x="680" y="108"/>
                  </a:lnTo>
                  <a:lnTo>
                    <a:pt x="684" y="96"/>
                  </a:lnTo>
                  <a:lnTo>
                    <a:pt x="695" y="77"/>
                  </a:lnTo>
                  <a:lnTo>
                    <a:pt x="697" y="67"/>
                  </a:lnTo>
                  <a:lnTo>
                    <a:pt x="709" y="52"/>
                  </a:lnTo>
                  <a:lnTo>
                    <a:pt x="712" y="44"/>
                  </a:lnTo>
                  <a:lnTo>
                    <a:pt x="724" y="35"/>
                  </a:lnTo>
                  <a:lnTo>
                    <a:pt x="724" y="33"/>
                  </a:lnTo>
                  <a:lnTo>
                    <a:pt x="728" y="29"/>
                  </a:lnTo>
                  <a:lnTo>
                    <a:pt x="730" y="25"/>
                  </a:lnTo>
                  <a:lnTo>
                    <a:pt x="734" y="23"/>
                  </a:lnTo>
                  <a:lnTo>
                    <a:pt x="737" y="19"/>
                  </a:lnTo>
                  <a:lnTo>
                    <a:pt x="743" y="17"/>
                  </a:lnTo>
                  <a:lnTo>
                    <a:pt x="747" y="17"/>
                  </a:lnTo>
                  <a:lnTo>
                    <a:pt x="751" y="15"/>
                  </a:lnTo>
                  <a:lnTo>
                    <a:pt x="757" y="15"/>
                  </a:lnTo>
                  <a:lnTo>
                    <a:pt x="764" y="19"/>
                  </a:lnTo>
                  <a:lnTo>
                    <a:pt x="772" y="19"/>
                  </a:lnTo>
                  <a:lnTo>
                    <a:pt x="776" y="23"/>
                  </a:lnTo>
                  <a:lnTo>
                    <a:pt x="780" y="25"/>
                  </a:lnTo>
                  <a:lnTo>
                    <a:pt x="783" y="29"/>
                  </a:lnTo>
                  <a:lnTo>
                    <a:pt x="789" y="33"/>
                  </a:lnTo>
                  <a:lnTo>
                    <a:pt x="793" y="35"/>
                  </a:lnTo>
                  <a:lnTo>
                    <a:pt x="808" y="52"/>
                  </a:lnTo>
                  <a:lnTo>
                    <a:pt x="812" y="58"/>
                  </a:lnTo>
                  <a:lnTo>
                    <a:pt x="822" y="67"/>
                  </a:lnTo>
                  <a:lnTo>
                    <a:pt x="833" y="85"/>
                  </a:lnTo>
                  <a:lnTo>
                    <a:pt x="839" y="90"/>
                  </a:lnTo>
                  <a:lnTo>
                    <a:pt x="847" y="100"/>
                  </a:lnTo>
                  <a:lnTo>
                    <a:pt x="858" y="117"/>
                  </a:lnTo>
                  <a:lnTo>
                    <a:pt x="872" y="146"/>
                  </a:lnTo>
                  <a:lnTo>
                    <a:pt x="874" y="154"/>
                  </a:lnTo>
                  <a:lnTo>
                    <a:pt x="878" y="165"/>
                  </a:lnTo>
                  <a:lnTo>
                    <a:pt x="881" y="173"/>
                  </a:lnTo>
                  <a:lnTo>
                    <a:pt x="916" y="259"/>
                  </a:lnTo>
                  <a:lnTo>
                    <a:pt x="922" y="269"/>
                  </a:lnTo>
                  <a:lnTo>
                    <a:pt x="929" y="288"/>
                  </a:lnTo>
                  <a:lnTo>
                    <a:pt x="933" y="296"/>
                  </a:lnTo>
                  <a:lnTo>
                    <a:pt x="939" y="306"/>
                  </a:lnTo>
                  <a:lnTo>
                    <a:pt x="945" y="313"/>
                  </a:lnTo>
                  <a:lnTo>
                    <a:pt x="951" y="321"/>
                  </a:lnTo>
                  <a:lnTo>
                    <a:pt x="954" y="330"/>
                  </a:lnTo>
                  <a:lnTo>
                    <a:pt x="960" y="338"/>
                  </a:lnTo>
                  <a:lnTo>
                    <a:pt x="972" y="354"/>
                  </a:lnTo>
                  <a:lnTo>
                    <a:pt x="983" y="365"/>
                  </a:lnTo>
                  <a:lnTo>
                    <a:pt x="985" y="365"/>
                  </a:lnTo>
                  <a:lnTo>
                    <a:pt x="997" y="375"/>
                  </a:lnTo>
                  <a:lnTo>
                    <a:pt x="1002" y="377"/>
                  </a:lnTo>
                  <a:lnTo>
                    <a:pt x="1010" y="380"/>
                  </a:lnTo>
                  <a:lnTo>
                    <a:pt x="1018" y="382"/>
                  </a:lnTo>
                  <a:lnTo>
                    <a:pt x="1025" y="384"/>
                  </a:lnTo>
                  <a:lnTo>
                    <a:pt x="1031" y="386"/>
                  </a:lnTo>
                  <a:lnTo>
                    <a:pt x="1048" y="390"/>
                  </a:lnTo>
                  <a:lnTo>
                    <a:pt x="1062" y="390"/>
                  </a:lnTo>
                  <a:lnTo>
                    <a:pt x="1070" y="392"/>
                  </a:lnTo>
                  <a:lnTo>
                    <a:pt x="1160" y="392"/>
                  </a:lnTo>
                  <a:lnTo>
                    <a:pt x="1168" y="394"/>
                  </a:lnTo>
                  <a:lnTo>
                    <a:pt x="1185" y="394"/>
                  </a:lnTo>
                  <a:lnTo>
                    <a:pt x="1191" y="396"/>
                  </a:lnTo>
                  <a:lnTo>
                    <a:pt x="1202" y="398"/>
                  </a:lnTo>
                  <a:lnTo>
                    <a:pt x="1210" y="398"/>
                  </a:lnTo>
                  <a:lnTo>
                    <a:pt x="1217" y="400"/>
                  </a:lnTo>
                  <a:lnTo>
                    <a:pt x="1225" y="402"/>
                  </a:lnTo>
                  <a:lnTo>
                    <a:pt x="1235" y="405"/>
                  </a:lnTo>
                  <a:lnTo>
                    <a:pt x="1250" y="409"/>
                  </a:lnTo>
                  <a:lnTo>
                    <a:pt x="1260" y="411"/>
                  </a:lnTo>
                  <a:lnTo>
                    <a:pt x="1267" y="413"/>
                  </a:lnTo>
                  <a:lnTo>
                    <a:pt x="1277" y="415"/>
                  </a:lnTo>
                  <a:lnTo>
                    <a:pt x="1285" y="417"/>
                  </a:lnTo>
                  <a:lnTo>
                    <a:pt x="1294" y="419"/>
                  </a:lnTo>
                  <a:lnTo>
                    <a:pt x="1302" y="421"/>
                  </a:lnTo>
                  <a:lnTo>
                    <a:pt x="1312" y="423"/>
                  </a:lnTo>
                  <a:lnTo>
                    <a:pt x="1319" y="427"/>
                  </a:lnTo>
                  <a:lnTo>
                    <a:pt x="1338" y="430"/>
                  </a:lnTo>
                  <a:lnTo>
                    <a:pt x="1346" y="434"/>
                  </a:lnTo>
                  <a:lnTo>
                    <a:pt x="1356" y="436"/>
                  </a:lnTo>
                  <a:lnTo>
                    <a:pt x="1363" y="440"/>
                  </a:lnTo>
                  <a:lnTo>
                    <a:pt x="1373" y="442"/>
                  </a:lnTo>
                  <a:lnTo>
                    <a:pt x="1379" y="446"/>
                  </a:lnTo>
                  <a:lnTo>
                    <a:pt x="1388" y="450"/>
                  </a:lnTo>
                  <a:lnTo>
                    <a:pt x="1396" y="453"/>
                  </a:lnTo>
                  <a:lnTo>
                    <a:pt x="1406" y="457"/>
                  </a:lnTo>
                  <a:lnTo>
                    <a:pt x="1436" y="473"/>
                  </a:lnTo>
                  <a:lnTo>
                    <a:pt x="1446" y="476"/>
                  </a:lnTo>
                  <a:lnTo>
                    <a:pt x="1452" y="480"/>
                  </a:lnTo>
                  <a:lnTo>
                    <a:pt x="1467" y="492"/>
                  </a:lnTo>
                  <a:lnTo>
                    <a:pt x="1475" y="496"/>
                  </a:lnTo>
                  <a:lnTo>
                    <a:pt x="1479" y="501"/>
                  </a:lnTo>
                  <a:lnTo>
                    <a:pt x="1484" y="509"/>
                  </a:lnTo>
                  <a:lnTo>
                    <a:pt x="1494" y="515"/>
                  </a:lnTo>
                  <a:lnTo>
                    <a:pt x="1492" y="515"/>
                  </a:lnTo>
                  <a:lnTo>
                    <a:pt x="1492" y="513"/>
                  </a:lnTo>
                  <a:lnTo>
                    <a:pt x="1496" y="519"/>
                  </a:lnTo>
                  <a:lnTo>
                    <a:pt x="1502" y="526"/>
                  </a:lnTo>
                  <a:lnTo>
                    <a:pt x="1509" y="542"/>
                  </a:lnTo>
                  <a:lnTo>
                    <a:pt x="1515" y="549"/>
                  </a:lnTo>
                  <a:lnTo>
                    <a:pt x="1517" y="555"/>
                  </a:lnTo>
                  <a:lnTo>
                    <a:pt x="1519" y="563"/>
                  </a:lnTo>
                  <a:lnTo>
                    <a:pt x="1527" y="582"/>
                  </a:lnTo>
                  <a:lnTo>
                    <a:pt x="1529" y="590"/>
                  </a:lnTo>
                  <a:lnTo>
                    <a:pt x="1532" y="599"/>
                  </a:lnTo>
                  <a:lnTo>
                    <a:pt x="1534" y="609"/>
                  </a:lnTo>
                  <a:lnTo>
                    <a:pt x="1538" y="619"/>
                  </a:lnTo>
                  <a:lnTo>
                    <a:pt x="1542" y="638"/>
                  </a:lnTo>
                  <a:lnTo>
                    <a:pt x="1546" y="647"/>
                  </a:lnTo>
                  <a:lnTo>
                    <a:pt x="1555" y="695"/>
                  </a:lnTo>
                  <a:lnTo>
                    <a:pt x="1557" y="707"/>
                  </a:lnTo>
                  <a:lnTo>
                    <a:pt x="1565" y="745"/>
                  </a:lnTo>
                  <a:lnTo>
                    <a:pt x="1567" y="757"/>
                  </a:lnTo>
                  <a:lnTo>
                    <a:pt x="1571" y="767"/>
                  </a:lnTo>
                  <a:lnTo>
                    <a:pt x="1577" y="795"/>
                  </a:lnTo>
                  <a:lnTo>
                    <a:pt x="1580" y="805"/>
                  </a:lnTo>
                  <a:lnTo>
                    <a:pt x="1592" y="791"/>
                  </a:lnTo>
                  <a:lnTo>
                    <a:pt x="1586" y="763"/>
                  </a:lnTo>
                  <a:lnTo>
                    <a:pt x="1582" y="753"/>
                  </a:lnTo>
                  <a:lnTo>
                    <a:pt x="1580" y="742"/>
                  </a:lnTo>
                  <a:lnTo>
                    <a:pt x="1573" y="703"/>
                  </a:lnTo>
                  <a:lnTo>
                    <a:pt x="1571" y="692"/>
                  </a:lnTo>
                  <a:lnTo>
                    <a:pt x="1561" y="644"/>
                  </a:lnTo>
                  <a:lnTo>
                    <a:pt x="1557" y="634"/>
                  </a:lnTo>
                  <a:lnTo>
                    <a:pt x="1553" y="615"/>
                  </a:lnTo>
                  <a:lnTo>
                    <a:pt x="1550" y="605"/>
                  </a:lnTo>
                  <a:lnTo>
                    <a:pt x="1548" y="596"/>
                  </a:lnTo>
                  <a:lnTo>
                    <a:pt x="1544" y="586"/>
                  </a:lnTo>
                  <a:lnTo>
                    <a:pt x="1542" y="578"/>
                  </a:lnTo>
                  <a:lnTo>
                    <a:pt x="1534" y="559"/>
                  </a:lnTo>
                  <a:lnTo>
                    <a:pt x="1532" y="551"/>
                  </a:lnTo>
                  <a:lnTo>
                    <a:pt x="1527" y="542"/>
                  </a:lnTo>
                  <a:lnTo>
                    <a:pt x="1521" y="534"/>
                  </a:lnTo>
                  <a:lnTo>
                    <a:pt x="1513" y="519"/>
                  </a:lnTo>
                  <a:lnTo>
                    <a:pt x="1507" y="511"/>
                  </a:lnTo>
                  <a:lnTo>
                    <a:pt x="1504" y="505"/>
                  </a:lnTo>
                  <a:lnTo>
                    <a:pt x="1504" y="503"/>
                  </a:lnTo>
                  <a:lnTo>
                    <a:pt x="1502" y="503"/>
                  </a:lnTo>
                  <a:lnTo>
                    <a:pt x="1496" y="498"/>
                  </a:lnTo>
                  <a:lnTo>
                    <a:pt x="1490" y="490"/>
                  </a:lnTo>
                  <a:lnTo>
                    <a:pt x="1482" y="484"/>
                  </a:lnTo>
                  <a:lnTo>
                    <a:pt x="1475" y="480"/>
                  </a:lnTo>
                  <a:lnTo>
                    <a:pt x="1459" y="469"/>
                  </a:lnTo>
                  <a:lnTo>
                    <a:pt x="1454" y="465"/>
                  </a:lnTo>
                  <a:lnTo>
                    <a:pt x="1444" y="457"/>
                  </a:lnTo>
                  <a:lnTo>
                    <a:pt x="1413" y="442"/>
                  </a:lnTo>
                  <a:lnTo>
                    <a:pt x="1404" y="438"/>
                  </a:lnTo>
                  <a:lnTo>
                    <a:pt x="1396" y="434"/>
                  </a:lnTo>
                  <a:lnTo>
                    <a:pt x="1386" y="430"/>
                  </a:lnTo>
                  <a:lnTo>
                    <a:pt x="1377" y="427"/>
                  </a:lnTo>
                  <a:lnTo>
                    <a:pt x="1367" y="425"/>
                  </a:lnTo>
                  <a:lnTo>
                    <a:pt x="1360" y="421"/>
                  </a:lnTo>
                  <a:lnTo>
                    <a:pt x="1350" y="419"/>
                  </a:lnTo>
                  <a:lnTo>
                    <a:pt x="1342" y="415"/>
                  </a:lnTo>
                  <a:lnTo>
                    <a:pt x="1323" y="411"/>
                  </a:lnTo>
                  <a:lnTo>
                    <a:pt x="1315" y="407"/>
                  </a:lnTo>
                  <a:lnTo>
                    <a:pt x="1306" y="405"/>
                  </a:lnTo>
                  <a:lnTo>
                    <a:pt x="1298" y="403"/>
                  </a:lnTo>
                  <a:lnTo>
                    <a:pt x="1288" y="402"/>
                  </a:lnTo>
                  <a:lnTo>
                    <a:pt x="1281" y="400"/>
                  </a:lnTo>
                  <a:lnTo>
                    <a:pt x="1271" y="398"/>
                  </a:lnTo>
                  <a:lnTo>
                    <a:pt x="1264" y="396"/>
                  </a:lnTo>
                  <a:lnTo>
                    <a:pt x="1254" y="394"/>
                  </a:lnTo>
                  <a:lnTo>
                    <a:pt x="1239" y="390"/>
                  </a:lnTo>
                  <a:lnTo>
                    <a:pt x="1229" y="386"/>
                  </a:lnTo>
                  <a:lnTo>
                    <a:pt x="1221" y="384"/>
                  </a:lnTo>
                  <a:lnTo>
                    <a:pt x="1210" y="382"/>
                  </a:lnTo>
                  <a:lnTo>
                    <a:pt x="1202" y="382"/>
                  </a:lnTo>
                  <a:lnTo>
                    <a:pt x="1194" y="380"/>
                  </a:lnTo>
                  <a:lnTo>
                    <a:pt x="1185" y="378"/>
                  </a:lnTo>
                  <a:lnTo>
                    <a:pt x="1168" y="378"/>
                  </a:lnTo>
                  <a:lnTo>
                    <a:pt x="1160" y="377"/>
                  </a:lnTo>
                  <a:lnTo>
                    <a:pt x="1070" y="377"/>
                  </a:lnTo>
                  <a:lnTo>
                    <a:pt x="1062" y="375"/>
                  </a:lnTo>
                  <a:lnTo>
                    <a:pt x="1048" y="375"/>
                  </a:lnTo>
                  <a:lnTo>
                    <a:pt x="1035" y="371"/>
                  </a:lnTo>
                  <a:lnTo>
                    <a:pt x="1029" y="369"/>
                  </a:lnTo>
                  <a:lnTo>
                    <a:pt x="1022" y="367"/>
                  </a:lnTo>
                  <a:lnTo>
                    <a:pt x="1018" y="365"/>
                  </a:lnTo>
                  <a:lnTo>
                    <a:pt x="1010" y="361"/>
                  </a:lnTo>
                  <a:lnTo>
                    <a:pt x="1004" y="359"/>
                  </a:lnTo>
                  <a:lnTo>
                    <a:pt x="993" y="354"/>
                  </a:lnTo>
                  <a:lnTo>
                    <a:pt x="995" y="354"/>
                  </a:lnTo>
                  <a:lnTo>
                    <a:pt x="983" y="342"/>
                  </a:lnTo>
                  <a:lnTo>
                    <a:pt x="972" y="327"/>
                  </a:lnTo>
                  <a:lnTo>
                    <a:pt x="966" y="323"/>
                  </a:lnTo>
                  <a:lnTo>
                    <a:pt x="962" y="313"/>
                  </a:lnTo>
                  <a:lnTo>
                    <a:pt x="956" y="306"/>
                  </a:lnTo>
                  <a:lnTo>
                    <a:pt x="954" y="298"/>
                  </a:lnTo>
                  <a:lnTo>
                    <a:pt x="949" y="288"/>
                  </a:lnTo>
                  <a:lnTo>
                    <a:pt x="945" y="281"/>
                  </a:lnTo>
                  <a:lnTo>
                    <a:pt x="937" y="261"/>
                  </a:lnTo>
                  <a:lnTo>
                    <a:pt x="931" y="252"/>
                  </a:lnTo>
                  <a:lnTo>
                    <a:pt x="897" y="165"/>
                  </a:lnTo>
                  <a:lnTo>
                    <a:pt x="893" y="158"/>
                  </a:lnTo>
                  <a:lnTo>
                    <a:pt x="889" y="150"/>
                  </a:lnTo>
                  <a:lnTo>
                    <a:pt x="887" y="142"/>
                  </a:lnTo>
                  <a:lnTo>
                    <a:pt x="870" y="110"/>
                  </a:lnTo>
                  <a:lnTo>
                    <a:pt x="858" y="92"/>
                  </a:lnTo>
                  <a:lnTo>
                    <a:pt x="851" y="79"/>
                  </a:lnTo>
                  <a:lnTo>
                    <a:pt x="845" y="73"/>
                  </a:lnTo>
                  <a:lnTo>
                    <a:pt x="833" y="56"/>
                  </a:lnTo>
                  <a:lnTo>
                    <a:pt x="824" y="46"/>
                  </a:lnTo>
                  <a:lnTo>
                    <a:pt x="820" y="40"/>
                  </a:lnTo>
                  <a:lnTo>
                    <a:pt x="801" y="23"/>
                  </a:lnTo>
                  <a:lnTo>
                    <a:pt x="797" y="21"/>
                  </a:lnTo>
                  <a:lnTo>
                    <a:pt x="795" y="17"/>
                  </a:lnTo>
                  <a:lnTo>
                    <a:pt x="787" y="14"/>
                  </a:lnTo>
                  <a:lnTo>
                    <a:pt x="783" y="12"/>
                  </a:lnTo>
                  <a:lnTo>
                    <a:pt x="780" y="8"/>
                  </a:lnTo>
                  <a:lnTo>
                    <a:pt x="774" y="4"/>
                  </a:lnTo>
                  <a:lnTo>
                    <a:pt x="768" y="4"/>
                  </a:lnTo>
                  <a:lnTo>
                    <a:pt x="760" y="0"/>
                  </a:lnTo>
                  <a:lnTo>
                    <a:pt x="747" y="0"/>
                  </a:lnTo>
                  <a:lnTo>
                    <a:pt x="743" y="2"/>
                  </a:lnTo>
                  <a:lnTo>
                    <a:pt x="739" y="2"/>
                  </a:lnTo>
                  <a:lnTo>
                    <a:pt x="730" y="8"/>
                  </a:lnTo>
                  <a:lnTo>
                    <a:pt x="726" y="12"/>
                  </a:lnTo>
                  <a:lnTo>
                    <a:pt x="722" y="14"/>
                  </a:lnTo>
                  <a:lnTo>
                    <a:pt x="716" y="17"/>
                  </a:lnTo>
                  <a:lnTo>
                    <a:pt x="712" y="25"/>
                  </a:lnTo>
                  <a:lnTo>
                    <a:pt x="712" y="23"/>
                  </a:lnTo>
                  <a:lnTo>
                    <a:pt x="701" y="37"/>
                  </a:lnTo>
                  <a:lnTo>
                    <a:pt x="697" y="44"/>
                  </a:lnTo>
                  <a:lnTo>
                    <a:pt x="686" y="60"/>
                  </a:lnTo>
                  <a:lnTo>
                    <a:pt x="680" y="69"/>
                  </a:lnTo>
                  <a:lnTo>
                    <a:pt x="668" y="88"/>
                  </a:lnTo>
                  <a:lnTo>
                    <a:pt x="664" y="100"/>
                  </a:lnTo>
                  <a:lnTo>
                    <a:pt x="659" y="110"/>
                  </a:lnTo>
                  <a:lnTo>
                    <a:pt x="653" y="121"/>
                  </a:lnTo>
                  <a:lnTo>
                    <a:pt x="649" y="135"/>
                  </a:lnTo>
                  <a:lnTo>
                    <a:pt x="643" y="148"/>
                  </a:lnTo>
                  <a:lnTo>
                    <a:pt x="639" y="160"/>
                  </a:lnTo>
                  <a:lnTo>
                    <a:pt x="628" y="186"/>
                  </a:lnTo>
                  <a:lnTo>
                    <a:pt x="624" y="200"/>
                  </a:lnTo>
                  <a:lnTo>
                    <a:pt x="618" y="213"/>
                  </a:lnTo>
                  <a:lnTo>
                    <a:pt x="614" y="227"/>
                  </a:lnTo>
                  <a:lnTo>
                    <a:pt x="609" y="240"/>
                  </a:lnTo>
                  <a:lnTo>
                    <a:pt x="605" y="256"/>
                  </a:lnTo>
                  <a:lnTo>
                    <a:pt x="601" y="269"/>
                  </a:lnTo>
                  <a:lnTo>
                    <a:pt x="595" y="284"/>
                  </a:lnTo>
                  <a:lnTo>
                    <a:pt x="591" y="298"/>
                  </a:lnTo>
                  <a:lnTo>
                    <a:pt x="588" y="313"/>
                  </a:lnTo>
                  <a:lnTo>
                    <a:pt x="584" y="327"/>
                  </a:lnTo>
                  <a:lnTo>
                    <a:pt x="578" y="340"/>
                  </a:lnTo>
                  <a:lnTo>
                    <a:pt x="574" y="355"/>
                  </a:lnTo>
                  <a:lnTo>
                    <a:pt x="566" y="382"/>
                  </a:lnTo>
                  <a:lnTo>
                    <a:pt x="565" y="398"/>
                  </a:lnTo>
                  <a:lnTo>
                    <a:pt x="561" y="411"/>
                  </a:lnTo>
                  <a:lnTo>
                    <a:pt x="557" y="423"/>
                  </a:lnTo>
                  <a:lnTo>
                    <a:pt x="553" y="436"/>
                  </a:lnTo>
                  <a:lnTo>
                    <a:pt x="551" y="450"/>
                  </a:lnTo>
                  <a:lnTo>
                    <a:pt x="547" y="463"/>
                  </a:lnTo>
                  <a:lnTo>
                    <a:pt x="545" y="476"/>
                  </a:lnTo>
                  <a:lnTo>
                    <a:pt x="542" y="490"/>
                  </a:lnTo>
                  <a:lnTo>
                    <a:pt x="536" y="530"/>
                  </a:lnTo>
                  <a:lnTo>
                    <a:pt x="534" y="546"/>
                  </a:lnTo>
                  <a:lnTo>
                    <a:pt x="528" y="586"/>
                  </a:lnTo>
                  <a:lnTo>
                    <a:pt x="526" y="603"/>
                  </a:lnTo>
                  <a:lnTo>
                    <a:pt x="526" y="617"/>
                  </a:lnTo>
                  <a:lnTo>
                    <a:pt x="520" y="657"/>
                  </a:lnTo>
                  <a:lnTo>
                    <a:pt x="520" y="670"/>
                  </a:lnTo>
                  <a:lnTo>
                    <a:pt x="517" y="697"/>
                  </a:lnTo>
                  <a:lnTo>
                    <a:pt x="517" y="711"/>
                  </a:lnTo>
                  <a:lnTo>
                    <a:pt x="515" y="722"/>
                  </a:lnTo>
                  <a:lnTo>
                    <a:pt x="513" y="736"/>
                  </a:lnTo>
                  <a:lnTo>
                    <a:pt x="513" y="749"/>
                  </a:lnTo>
                  <a:lnTo>
                    <a:pt x="511" y="759"/>
                  </a:lnTo>
                  <a:lnTo>
                    <a:pt x="509" y="772"/>
                  </a:lnTo>
                  <a:lnTo>
                    <a:pt x="507" y="786"/>
                  </a:lnTo>
                  <a:lnTo>
                    <a:pt x="507" y="797"/>
                  </a:lnTo>
                  <a:lnTo>
                    <a:pt x="501" y="830"/>
                  </a:lnTo>
                  <a:lnTo>
                    <a:pt x="497" y="840"/>
                  </a:lnTo>
                  <a:lnTo>
                    <a:pt x="495" y="847"/>
                  </a:lnTo>
                  <a:lnTo>
                    <a:pt x="492" y="857"/>
                  </a:lnTo>
                  <a:lnTo>
                    <a:pt x="490" y="864"/>
                  </a:lnTo>
                  <a:lnTo>
                    <a:pt x="486" y="872"/>
                  </a:lnTo>
                  <a:lnTo>
                    <a:pt x="484" y="878"/>
                  </a:lnTo>
                  <a:lnTo>
                    <a:pt x="480" y="884"/>
                  </a:lnTo>
                  <a:lnTo>
                    <a:pt x="478" y="891"/>
                  </a:lnTo>
                  <a:lnTo>
                    <a:pt x="474" y="897"/>
                  </a:lnTo>
                  <a:lnTo>
                    <a:pt x="472" y="903"/>
                  </a:lnTo>
                  <a:lnTo>
                    <a:pt x="469" y="911"/>
                  </a:lnTo>
                  <a:lnTo>
                    <a:pt x="467" y="916"/>
                  </a:lnTo>
                  <a:lnTo>
                    <a:pt x="463" y="922"/>
                  </a:lnTo>
                  <a:lnTo>
                    <a:pt x="461" y="928"/>
                  </a:lnTo>
                  <a:lnTo>
                    <a:pt x="457" y="934"/>
                  </a:lnTo>
                  <a:lnTo>
                    <a:pt x="455" y="939"/>
                  </a:lnTo>
                  <a:lnTo>
                    <a:pt x="451" y="945"/>
                  </a:lnTo>
                  <a:lnTo>
                    <a:pt x="449" y="951"/>
                  </a:lnTo>
                  <a:lnTo>
                    <a:pt x="445" y="957"/>
                  </a:lnTo>
                  <a:lnTo>
                    <a:pt x="444" y="962"/>
                  </a:lnTo>
                  <a:lnTo>
                    <a:pt x="440" y="968"/>
                  </a:lnTo>
                  <a:lnTo>
                    <a:pt x="438" y="976"/>
                  </a:lnTo>
                  <a:lnTo>
                    <a:pt x="434" y="982"/>
                  </a:lnTo>
                  <a:lnTo>
                    <a:pt x="432" y="991"/>
                  </a:lnTo>
                  <a:lnTo>
                    <a:pt x="428" y="999"/>
                  </a:lnTo>
                  <a:lnTo>
                    <a:pt x="424" y="1014"/>
                  </a:lnTo>
                  <a:lnTo>
                    <a:pt x="421" y="1024"/>
                  </a:lnTo>
                  <a:lnTo>
                    <a:pt x="419" y="1034"/>
                  </a:lnTo>
                  <a:lnTo>
                    <a:pt x="415" y="1043"/>
                  </a:lnTo>
                  <a:lnTo>
                    <a:pt x="413" y="1053"/>
                  </a:lnTo>
                  <a:lnTo>
                    <a:pt x="411" y="1064"/>
                  </a:lnTo>
                  <a:lnTo>
                    <a:pt x="407" y="1076"/>
                  </a:lnTo>
                  <a:lnTo>
                    <a:pt x="405" y="1087"/>
                  </a:lnTo>
                  <a:lnTo>
                    <a:pt x="401" y="1099"/>
                  </a:lnTo>
                  <a:lnTo>
                    <a:pt x="399" y="1110"/>
                  </a:lnTo>
                  <a:lnTo>
                    <a:pt x="396" y="1137"/>
                  </a:lnTo>
                  <a:lnTo>
                    <a:pt x="394" y="1149"/>
                  </a:lnTo>
                  <a:lnTo>
                    <a:pt x="390" y="1176"/>
                  </a:lnTo>
                  <a:lnTo>
                    <a:pt x="388" y="1191"/>
                  </a:lnTo>
                  <a:lnTo>
                    <a:pt x="386" y="1204"/>
                  </a:lnTo>
                  <a:lnTo>
                    <a:pt x="384" y="1220"/>
                  </a:lnTo>
                  <a:lnTo>
                    <a:pt x="382" y="1233"/>
                  </a:lnTo>
                  <a:lnTo>
                    <a:pt x="378" y="1266"/>
                  </a:lnTo>
                  <a:lnTo>
                    <a:pt x="378" y="1281"/>
                  </a:lnTo>
                  <a:lnTo>
                    <a:pt x="371" y="1343"/>
                  </a:lnTo>
                  <a:lnTo>
                    <a:pt x="369" y="1360"/>
                  </a:lnTo>
                  <a:lnTo>
                    <a:pt x="367" y="1374"/>
                  </a:lnTo>
                  <a:lnTo>
                    <a:pt x="363" y="1391"/>
                  </a:lnTo>
                  <a:lnTo>
                    <a:pt x="361" y="1408"/>
                  </a:lnTo>
                  <a:lnTo>
                    <a:pt x="359" y="1423"/>
                  </a:lnTo>
                  <a:lnTo>
                    <a:pt x="355" y="1441"/>
                  </a:lnTo>
                  <a:lnTo>
                    <a:pt x="353" y="1458"/>
                  </a:lnTo>
                  <a:lnTo>
                    <a:pt x="349" y="1475"/>
                  </a:lnTo>
                  <a:lnTo>
                    <a:pt x="348" y="1493"/>
                  </a:lnTo>
                  <a:lnTo>
                    <a:pt x="336" y="1544"/>
                  </a:lnTo>
                  <a:lnTo>
                    <a:pt x="330" y="1562"/>
                  </a:lnTo>
                  <a:lnTo>
                    <a:pt x="326" y="1581"/>
                  </a:lnTo>
                  <a:lnTo>
                    <a:pt x="321" y="1598"/>
                  </a:lnTo>
                  <a:lnTo>
                    <a:pt x="315" y="1617"/>
                  </a:lnTo>
                  <a:lnTo>
                    <a:pt x="309" y="1639"/>
                  </a:lnTo>
                  <a:lnTo>
                    <a:pt x="305" y="1658"/>
                  </a:lnTo>
                  <a:lnTo>
                    <a:pt x="294" y="1700"/>
                  </a:lnTo>
                  <a:lnTo>
                    <a:pt x="286" y="1721"/>
                  </a:lnTo>
                  <a:lnTo>
                    <a:pt x="263" y="1806"/>
                  </a:lnTo>
                  <a:lnTo>
                    <a:pt x="255" y="1829"/>
                  </a:lnTo>
                  <a:lnTo>
                    <a:pt x="238" y="1892"/>
                  </a:lnTo>
                  <a:lnTo>
                    <a:pt x="230" y="1913"/>
                  </a:lnTo>
                  <a:lnTo>
                    <a:pt x="225" y="1934"/>
                  </a:lnTo>
                  <a:lnTo>
                    <a:pt x="219" y="1954"/>
                  </a:lnTo>
                  <a:lnTo>
                    <a:pt x="211" y="1975"/>
                  </a:lnTo>
                  <a:lnTo>
                    <a:pt x="194" y="2032"/>
                  </a:lnTo>
                  <a:lnTo>
                    <a:pt x="186" y="2050"/>
                  </a:lnTo>
                  <a:lnTo>
                    <a:pt x="181" y="2069"/>
                  </a:lnTo>
                  <a:lnTo>
                    <a:pt x="175" y="2084"/>
                  </a:lnTo>
                  <a:lnTo>
                    <a:pt x="169" y="2102"/>
                  </a:lnTo>
                  <a:lnTo>
                    <a:pt x="157" y="2132"/>
                  </a:lnTo>
                  <a:lnTo>
                    <a:pt x="154" y="2146"/>
                  </a:lnTo>
                  <a:lnTo>
                    <a:pt x="148" y="2157"/>
                  </a:lnTo>
                  <a:lnTo>
                    <a:pt x="142" y="2169"/>
                  </a:lnTo>
                  <a:lnTo>
                    <a:pt x="136" y="2178"/>
                  </a:lnTo>
                  <a:lnTo>
                    <a:pt x="131" y="2190"/>
                  </a:lnTo>
                  <a:lnTo>
                    <a:pt x="127" y="2200"/>
                  </a:lnTo>
                  <a:lnTo>
                    <a:pt x="115" y="2219"/>
                  </a:lnTo>
                  <a:lnTo>
                    <a:pt x="113" y="2226"/>
                  </a:lnTo>
                  <a:lnTo>
                    <a:pt x="102" y="2242"/>
                  </a:lnTo>
                  <a:lnTo>
                    <a:pt x="98" y="2249"/>
                  </a:lnTo>
                  <a:lnTo>
                    <a:pt x="92" y="2255"/>
                  </a:lnTo>
                  <a:lnTo>
                    <a:pt x="88" y="2261"/>
                  </a:lnTo>
                  <a:lnTo>
                    <a:pt x="83" y="2265"/>
                  </a:lnTo>
                  <a:lnTo>
                    <a:pt x="79" y="2271"/>
                  </a:lnTo>
                  <a:lnTo>
                    <a:pt x="65" y="2284"/>
                  </a:lnTo>
                  <a:lnTo>
                    <a:pt x="61" y="2286"/>
                  </a:lnTo>
                  <a:lnTo>
                    <a:pt x="58" y="2290"/>
                  </a:lnTo>
                  <a:lnTo>
                    <a:pt x="52" y="2290"/>
                  </a:lnTo>
                  <a:lnTo>
                    <a:pt x="46" y="2294"/>
                  </a:lnTo>
                  <a:lnTo>
                    <a:pt x="27" y="2294"/>
                  </a:lnTo>
                  <a:lnTo>
                    <a:pt x="17" y="2290"/>
                  </a:lnTo>
                  <a:lnTo>
                    <a:pt x="10" y="2282"/>
                  </a:lnTo>
                  <a:lnTo>
                    <a:pt x="12" y="2284"/>
                  </a:lnTo>
                  <a:lnTo>
                    <a:pt x="0" y="2296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7"/>
            <p:cNvSpPr>
              <a:spLocks/>
            </p:cNvSpPr>
            <p:nvPr/>
          </p:nvSpPr>
          <p:spPr bwMode="auto">
            <a:xfrm>
              <a:off x="3364" y="1838"/>
              <a:ext cx="452" cy="1038"/>
            </a:xfrm>
            <a:custGeom>
              <a:avLst/>
              <a:gdLst>
                <a:gd name="T0" fmla="*/ 12 w 509"/>
                <a:gd name="T1" fmla="*/ 68 h 1038"/>
                <a:gd name="T2" fmla="*/ 20 w 509"/>
                <a:gd name="T3" fmla="*/ 110 h 1038"/>
                <a:gd name="T4" fmla="*/ 33 w 509"/>
                <a:gd name="T5" fmla="*/ 170 h 1038"/>
                <a:gd name="T6" fmla="*/ 52 w 509"/>
                <a:gd name="T7" fmla="*/ 243 h 1038"/>
                <a:gd name="T8" fmla="*/ 89 w 509"/>
                <a:gd name="T9" fmla="*/ 316 h 1038"/>
                <a:gd name="T10" fmla="*/ 157 w 509"/>
                <a:gd name="T11" fmla="*/ 392 h 1038"/>
                <a:gd name="T12" fmla="*/ 186 w 509"/>
                <a:gd name="T13" fmla="*/ 429 h 1038"/>
                <a:gd name="T14" fmla="*/ 198 w 509"/>
                <a:gd name="T15" fmla="*/ 454 h 1038"/>
                <a:gd name="T16" fmla="*/ 215 w 509"/>
                <a:gd name="T17" fmla="*/ 523 h 1038"/>
                <a:gd name="T18" fmla="*/ 222 w 509"/>
                <a:gd name="T19" fmla="*/ 561 h 1038"/>
                <a:gd name="T20" fmla="*/ 229 w 509"/>
                <a:gd name="T21" fmla="*/ 594 h 1038"/>
                <a:gd name="T22" fmla="*/ 235 w 509"/>
                <a:gd name="T23" fmla="*/ 631 h 1038"/>
                <a:gd name="T24" fmla="*/ 251 w 509"/>
                <a:gd name="T25" fmla="*/ 680 h 1038"/>
                <a:gd name="T26" fmla="*/ 266 w 509"/>
                <a:gd name="T27" fmla="*/ 736 h 1038"/>
                <a:gd name="T28" fmla="*/ 280 w 509"/>
                <a:gd name="T29" fmla="*/ 778 h 1038"/>
                <a:gd name="T30" fmla="*/ 292 w 509"/>
                <a:gd name="T31" fmla="*/ 819 h 1038"/>
                <a:gd name="T32" fmla="*/ 311 w 509"/>
                <a:gd name="T33" fmla="*/ 867 h 1038"/>
                <a:gd name="T34" fmla="*/ 321 w 509"/>
                <a:gd name="T35" fmla="*/ 892 h 1038"/>
                <a:gd name="T36" fmla="*/ 333 w 509"/>
                <a:gd name="T37" fmla="*/ 921 h 1038"/>
                <a:gd name="T38" fmla="*/ 345 w 509"/>
                <a:gd name="T39" fmla="*/ 946 h 1038"/>
                <a:gd name="T40" fmla="*/ 361 w 509"/>
                <a:gd name="T41" fmla="*/ 974 h 1038"/>
                <a:gd name="T42" fmla="*/ 381 w 509"/>
                <a:gd name="T43" fmla="*/ 1007 h 1038"/>
                <a:gd name="T44" fmla="*/ 398 w 509"/>
                <a:gd name="T45" fmla="*/ 1024 h 1038"/>
                <a:gd name="T46" fmla="*/ 408 w 509"/>
                <a:gd name="T47" fmla="*/ 1032 h 1038"/>
                <a:gd name="T48" fmla="*/ 420 w 509"/>
                <a:gd name="T49" fmla="*/ 1038 h 1038"/>
                <a:gd name="T50" fmla="*/ 440 w 509"/>
                <a:gd name="T51" fmla="*/ 1032 h 1038"/>
                <a:gd name="T52" fmla="*/ 452 w 509"/>
                <a:gd name="T53" fmla="*/ 1017 h 1038"/>
                <a:gd name="T54" fmla="*/ 437 w 509"/>
                <a:gd name="T55" fmla="*/ 1013 h 1038"/>
                <a:gd name="T56" fmla="*/ 428 w 509"/>
                <a:gd name="T57" fmla="*/ 1020 h 1038"/>
                <a:gd name="T58" fmla="*/ 420 w 509"/>
                <a:gd name="T59" fmla="*/ 1020 h 1038"/>
                <a:gd name="T60" fmla="*/ 408 w 509"/>
                <a:gd name="T61" fmla="*/ 1011 h 1038"/>
                <a:gd name="T62" fmla="*/ 394 w 509"/>
                <a:gd name="T63" fmla="*/ 997 h 1038"/>
                <a:gd name="T64" fmla="*/ 372 w 509"/>
                <a:gd name="T65" fmla="*/ 967 h 1038"/>
                <a:gd name="T66" fmla="*/ 359 w 509"/>
                <a:gd name="T67" fmla="*/ 942 h 1038"/>
                <a:gd name="T68" fmla="*/ 348 w 509"/>
                <a:gd name="T69" fmla="*/ 919 h 1038"/>
                <a:gd name="T70" fmla="*/ 337 w 509"/>
                <a:gd name="T71" fmla="*/ 892 h 1038"/>
                <a:gd name="T72" fmla="*/ 326 w 509"/>
                <a:gd name="T73" fmla="*/ 865 h 1038"/>
                <a:gd name="T74" fmla="*/ 313 w 509"/>
                <a:gd name="T75" fmla="*/ 830 h 1038"/>
                <a:gd name="T76" fmla="*/ 296 w 509"/>
                <a:gd name="T77" fmla="*/ 782 h 1038"/>
                <a:gd name="T78" fmla="*/ 283 w 509"/>
                <a:gd name="T79" fmla="*/ 740 h 1038"/>
                <a:gd name="T80" fmla="*/ 268 w 509"/>
                <a:gd name="T81" fmla="*/ 692 h 1038"/>
                <a:gd name="T82" fmla="*/ 253 w 509"/>
                <a:gd name="T83" fmla="*/ 632 h 1038"/>
                <a:gd name="T84" fmla="*/ 244 w 509"/>
                <a:gd name="T85" fmla="*/ 598 h 1038"/>
                <a:gd name="T86" fmla="*/ 237 w 509"/>
                <a:gd name="T87" fmla="*/ 563 h 1038"/>
                <a:gd name="T88" fmla="*/ 231 w 509"/>
                <a:gd name="T89" fmla="*/ 525 h 1038"/>
                <a:gd name="T90" fmla="*/ 226 w 509"/>
                <a:gd name="T91" fmla="*/ 494 h 1038"/>
                <a:gd name="T92" fmla="*/ 207 w 509"/>
                <a:gd name="T93" fmla="*/ 437 h 1038"/>
                <a:gd name="T94" fmla="*/ 172 w 509"/>
                <a:gd name="T95" fmla="*/ 385 h 1038"/>
                <a:gd name="T96" fmla="*/ 105 w 509"/>
                <a:gd name="T97" fmla="*/ 310 h 1038"/>
                <a:gd name="T98" fmla="*/ 68 w 509"/>
                <a:gd name="T99" fmla="*/ 241 h 1038"/>
                <a:gd name="T100" fmla="*/ 55 w 509"/>
                <a:gd name="T101" fmla="*/ 204 h 1038"/>
                <a:gd name="T102" fmla="*/ 36 w 509"/>
                <a:gd name="T103" fmla="*/ 116 h 1038"/>
                <a:gd name="T104" fmla="*/ 28 w 509"/>
                <a:gd name="T105" fmla="*/ 72 h 1038"/>
                <a:gd name="T106" fmla="*/ 14 w 509"/>
                <a:gd name="T107" fmla="*/ 10 h 10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09" h="1038">
                  <a:moveTo>
                    <a:pt x="0" y="14"/>
                  </a:moveTo>
                  <a:lnTo>
                    <a:pt x="2" y="22"/>
                  </a:lnTo>
                  <a:lnTo>
                    <a:pt x="6" y="41"/>
                  </a:lnTo>
                  <a:lnTo>
                    <a:pt x="10" y="49"/>
                  </a:lnTo>
                  <a:lnTo>
                    <a:pt x="14" y="68"/>
                  </a:lnTo>
                  <a:lnTo>
                    <a:pt x="16" y="75"/>
                  </a:lnTo>
                  <a:lnTo>
                    <a:pt x="18" y="85"/>
                  </a:lnTo>
                  <a:lnTo>
                    <a:pt x="20" y="93"/>
                  </a:lnTo>
                  <a:lnTo>
                    <a:pt x="21" y="102"/>
                  </a:lnTo>
                  <a:lnTo>
                    <a:pt x="23" y="110"/>
                  </a:lnTo>
                  <a:lnTo>
                    <a:pt x="25" y="120"/>
                  </a:lnTo>
                  <a:lnTo>
                    <a:pt x="29" y="135"/>
                  </a:lnTo>
                  <a:lnTo>
                    <a:pt x="31" y="145"/>
                  </a:lnTo>
                  <a:lnTo>
                    <a:pt x="35" y="160"/>
                  </a:lnTo>
                  <a:lnTo>
                    <a:pt x="37" y="170"/>
                  </a:lnTo>
                  <a:lnTo>
                    <a:pt x="46" y="208"/>
                  </a:lnTo>
                  <a:lnTo>
                    <a:pt x="50" y="218"/>
                  </a:lnTo>
                  <a:lnTo>
                    <a:pt x="52" y="225"/>
                  </a:lnTo>
                  <a:lnTo>
                    <a:pt x="56" y="233"/>
                  </a:lnTo>
                  <a:lnTo>
                    <a:pt x="58" y="243"/>
                  </a:lnTo>
                  <a:lnTo>
                    <a:pt x="62" y="248"/>
                  </a:lnTo>
                  <a:lnTo>
                    <a:pt x="64" y="254"/>
                  </a:lnTo>
                  <a:lnTo>
                    <a:pt x="75" y="279"/>
                  </a:lnTo>
                  <a:lnTo>
                    <a:pt x="77" y="279"/>
                  </a:lnTo>
                  <a:lnTo>
                    <a:pt x="100" y="316"/>
                  </a:lnTo>
                  <a:lnTo>
                    <a:pt x="106" y="321"/>
                  </a:lnTo>
                  <a:lnTo>
                    <a:pt x="110" y="327"/>
                  </a:lnTo>
                  <a:lnTo>
                    <a:pt x="152" y="369"/>
                  </a:lnTo>
                  <a:lnTo>
                    <a:pt x="158" y="373"/>
                  </a:lnTo>
                  <a:lnTo>
                    <a:pt x="177" y="392"/>
                  </a:lnTo>
                  <a:lnTo>
                    <a:pt x="183" y="396"/>
                  </a:lnTo>
                  <a:lnTo>
                    <a:pt x="190" y="408"/>
                  </a:lnTo>
                  <a:lnTo>
                    <a:pt x="196" y="412"/>
                  </a:lnTo>
                  <a:lnTo>
                    <a:pt x="204" y="423"/>
                  </a:lnTo>
                  <a:lnTo>
                    <a:pt x="210" y="429"/>
                  </a:lnTo>
                  <a:lnTo>
                    <a:pt x="221" y="444"/>
                  </a:lnTo>
                  <a:lnTo>
                    <a:pt x="219" y="444"/>
                  </a:lnTo>
                  <a:lnTo>
                    <a:pt x="219" y="442"/>
                  </a:lnTo>
                  <a:lnTo>
                    <a:pt x="221" y="450"/>
                  </a:lnTo>
                  <a:lnTo>
                    <a:pt x="223" y="454"/>
                  </a:lnTo>
                  <a:lnTo>
                    <a:pt x="238" y="498"/>
                  </a:lnTo>
                  <a:lnTo>
                    <a:pt x="238" y="502"/>
                  </a:lnTo>
                  <a:lnTo>
                    <a:pt x="240" y="511"/>
                  </a:lnTo>
                  <a:lnTo>
                    <a:pt x="242" y="517"/>
                  </a:lnTo>
                  <a:lnTo>
                    <a:pt x="242" y="523"/>
                  </a:lnTo>
                  <a:lnTo>
                    <a:pt x="244" y="529"/>
                  </a:lnTo>
                  <a:lnTo>
                    <a:pt x="246" y="535"/>
                  </a:lnTo>
                  <a:lnTo>
                    <a:pt x="246" y="542"/>
                  </a:lnTo>
                  <a:lnTo>
                    <a:pt x="250" y="554"/>
                  </a:lnTo>
                  <a:lnTo>
                    <a:pt x="250" y="561"/>
                  </a:lnTo>
                  <a:lnTo>
                    <a:pt x="252" y="567"/>
                  </a:lnTo>
                  <a:lnTo>
                    <a:pt x="254" y="573"/>
                  </a:lnTo>
                  <a:lnTo>
                    <a:pt x="254" y="579"/>
                  </a:lnTo>
                  <a:lnTo>
                    <a:pt x="256" y="588"/>
                  </a:lnTo>
                  <a:lnTo>
                    <a:pt x="258" y="594"/>
                  </a:lnTo>
                  <a:lnTo>
                    <a:pt x="260" y="602"/>
                  </a:lnTo>
                  <a:lnTo>
                    <a:pt x="262" y="607"/>
                  </a:lnTo>
                  <a:lnTo>
                    <a:pt x="262" y="613"/>
                  </a:lnTo>
                  <a:lnTo>
                    <a:pt x="263" y="623"/>
                  </a:lnTo>
                  <a:lnTo>
                    <a:pt x="265" y="631"/>
                  </a:lnTo>
                  <a:lnTo>
                    <a:pt x="269" y="636"/>
                  </a:lnTo>
                  <a:lnTo>
                    <a:pt x="271" y="644"/>
                  </a:lnTo>
                  <a:lnTo>
                    <a:pt x="273" y="650"/>
                  </a:lnTo>
                  <a:lnTo>
                    <a:pt x="279" y="673"/>
                  </a:lnTo>
                  <a:lnTo>
                    <a:pt x="283" y="680"/>
                  </a:lnTo>
                  <a:lnTo>
                    <a:pt x="286" y="696"/>
                  </a:lnTo>
                  <a:lnTo>
                    <a:pt x="290" y="704"/>
                  </a:lnTo>
                  <a:lnTo>
                    <a:pt x="294" y="719"/>
                  </a:lnTo>
                  <a:lnTo>
                    <a:pt x="298" y="729"/>
                  </a:lnTo>
                  <a:lnTo>
                    <a:pt x="300" y="736"/>
                  </a:lnTo>
                  <a:lnTo>
                    <a:pt x="304" y="744"/>
                  </a:lnTo>
                  <a:lnTo>
                    <a:pt x="306" y="753"/>
                  </a:lnTo>
                  <a:lnTo>
                    <a:pt x="310" y="761"/>
                  </a:lnTo>
                  <a:lnTo>
                    <a:pt x="311" y="769"/>
                  </a:lnTo>
                  <a:lnTo>
                    <a:pt x="315" y="778"/>
                  </a:lnTo>
                  <a:lnTo>
                    <a:pt x="317" y="786"/>
                  </a:lnTo>
                  <a:lnTo>
                    <a:pt x="321" y="794"/>
                  </a:lnTo>
                  <a:lnTo>
                    <a:pt x="323" y="803"/>
                  </a:lnTo>
                  <a:lnTo>
                    <a:pt x="327" y="811"/>
                  </a:lnTo>
                  <a:lnTo>
                    <a:pt x="329" y="819"/>
                  </a:lnTo>
                  <a:lnTo>
                    <a:pt x="336" y="834"/>
                  </a:lnTo>
                  <a:lnTo>
                    <a:pt x="338" y="842"/>
                  </a:lnTo>
                  <a:lnTo>
                    <a:pt x="342" y="850"/>
                  </a:lnTo>
                  <a:lnTo>
                    <a:pt x="344" y="857"/>
                  </a:lnTo>
                  <a:lnTo>
                    <a:pt x="350" y="867"/>
                  </a:lnTo>
                  <a:lnTo>
                    <a:pt x="352" y="873"/>
                  </a:lnTo>
                  <a:lnTo>
                    <a:pt x="354" y="880"/>
                  </a:lnTo>
                  <a:lnTo>
                    <a:pt x="359" y="886"/>
                  </a:lnTo>
                  <a:lnTo>
                    <a:pt x="361" y="894"/>
                  </a:lnTo>
                  <a:lnTo>
                    <a:pt x="361" y="892"/>
                  </a:lnTo>
                  <a:lnTo>
                    <a:pt x="363" y="899"/>
                  </a:lnTo>
                  <a:lnTo>
                    <a:pt x="369" y="905"/>
                  </a:lnTo>
                  <a:lnTo>
                    <a:pt x="369" y="909"/>
                  </a:lnTo>
                  <a:lnTo>
                    <a:pt x="371" y="915"/>
                  </a:lnTo>
                  <a:lnTo>
                    <a:pt x="375" y="921"/>
                  </a:lnTo>
                  <a:lnTo>
                    <a:pt x="377" y="926"/>
                  </a:lnTo>
                  <a:lnTo>
                    <a:pt x="381" y="930"/>
                  </a:lnTo>
                  <a:lnTo>
                    <a:pt x="384" y="936"/>
                  </a:lnTo>
                  <a:lnTo>
                    <a:pt x="384" y="940"/>
                  </a:lnTo>
                  <a:lnTo>
                    <a:pt x="388" y="946"/>
                  </a:lnTo>
                  <a:lnTo>
                    <a:pt x="392" y="949"/>
                  </a:lnTo>
                  <a:lnTo>
                    <a:pt x="392" y="955"/>
                  </a:lnTo>
                  <a:lnTo>
                    <a:pt x="400" y="963"/>
                  </a:lnTo>
                  <a:lnTo>
                    <a:pt x="404" y="971"/>
                  </a:lnTo>
                  <a:lnTo>
                    <a:pt x="407" y="974"/>
                  </a:lnTo>
                  <a:lnTo>
                    <a:pt x="411" y="982"/>
                  </a:lnTo>
                  <a:lnTo>
                    <a:pt x="415" y="986"/>
                  </a:lnTo>
                  <a:lnTo>
                    <a:pt x="419" y="994"/>
                  </a:lnTo>
                  <a:lnTo>
                    <a:pt x="427" y="1001"/>
                  </a:lnTo>
                  <a:lnTo>
                    <a:pt x="429" y="1007"/>
                  </a:lnTo>
                  <a:lnTo>
                    <a:pt x="432" y="1009"/>
                  </a:lnTo>
                  <a:lnTo>
                    <a:pt x="434" y="1013"/>
                  </a:lnTo>
                  <a:lnTo>
                    <a:pt x="440" y="1015"/>
                  </a:lnTo>
                  <a:lnTo>
                    <a:pt x="442" y="1020"/>
                  </a:lnTo>
                  <a:lnTo>
                    <a:pt x="448" y="1024"/>
                  </a:lnTo>
                  <a:lnTo>
                    <a:pt x="446" y="1022"/>
                  </a:lnTo>
                  <a:lnTo>
                    <a:pt x="450" y="1026"/>
                  </a:lnTo>
                  <a:lnTo>
                    <a:pt x="452" y="1026"/>
                  </a:lnTo>
                  <a:lnTo>
                    <a:pt x="457" y="1032"/>
                  </a:lnTo>
                  <a:lnTo>
                    <a:pt x="459" y="1032"/>
                  </a:lnTo>
                  <a:lnTo>
                    <a:pt x="461" y="1034"/>
                  </a:lnTo>
                  <a:lnTo>
                    <a:pt x="463" y="1034"/>
                  </a:lnTo>
                  <a:lnTo>
                    <a:pt x="465" y="1036"/>
                  </a:lnTo>
                  <a:lnTo>
                    <a:pt x="471" y="1036"/>
                  </a:lnTo>
                  <a:lnTo>
                    <a:pt x="473" y="1038"/>
                  </a:lnTo>
                  <a:lnTo>
                    <a:pt x="484" y="1038"/>
                  </a:lnTo>
                  <a:lnTo>
                    <a:pt x="486" y="1036"/>
                  </a:lnTo>
                  <a:lnTo>
                    <a:pt x="490" y="1036"/>
                  </a:lnTo>
                  <a:lnTo>
                    <a:pt x="492" y="1034"/>
                  </a:lnTo>
                  <a:lnTo>
                    <a:pt x="496" y="1032"/>
                  </a:lnTo>
                  <a:lnTo>
                    <a:pt x="496" y="1030"/>
                  </a:lnTo>
                  <a:lnTo>
                    <a:pt x="496" y="1032"/>
                  </a:lnTo>
                  <a:lnTo>
                    <a:pt x="507" y="1020"/>
                  </a:lnTo>
                  <a:lnTo>
                    <a:pt x="507" y="1019"/>
                  </a:lnTo>
                  <a:lnTo>
                    <a:pt x="509" y="1017"/>
                  </a:lnTo>
                  <a:lnTo>
                    <a:pt x="509" y="1015"/>
                  </a:lnTo>
                  <a:lnTo>
                    <a:pt x="498" y="1007"/>
                  </a:lnTo>
                  <a:lnTo>
                    <a:pt x="498" y="1005"/>
                  </a:lnTo>
                  <a:lnTo>
                    <a:pt x="492" y="1011"/>
                  </a:lnTo>
                  <a:lnTo>
                    <a:pt x="492" y="1013"/>
                  </a:lnTo>
                  <a:lnTo>
                    <a:pt x="488" y="1017"/>
                  </a:lnTo>
                  <a:lnTo>
                    <a:pt x="484" y="1019"/>
                  </a:lnTo>
                  <a:lnTo>
                    <a:pt x="484" y="1020"/>
                  </a:lnTo>
                  <a:lnTo>
                    <a:pt x="484" y="1019"/>
                  </a:lnTo>
                  <a:lnTo>
                    <a:pt x="482" y="1020"/>
                  </a:lnTo>
                  <a:lnTo>
                    <a:pt x="479" y="1020"/>
                  </a:lnTo>
                  <a:lnTo>
                    <a:pt x="477" y="1022"/>
                  </a:lnTo>
                  <a:lnTo>
                    <a:pt x="480" y="1022"/>
                  </a:lnTo>
                  <a:lnTo>
                    <a:pt x="479" y="1020"/>
                  </a:lnTo>
                  <a:lnTo>
                    <a:pt x="473" y="1020"/>
                  </a:lnTo>
                  <a:lnTo>
                    <a:pt x="471" y="1019"/>
                  </a:lnTo>
                  <a:lnTo>
                    <a:pt x="469" y="1019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9" y="1011"/>
                  </a:lnTo>
                  <a:lnTo>
                    <a:pt x="457" y="1011"/>
                  </a:lnTo>
                  <a:lnTo>
                    <a:pt x="455" y="1009"/>
                  </a:lnTo>
                  <a:lnTo>
                    <a:pt x="454" y="1009"/>
                  </a:lnTo>
                  <a:lnTo>
                    <a:pt x="446" y="1001"/>
                  </a:lnTo>
                  <a:lnTo>
                    <a:pt x="444" y="997"/>
                  </a:lnTo>
                  <a:lnTo>
                    <a:pt x="440" y="996"/>
                  </a:lnTo>
                  <a:lnTo>
                    <a:pt x="431" y="986"/>
                  </a:lnTo>
                  <a:lnTo>
                    <a:pt x="427" y="978"/>
                  </a:lnTo>
                  <a:lnTo>
                    <a:pt x="423" y="974"/>
                  </a:lnTo>
                  <a:lnTo>
                    <a:pt x="419" y="967"/>
                  </a:lnTo>
                  <a:lnTo>
                    <a:pt x="415" y="963"/>
                  </a:lnTo>
                  <a:lnTo>
                    <a:pt x="411" y="955"/>
                  </a:lnTo>
                  <a:lnTo>
                    <a:pt x="407" y="951"/>
                  </a:lnTo>
                  <a:lnTo>
                    <a:pt x="407" y="947"/>
                  </a:lnTo>
                  <a:lnTo>
                    <a:pt x="404" y="942"/>
                  </a:lnTo>
                  <a:lnTo>
                    <a:pt x="400" y="938"/>
                  </a:lnTo>
                  <a:lnTo>
                    <a:pt x="400" y="932"/>
                  </a:lnTo>
                  <a:lnTo>
                    <a:pt x="396" y="928"/>
                  </a:lnTo>
                  <a:lnTo>
                    <a:pt x="392" y="923"/>
                  </a:lnTo>
                  <a:lnTo>
                    <a:pt x="392" y="919"/>
                  </a:lnTo>
                  <a:lnTo>
                    <a:pt x="390" y="913"/>
                  </a:lnTo>
                  <a:lnTo>
                    <a:pt x="386" y="907"/>
                  </a:lnTo>
                  <a:lnTo>
                    <a:pt x="384" y="901"/>
                  </a:lnTo>
                  <a:lnTo>
                    <a:pt x="381" y="898"/>
                  </a:lnTo>
                  <a:lnTo>
                    <a:pt x="379" y="892"/>
                  </a:lnTo>
                  <a:lnTo>
                    <a:pt x="377" y="888"/>
                  </a:lnTo>
                  <a:lnTo>
                    <a:pt x="377" y="886"/>
                  </a:lnTo>
                  <a:lnTo>
                    <a:pt x="371" y="878"/>
                  </a:lnTo>
                  <a:lnTo>
                    <a:pt x="369" y="873"/>
                  </a:lnTo>
                  <a:lnTo>
                    <a:pt x="367" y="865"/>
                  </a:lnTo>
                  <a:lnTo>
                    <a:pt x="361" y="859"/>
                  </a:lnTo>
                  <a:lnTo>
                    <a:pt x="359" y="853"/>
                  </a:lnTo>
                  <a:lnTo>
                    <a:pt x="358" y="846"/>
                  </a:lnTo>
                  <a:lnTo>
                    <a:pt x="354" y="838"/>
                  </a:lnTo>
                  <a:lnTo>
                    <a:pt x="352" y="830"/>
                  </a:lnTo>
                  <a:lnTo>
                    <a:pt x="344" y="815"/>
                  </a:lnTo>
                  <a:lnTo>
                    <a:pt x="342" y="807"/>
                  </a:lnTo>
                  <a:lnTo>
                    <a:pt x="338" y="800"/>
                  </a:lnTo>
                  <a:lnTo>
                    <a:pt x="336" y="790"/>
                  </a:lnTo>
                  <a:lnTo>
                    <a:pt x="333" y="782"/>
                  </a:lnTo>
                  <a:lnTo>
                    <a:pt x="331" y="775"/>
                  </a:lnTo>
                  <a:lnTo>
                    <a:pt x="327" y="765"/>
                  </a:lnTo>
                  <a:lnTo>
                    <a:pt x="325" y="757"/>
                  </a:lnTo>
                  <a:lnTo>
                    <a:pt x="321" y="750"/>
                  </a:lnTo>
                  <a:lnTo>
                    <a:pt x="319" y="740"/>
                  </a:lnTo>
                  <a:lnTo>
                    <a:pt x="315" y="732"/>
                  </a:lnTo>
                  <a:lnTo>
                    <a:pt x="313" y="725"/>
                  </a:lnTo>
                  <a:lnTo>
                    <a:pt x="310" y="715"/>
                  </a:lnTo>
                  <a:lnTo>
                    <a:pt x="306" y="700"/>
                  </a:lnTo>
                  <a:lnTo>
                    <a:pt x="302" y="692"/>
                  </a:lnTo>
                  <a:lnTo>
                    <a:pt x="298" y="677"/>
                  </a:lnTo>
                  <a:lnTo>
                    <a:pt x="294" y="669"/>
                  </a:lnTo>
                  <a:lnTo>
                    <a:pt x="288" y="646"/>
                  </a:lnTo>
                  <a:lnTo>
                    <a:pt x="286" y="640"/>
                  </a:lnTo>
                  <a:lnTo>
                    <a:pt x="285" y="632"/>
                  </a:lnTo>
                  <a:lnTo>
                    <a:pt x="281" y="623"/>
                  </a:lnTo>
                  <a:lnTo>
                    <a:pt x="279" y="619"/>
                  </a:lnTo>
                  <a:lnTo>
                    <a:pt x="277" y="613"/>
                  </a:lnTo>
                  <a:lnTo>
                    <a:pt x="277" y="604"/>
                  </a:lnTo>
                  <a:lnTo>
                    <a:pt x="275" y="598"/>
                  </a:lnTo>
                  <a:lnTo>
                    <a:pt x="273" y="590"/>
                  </a:lnTo>
                  <a:lnTo>
                    <a:pt x="271" y="584"/>
                  </a:lnTo>
                  <a:lnTo>
                    <a:pt x="269" y="579"/>
                  </a:lnTo>
                  <a:lnTo>
                    <a:pt x="269" y="573"/>
                  </a:lnTo>
                  <a:lnTo>
                    <a:pt x="267" y="563"/>
                  </a:lnTo>
                  <a:lnTo>
                    <a:pt x="265" y="558"/>
                  </a:lnTo>
                  <a:lnTo>
                    <a:pt x="265" y="550"/>
                  </a:lnTo>
                  <a:lnTo>
                    <a:pt x="262" y="538"/>
                  </a:lnTo>
                  <a:lnTo>
                    <a:pt x="262" y="535"/>
                  </a:lnTo>
                  <a:lnTo>
                    <a:pt x="260" y="525"/>
                  </a:lnTo>
                  <a:lnTo>
                    <a:pt x="258" y="519"/>
                  </a:lnTo>
                  <a:lnTo>
                    <a:pt x="258" y="513"/>
                  </a:lnTo>
                  <a:lnTo>
                    <a:pt x="256" y="508"/>
                  </a:lnTo>
                  <a:lnTo>
                    <a:pt x="254" y="502"/>
                  </a:lnTo>
                  <a:lnTo>
                    <a:pt x="254" y="494"/>
                  </a:lnTo>
                  <a:lnTo>
                    <a:pt x="238" y="446"/>
                  </a:lnTo>
                  <a:lnTo>
                    <a:pt x="237" y="442"/>
                  </a:lnTo>
                  <a:lnTo>
                    <a:pt x="235" y="438"/>
                  </a:lnTo>
                  <a:lnTo>
                    <a:pt x="235" y="437"/>
                  </a:lnTo>
                  <a:lnTo>
                    <a:pt x="233" y="437"/>
                  </a:lnTo>
                  <a:lnTo>
                    <a:pt x="221" y="417"/>
                  </a:lnTo>
                  <a:lnTo>
                    <a:pt x="215" y="412"/>
                  </a:lnTo>
                  <a:lnTo>
                    <a:pt x="208" y="400"/>
                  </a:lnTo>
                  <a:lnTo>
                    <a:pt x="202" y="396"/>
                  </a:lnTo>
                  <a:lnTo>
                    <a:pt x="194" y="385"/>
                  </a:lnTo>
                  <a:lnTo>
                    <a:pt x="189" y="381"/>
                  </a:lnTo>
                  <a:lnTo>
                    <a:pt x="169" y="362"/>
                  </a:lnTo>
                  <a:lnTo>
                    <a:pt x="164" y="358"/>
                  </a:lnTo>
                  <a:lnTo>
                    <a:pt x="121" y="316"/>
                  </a:lnTo>
                  <a:lnTo>
                    <a:pt x="118" y="310"/>
                  </a:lnTo>
                  <a:lnTo>
                    <a:pt x="112" y="304"/>
                  </a:lnTo>
                  <a:lnTo>
                    <a:pt x="89" y="271"/>
                  </a:lnTo>
                  <a:lnTo>
                    <a:pt x="91" y="271"/>
                  </a:lnTo>
                  <a:lnTo>
                    <a:pt x="79" y="250"/>
                  </a:lnTo>
                  <a:lnTo>
                    <a:pt x="77" y="241"/>
                  </a:lnTo>
                  <a:lnTo>
                    <a:pt x="73" y="235"/>
                  </a:lnTo>
                  <a:lnTo>
                    <a:pt x="71" y="229"/>
                  </a:lnTo>
                  <a:lnTo>
                    <a:pt x="68" y="221"/>
                  </a:lnTo>
                  <a:lnTo>
                    <a:pt x="66" y="214"/>
                  </a:lnTo>
                  <a:lnTo>
                    <a:pt x="62" y="204"/>
                  </a:lnTo>
                  <a:lnTo>
                    <a:pt x="52" y="166"/>
                  </a:lnTo>
                  <a:lnTo>
                    <a:pt x="50" y="156"/>
                  </a:lnTo>
                  <a:lnTo>
                    <a:pt x="46" y="141"/>
                  </a:lnTo>
                  <a:lnTo>
                    <a:pt x="45" y="131"/>
                  </a:lnTo>
                  <a:lnTo>
                    <a:pt x="41" y="116"/>
                  </a:lnTo>
                  <a:lnTo>
                    <a:pt x="39" y="106"/>
                  </a:lnTo>
                  <a:lnTo>
                    <a:pt x="37" y="98"/>
                  </a:lnTo>
                  <a:lnTo>
                    <a:pt x="35" y="89"/>
                  </a:lnTo>
                  <a:lnTo>
                    <a:pt x="33" y="81"/>
                  </a:lnTo>
                  <a:lnTo>
                    <a:pt x="31" y="72"/>
                  </a:lnTo>
                  <a:lnTo>
                    <a:pt x="29" y="64"/>
                  </a:lnTo>
                  <a:lnTo>
                    <a:pt x="25" y="45"/>
                  </a:lnTo>
                  <a:lnTo>
                    <a:pt x="21" y="37"/>
                  </a:lnTo>
                  <a:lnTo>
                    <a:pt x="18" y="18"/>
                  </a:lnTo>
                  <a:lnTo>
                    <a:pt x="16" y="1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28575" cmpd="sng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Text Box 8"/>
            <p:cNvSpPr txBox="1">
              <a:spLocks noChangeArrowheads="1"/>
            </p:cNvSpPr>
            <p:nvPr/>
          </p:nvSpPr>
          <p:spPr bwMode="auto">
            <a:xfrm>
              <a:off x="1019" y="911"/>
              <a:ext cx="773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2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91423" tIns="45711" rIns="91423" bIns="45711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2000" b="1">
                  <a:solidFill>
                    <a:schemeClr val="bg1"/>
                  </a:solidFill>
                </a:rPr>
                <a:t>Sunlight</a:t>
              </a:r>
            </a:p>
            <a:p>
              <a:r>
                <a:rPr lang="en-US" altLang="en-US" sz="2000" b="1">
                  <a:solidFill>
                    <a:schemeClr val="bg1"/>
                  </a:solidFill>
                </a:rPr>
                <a:t>Intensity</a:t>
              </a:r>
            </a:p>
          </p:txBody>
        </p:sp>
        <p:sp>
          <p:nvSpPr>
            <p:cNvPr id="14345" name="Line 9"/>
            <p:cNvSpPr>
              <a:spLocks noChangeShapeType="1"/>
            </p:cNvSpPr>
            <p:nvPr/>
          </p:nvSpPr>
          <p:spPr bwMode="auto">
            <a:xfrm>
              <a:off x="1767" y="1120"/>
              <a:ext cx="719" cy="159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 type="none" w="sm" len="sm"/>
              <a:tailEnd type="triangle" w="lg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346" name="Group 10"/>
            <p:cNvGrpSpPr>
              <a:grpSpLocks/>
            </p:cNvGrpSpPr>
            <p:nvPr/>
          </p:nvGrpSpPr>
          <p:grpSpPr bwMode="auto">
            <a:xfrm>
              <a:off x="2751" y="1492"/>
              <a:ext cx="2558" cy="1920"/>
              <a:chOff x="2751" y="1492"/>
              <a:chExt cx="2558" cy="1920"/>
            </a:xfrm>
          </p:grpSpPr>
          <p:sp>
            <p:nvSpPr>
              <p:cNvPr id="14372" name="Freeform 11"/>
              <p:cNvSpPr>
                <a:spLocks/>
              </p:cNvSpPr>
              <p:nvPr/>
            </p:nvSpPr>
            <p:spPr bwMode="auto">
              <a:xfrm>
                <a:off x="2751" y="1660"/>
                <a:ext cx="822" cy="1752"/>
              </a:xfrm>
              <a:custGeom>
                <a:avLst/>
                <a:gdLst>
                  <a:gd name="T0" fmla="*/ 19 w 924"/>
                  <a:gd name="T1" fmla="*/ 1611 h 1752"/>
                  <a:gd name="T2" fmla="*/ 37 w 924"/>
                  <a:gd name="T3" fmla="*/ 1577 h 1752"/>
                  <a:gd name="T4" fmla="*/ 58 w 924"/>
                  <a:gd name="T5" fmla="*/ 1537 h 1752"/>
                  <a:gd name="T6" fmla="*/ 77 w 924"/>
                  <a:gd name="T7" fmla="*/ 1490 h 1752"/>
                  <a:gd name="T8" fmla="*/ 97 w 924"/>
                  <a:gd name="T9" fmla="*/ 1439 h 1752"/>
                  <a:gd name="T10" fmla="*/ 117 w 924"/>
                  <a:gd name="T11" fmla="*/ 1379 h 1752"/>
                  <a:gd name="T12" fmla="*/ 139 w 924"/>
                  <a:gd name="T13" fmla="*/ 1312 h 1752"/>
                  <a:gd name="T14" fmla="*/ 161 w 924"/>
                  <a:gd name="T15" fmla="*/ 1235 h 1752"/>
                  <a:gd name="T16" fmla="*/ 182 w 924"/>
                  <a:gd name="T17" fmla="*/ 1149 h 1752"/>
                  <a:gd name="T18" fmla="*/ 205 w 924"/>
                  <a:gd name="T19" fmla="*/ 1058 h 1752"/>
                  <a:gd name="T20" fmla="*/ 227 w 924"/>
                  <a:gd name="T21" fmla="*/ 966 h 1752"/>
                  <a:gd name="T22" fmla="*/ 249 w 924"/>
                  <a:gd name="T23" fmla="*/ 878 h 1752"/>
                  <a:gd name="T24" fmla="*/ 270 w 924"/>
                  <a:gd name="T25" fmla="*/ 795 h 1752"/>
                  <a:gd name="T26" fmla="*/ 292 w 924"/>
                  <a:gd name="T27" fmla="*/ 714 h 1752"/>
                  <a:gd name="T28" fmla="*/ 314 w 924"/>
                  <a:gd name="T29" fmla="*/ 636 h 1752"/>
                  <a:gd name="T30" fmla="*/ 334 w 924"/>
                  <a:gd name="T31" fmla="*/ 557 h 1752"/>
                  <a:gd name="T32" fmla="*/ 355 w 924"/>
                  <a:gd name="T33" fmla="*/ 482 h 1752"/>
                  <a:gd name="T34" fmla="*/ 375 w 924"/>
                  <a:gd name="T35" fmla="*/ 413 h 1752"/>
                  <a:gd name="T36" fmla="*/ 390 w 924"/>
                  <a:gd name="T37" fmla="*/ 349 h 1752"/>
                  <a:gd name="T38" fmla="*/ 399 w 924"/>
                  <a:gd name="T39" fmla="*/ 298 h 1752"/>
                  <a:gd name="T40" fmla="*/ 407 w 924"/>
                  <a:gd name="T41" fmla="*/ 250 h 1752"/>
                  <a:gd name="T42" fmla="*/ 412 w 924"/>
                  <a:gd name="T43" fmla="*/ 209 h 1752"/>
                  <a:gd name="T44" fmla="*/ 415 w 924"/>
                  <a:gd name="T45" fmla="*/ 148 h 1752"/>
                  <a:gd name="T46" fmla="*/ 420 w 924"/>
                  <a:gd name="T47" fmla="*/ 119 h 1752"/>
                  <a:gd name="T48" fmla="*/ 429 w 924"/>
                  <a:gd name="T49" fmla="*/ 94 h 1752"/>
                  <a:gd name="T50" fmla="*/ 439 w 924"/>
                  <a:gd name="T51" fmla="*/ 67 h 1752"/>
                  <a:gd name="T52" fmla="*/ 451 w 924"/>
                  <a:gd name="T53" fmla="*/ 40 h 1752"/>
                  <a:gd name="T54" fmla="*/ 468 w 924"/>
                  <a:gd name="T55" fmla="*/ 15 h 1752"/>
                  <a:gd name="T56" fmla="*/ 482 w 924"/>
                  <a:gd name="T57" fmla="*/ 2 h 1752"/>
                  <a:gd name="T58" fmla="*/ 501 w 924"/>
                  <a:gd name="T59" fmla="*/ 6 h 1752"/>
                  <a:gd name="T60" fmla="*/ 511 w 924"/>
                  <a:gd name="T61" fmla="*/ 27 h 1752"/>
                  <a:gd name="T62" fmla="*/ 520 w 924"/>
                  <a:gd name="T63" fmla="*/ 71 h 1752"/>
                  <a:gd name="T64" fmla="*/ 528 w 924"/>
                  <a:gd name="T65" fmla="*/ 130 h 1752"/>
                  <a:gd name="T66" fmla="*/ 535 w 924"/>
                  <a:gd name="T67" fmla="*/ 200 h 1752"/>
                  <a:gd name="T68" fmla="*/ 542 w 924"/>
                  <a:gd name="T69" fmla="*/ 273 h 1752"/>
                  <a:gd name="T70" fmla="*/ 546 w 924"/>
                  <a:gd name="T71" fmla="*/ 340 h 1752"/>
                  <a:gd name="T72" fmla="*/ 553 w 924"/>
                  <a:gd name="T73" fmla="*/ 399 h 1752"/>
                  <a:gd name="T74" fmla="*/ 557 w 924"/>
                  <a:gd name="T75" fmla="*/ 442 h 1752"/>
                  <a:gd name="T76" fmla="*/ 562 w 924"/>
                  <a:gd name="T77" fmla="*/ 486 h 1752"/>
                  <a:gd name="T78" fmla="*/ 566 w 924"/>
                  <a:gd name="T79" fmla="*/ 534 h 1752"/>
                  <a:gd name="T80" fmla="*/ 570 w 924"/>
                  <a:gd name="T81" fmla="*/ 576 h 1752"/>
                  <a:gd name="T82" fmla="*/ 577 w 924"/>
                  <a:gd name="T83" fmla="*/ 634 h 1752"/>
                  <a:gd name="T84" fmla="*/ 586 w 924"/>
                  <a:gd name="T85" fmla="*/ 713 h 1752"/>
                  <a:gd name="T86" fmla="*/ 598 w 924"/>
                  <a:gd name="T87" fmla="*/ 820 h 1752"/>
                  <a:gd name="T88" fmla="*/ 611 w 924"/>
                  <a:gd name="T89" fmla="*/ 943 h 1752"/>
                  <a:gd name="T90" fmla="*/ 627 w 924"/>
                  <a:gd name="T91" fmla="*/ 1074 h 1752"/>
                  <a:gd name="T92" fmla="*/ 642 w 924"/>
                  <a:gd name="T93" fmla="*/ 1198 h 1752"/>
                  <a:gd name="T94" fmla="*/ 656 w 924"/>
                  <a:gd name="T95" fmla="*/ 1310 h 1752"/>
                  <a:gd name="T96" fmla="*/ 670 w 924"/>
                  <a:gd name="T97" fmla="*/ 1396 h 1752"/>
                  <a:gd name="T98" fmla="*/ 681 w 924"/>
                  <a:gd name="T99" fmla="*/ 1464 h 1752"/>
                  <a:gd name="T100" fmla="*/ 694 w 924"/>
                  <a:gd name="T101" fmla="*/ 1515 h 1752"/>
                  <a:gd name="T102" fmla="*/ 704 w 924"/>
                  <a:gd name="T103" fmla="*/ 1556 h 1752"/>
                  <a:gd name="T104" fmla="*/ 716 w 924"/>
                  <a:gd name="T105" fmla="*/ 1590 h 1752"/>
                  <a:gd name="T106" fmla="*/ 726 w 924"/>
                  <a:gd name="T107" fmla="*/ 1619 h 1752"/>
                  <a:gd name="T108" fmla="*/ 738 w 924"/>
                  <a:gd name="T109" fmla="*/ 1648 h 1752"/>
                  <a:gd name="T110" fmla="*/ 752 w 924"/>
                  <a:gd name="T111" fmla="*/ 1675 h 1752"/>
                  <a:gd name="T112" fmla="*/ 763 w 924"/>
                  <a:gd name="T113" fmla="*/ 1698 h 1752"/>
                  <a:gd name="T114" fmla="*/ 781 w 924"/>
                  <a:gd name="T115" fmla="*/ 1725 h 1752"/>
                  <a:gd name="T116" fmla="*/ 798 w 924"/>
                  <a:gd name="T117" fmla="*/ 1742 h 1752"/>
                  <a:gd name="T118" fmla="*/ 811 w 924"/>
                  <a:gd name="T119" fmla="*/ 1750 h 17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24" h="1752">
                    <a:moveTo>
                      <a:pt x="0" y="1638"/>
                    </a:moveTo>
                    <a:lnTo>
                      <a:pt x="4" y="1633"/>
                    </a:lnTo>
                    <a:lnTo>
                      <a:pt x="13" y="1623"/>
                    </a:lnTo>
                    <a:lnTo>
                      <a:pt x="17" y="1617"/>
                    </a:lnTo>
                    <a:lnTo>
                      <a:pt x="21" y="1611"/>
                    </a:lnTo>
                    <a:lnTo>
                      <a:pt x="25" y="1604"/>
                    </a:lnTo>
                    <a:lnTo>
                      <a:pt x="31" y="1598"/>
                    </a:lnTo>
                    <a:lnTo>
                      <a:pt x="35" y="1592"/>
                    </a:lnTo>
                    <a:lnTo>
                      <a:pt x="38" y="1585"/>
                    </a:lnTo>
                    <a:lnTo>
                      <a:pt x="42" y="1577"/>
                    </a:lnTo>
                    <a:lnTo>
                      <a:pt x="48" y="1569"/>
                    </a:lnTo>
                    <a:lnTo>
                      <a:pt x="52" y="1562"/>
                    </a:lnTo>
                    <a:lnTo>
                      <a:pt x="56" y="1554"/>
                    </a:lnTo>
                    <a:lnTo>
                      <a:pt x="60" y="1546"/>
                    </a:lnTo>
                    <a:lnTo>
                      <a:pt x="65" y="1537"/>
                    </a:lnTo>
                    <a:lnTo>
                      <a:pt x="69" y="1529"/>
                    </a:lnTo>
                    <a:lnTo>
                      <a:pt x="73" y="1519"/>
                    </a:lnTo>
                    <a:lnTo>
                      <a:pt x="79" y="1510"/>
                    </a:lnTo>
                    <a:lnTo>
                      <a:pt x="83" y="1500"/>
                    </a:lnTo>
                    <a:lnTo>
                      <a:pt x="86" y="1490"/>
                    </a:lnTo>
                    <a:lnTo>
                      <a:pt x="92" y="1481"/>
                    </a:lnTo>
                    <a:lnTo>
                      <a:pt x="96" y="1471"/>
                    </a:lnTo>
                    <a:lnTo>
                      <a:pt x="100" y="1460"/>
                    </a:lnTo>
                    <a:lnTo>
                      <a:pt x="106" y="1450"/>
                    </a:lnTo>
                    <a:lnTo>
                      <a:pt x="109" y="1439"/>
                    </a:lnTo>
                    <a:lnTo>
                      <a:pt x="115" y="1427"/>
                    </a:lnTo>
                    <a:lnTo>
                      <a:pt x="119" y="1416"/>
                    </a:lnTo>
                    <a:lnTo>
                      <a:pt x="123" y="1404"/>
                    </a:lnTo>
                    <a:lnTo>
                      <a:pt x="129" y="1393"/>
                    </a:lnTo>
                    <a:lnTo>
                      <a:pt x="132" y="1379"/>
                    </a:lnTo>
                    <a:lnTo>
                      <a:pt x="138" y="1368"/>
                    </a:lnTo>
                    <a:lnTo>
                      <a:pt x="142" y="1354"/>
                    </a:lnTo>
                    <a:lnTo>
                      <a:pt x="146" y="1341"/>
                    </a:lnTo>
                    <a:lnTo>
                      <a:pt x="150" y="1325"/>
                    </a:lnTo>
                    <a:lnTo>
                      <a:pt x="156" y="1312"/>
                    </a:lnTo>
                    <a:lnTo>
                      <a:pt x="159" y="1296"/>
                    </a:lnTo>
                    <a:lnTo>
                      <a:pt x="165" y="1283"/>
                    </a:lnTo>
                    <a:lnTo>
                      <a:pt x="169" y="1266"/>
                    </a:lnTo>
                    <a:lnTo>
                      <a:pt x="175" y="1250"/>
                    </a:lnTo>
                    <a:lnTo>
                      <a:pt x="181" y="1235"/>
                    </a:lnTo>
                    <a:lnTo>
                      <a:pt x="184" y="1218"/>
                    </a:lnTo>
                    <a:lnTo>
                      <a:pt x="190" y="1200"/>
                    </a:lnTo>
                    <a:lnTo>
                      <a:pt x="194" y="1183"/>
                    </a:lnTo>
                    <a:lnTo>
                      <a:pt x="200" y="1166"/>
                    </a:lnTo>
                    <a:lnTo>
                      <a:pt x="205" y="1149"/>
                    </a:lnTo>
                    <a:lnTo>
                      <a:pt x="209" y="1129"/>
                    </a:lnTo>
                    <a:lnTo>
                      <a:pt x="215" y="1112"/>
                    </a:lnTo>
                    <a:lnTo>
                      <a:pt x="221" y="1095"/>
                    </a:lnTo>
                    <a:lnTo>
                      <a:pt x="225" y="1076"/>
                    </a:lnTo>
                    <a:lnTo>
                      <a:pt x="230" y="1058"/>
                    </a:lnTo>
                    <a:lnTo>
                      <a:pt x="234" y="1039"/>
                    </a:lnTo>
                    <a:lnTo>
                      <a:pt x="240" y="1022"/>
                    </a:lnTo>
                    <a:lnTo>
                      <a:pt x="246" y="1003"/>
                    </a:lnTo>
                    <a:lnTo>
                      <a:pt x="250" y="983"/>
                    </a:lnTo>
                    <a:lnTo>
                      <a:pt x="255" y="966"/>
                    </a:lnTo>
                    <a:lnTo>
                      <a:pt x="259" y="949"/>
                    </a:lnTo>
                    <a:lnTo>
                      <a:pt x="265" y="930"/>
                    </a:lnTo>
                    <a:lnTo>
                      <a:pt x="271" y="912"/>
                    </a:lnTo>
                    <a:lnTo>
                      <a:pt x="275" y="895"/>
                    </a:lnTo>
                    <a:lnTo>
                      <a:pt x="280" y="878"/>
                    </a:lnTo>
                    <a:lnTo>
                      <a:pt x="284" y="860"/>
                    </a:lnTo>
                    <a:lnTo>
                      <a:pt x="290" y="843"/>
                    </a:lnTo>
                    <a:lnTo>
                      <a:pt x="294" y="828"/>
                    </a:lnTo>
                    <a:lnTo>
                      <a:pt x="300" y="812"/>
                    </a:lnTo>
                    <a:lnTo>
                      <a:pt x="303" y="795"/>
                    </a:lnTo>
                    <a:lnTo>
                      <a:pt x="307" y="780"/>
                    </a:lnTo>
                    <a:lnTo>
                      <a:pt x="313" y="764"/>
                    </a:lnTo>
                    <a:lnTo>
                      <a:pt x="319" y="747"/>
                    </a:lnTo>
                    <a:lnTo>
                      <a:pt x="323" y="732"/>
                    </a:lnTo>
                    <a:lnTo>
                      <a:pt x="328" y="714"/>
                    </a:lnTo>
                    <a:lnTo>
                      <a:pt x="332" y="699"/>
                    </a:lnTo>
                    <a:lnTo>
                      <a:pt x="338" y="684"/>
                    </a:lnTo>
                    <a:lnTo>
                      <a:pt x="342" y="666"/>
                    </a:lnTo>
                    <a:lnTo>
                      <a:pt x="348" y="651"/>
                    </a:lnTo>
                    <a:lnTo>
                      <a:pt x="353" y="636"/>
                    </a:lnTo>
                    <a:lnTo>
                      <a:pt x="357" y="618"/>
                    </a:lnTo>
                    <a:lnTo>
                      <a:pt x="363" y="603"/>
                    </a:lnTo>
                    <a:lnTo>
                      <a:pt x="367" y="588"/>
                    </a:lnTo>
                    <a:lnTo>
                      <a:pt x="373" y="572"/>
                    </a:lnTo>
                    <a:lnTo>
                      <a:pt x="376" y="557"/>
                    </a:lnTo>
                    <a:lnTo>
                      <a:pt x="382" y="542"/>
                    </a:lnTo>
                    <a:lnTo>
                      <a:pt x="386" y="526"/>
                    </a:lnTo>
                    <a:lnTo>
                      <a:pt x="392" y="511"/>
                    </a:lnTo>
                    <a:lnTo>
                      <a:pt x="396" y="495"/>
                    </a:lnTo>
                    <a:lnTo>
                      <a:pt x="399" y="482"/>
                    </a:lnTo>
                    <a:lnTo>
                      <a:pt x="405" y="467"/>
                    </a:lnTo>
                    <a:lnTo>
                      <a:pt x="409" y="453"/>
                    </a:lnTo>
                    <a:lnTo>
                      <a:pt x="413" y="440"/>
                    </a:lnTo>
                    <a:lnTo>
                      <a:pt x="417" y="426"/>
                    </a:lnTo>
                    <a:lnTo>
                      <a:pt x="421" y="413"/>
                    </a:lnTo>
                    <a:lnTo>
                      <a:pt x="424" y="399"/>
                    </a:lnTo>
                    <a:lnTo>
                      <a:pt x="428" y="386"/>
                    </a:lnTo>
                    <a:lnTo>
                      <a:pt x="432" y="374"/>
                    </a:lnTo>
                    <a:lnTo>
                      <a:pt x="434" y="361"/>
                    </a:lnTo>
                    <a:lnTo>
                      <a:pt x="438" y="349"/>
                    </a:lnTo>
                    <a:lnTo>
                      <a:pt x="442" y="340"/>
                    </a:lnTo>
                    <a:lnTo>
                      <a:pt x="444" y="328"/>
                    </a:lnTo>
                    <a:lnTo>
                      <a:pt x="445" y="317"/>
                    </a:lnTo>
                    <a:lnTo>
                      <a:pt x="447" y="307"/>
                    </a:lnTo>
                    <a:lnTo>
                      <a:pt x="449" y="298"/>
                    </a:lnTo>
                    <a:lnTo>
                      <a:pt x="451" y="286"/>
                    </a:lnTo>
                    <a:lnTo>
                      <a:pt x="453" y="276"/>
                    </a:lnTo>
                    <a:lnTo>
                      <a:pt x="455" y="269"/>
                    </a:lnTo>
                    <a:lnTo>
                      <a:pt x="457" y="259"/>
                    </a:lnTo>
                    <a:lnTo>
                      <a:pt x="457" y="250"/>
                    </a:lnTo>
                    <a:lnTo>
                      <a:pt x="459" y="242"/>
                    </a:lnTo>
                    <a:lnTo>
                      <a:pt x="459" y="232"/>
                    </a:lnTo>
                    <a:lnTo>
                      <a:pt x="461" y="225"/>
                    </a:lnTo>
                    <a:lnTo>
                      <a:pt x="461" y="217"/>
                    </a:lnTo>
                    <a:lnTo>
                      <a:pt x="463" y="209"/>
                    </a:lnTo>
                    <a:lnTo>
                      <a:pt x="463" y="188"/>
                    </a:lnTo>
                    <a:lnTo>
                      <a:pt x="465" y="180"/>
                    </a:lnTo>
                    <a:lnTo>
                      <a:pt x="465" y="167"/>
                    </a:lnTo>
                    <a:lnTo>
                      <a:pt x="467" y="161"/>
                    </a:lnTo>
                    <a:lnTo>
                      <a:pt x="467" y="148"/>
                    </a:lnTo>
                    <a:lnTo>
                      <a:pt x="469" y="142"/>
                    </a:lnTo>
                    <a:lnTo>
                      <a:pt x="469" y="136"/>
                    </a:lnTo>
                    <a:lnTo>
                      <a:pt x="470" y="130"/>
                    </a:lnTo>
                    <a:lnTo>
                      <a:pt x="470" y="125"/>
                    </a:lnTo>
                    <a:lnTo>
                      <a:pt x="472" y="119"/>
                    </a:lnTo>
                    <a:lnTo>
                      <a:pt x="474" y="115"/>
                    </a:lnTo>
                    <a:lnTo>
                      <a:pt x="476" y="109"/>
                    </a:lnTo>
                    <a:lnTo>
                      <a:pt x="478" y="104"/>
                    </a:lnTo>
                    <a:lnTo>
                      <a:pt x="480" y="100"/>
                    </a:lnTo>
                    <a:lnTo>
                      <a:pt x="482" y="94"/>
                    </a:lnTo>
                    <a:lnTo>
                      <a:pt x="484" y="88"/>
                    </a:lnTo>
                    <a:lnTo>
                      <a:pt x="486" y="82"/>
                    </a:lnTo>
                    <a:lnTo>
                      <a:pt x="488" y="79"/>
                    </a:lnTo>
                    <a:lnTo>
                      <a:pt x="492" y="73"/>
                    </a:lnTo>
                    <a:lnTo>
                      <a:pt x="494" y="67"/>
                    </a:lnTo>
                    <a:lnTo>
                      <a:pt x="495" y="61"/>
                    </a:lnTo>
                    <a:lnTo>
                      <a:pt x="499" y="56"/>
                    </a:lnTo>
                    <a:lnTo>
                      <a:pt x="501" y="52"/>
                    </a:lnTo>
                    <a:lnTo>
                      <a:pt x="505" y="46"/>
                    </a:lnTo>
                    <a:lnTo>
                      <a:pt x="507" y="40"/>
                    </a:lnTo>
                    <a:lnTo>
                      <a:pt x="511" y="36"/>
                    </a:lnTo>
                    <a:lnTo>
                      <a:pt x="515" y="31"/>
                    </a:lnTo>
                    <a:lnTo>
                      <a:pt x="517" y="27"/>
                    </a:lnTo>
                    <a:lnTo>
                      <a:pt x="524" y="19"/>
                    </a:lnTo>
                    <a:lnTo>
                      <a:pt x="526" y="15"/>
                    </a:lnTo>
                    <a:lnTo>
                      <a:pt x="530" y="11"/>
                    </a:lnTo>
                    <a:lnTo>
                      <a:pt x="534" y="9"/>
                    </a:lnTo>
                    <a:lnTo>
                      <a:pt x="536" y="6"/>
                    </a:lnTo>
                    <a:lnTo>
                      <a:pt x="540" y="4"/>
                    </a:lnTo>
                    <a:lnTo>
                      <a:pt x="542" y="2"/>
                    </a:lnTo>
                    <a:lnTo>
                      <a:pt x="545" y="2"/>
                    </a:lnTo>
                    <a:lnTo>
                      <a:pt x="549" y="0"/>
                    </a:lnTo>
                    <a:lnTo>
                      <a:pt x="555" y="0"/>
                    </a:lnTo>
                    <a:lnTo>
                      <a:pt x="559" y="4"/>
                    </a:lnTo>
                    <a:lnTo>
                      <a:pt x="563" y="6"/>
                    </a:lnTo>
                    <a:lnTo>
                      <a:pt x="565" y="8"/>
                    </a:lnTo>
                    <a:lnTo>
                      <a:pt x="566" y="11"/>
                    </a:lnTo>
                    <a:lnTo>
                      <a:pt x="570" y="17"/>
                    </a:lnTo>
                    <a:lnTo>
                      <a:pt x="572" y="21"/>
                    </a:lnTo>
                    <a:lnTo>
                      <a:pt x="574" y="27"/>
                    </a:lnTo>
                    <a:lnTo>
                      <a:pt x="576" y="34"/>
                    </a:lnTo>
                    <a:lnTo>
                      <a:pt x="578" y="42"/>
                    </a:lnTo>
                    <a:lnTo>
                      <a:pt x="580" y="52"/>
                    </a:lnTo>
                    <a:lnTo>
                      <a:pt x="582" y="61"/>
                    </a:lnTo>
                    <a:lnTo>
                      <a:pt x="584" y="71"/>
                    </a:lnTo>
                    <a:lnTo>
                      <a:pt x="586" y="82"/>
                    </a:lnTo>
                    <a:lnTo>
                      <a:pt x="588" y="94"/>
                    </a:lnTo>
                    <a:lnTo>
                      <a:pt x="590" y="105"/>
                    </a:lnTo>
                    <a:lnTo>
                      <a:pt x="591" y="117"/>
                    </a:lnTo>
                    <a:lnTo>
                      <a:pt x="593" y="130"/>
                    </a:lnTo>
                    <a:lnTo>
                      <a:pt x="593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99" y="186"/>
                    </a:lnTo>
                    <a:lnTo>
                      <a:pt x="601" y="200"/>
                    </a:lnTo>
                    <a:lnTo>
                      <a:pt x="603" y="215"/>
                    </a:lnTo>
                    <a:lnTo>
                      <a:pt x="603" y="228"/>
                    </a:lnTo>
                    <a:lnTo>
                      <a:pt x="605" y="244"/>
                    </a:lnTo>
                    <a:lnTo>
                      <a:pt x="607" y="257"/>
                    </a:lnTo>
                    <a:lnTo>
                      <a:pt x="609" y="273"/>
                    </a:lnTo>
                    <a:lnTo>
                      <a:pt x="609" y="286"/>
                    </a:lnTo>
                    <a:lnTo>
                      <a:pt x="611" y="300"/>
                    </a:lnTo>
                    <a:lnTo>
                      <a:pt x="613" y="315"/>
                    </a:lnTo>
                    <a:lnTo>
                      <a:pt x="613" y="328"/>
                    </a:lnTo>
                    <a:lnTo>
                      <a:pt x="614" y="340"/>
                    </a:lnTo>
                    <a:lnTo>
                      <a:pt x="616" y="353"/>
                    </a:lnTo>
                    <a:lnTo>
                      <a:pt x="616" y="365"/>
                    </a:lnTo>
                    <a:lnTo>
                      <a:pt x="618" y="376"/>
                    </a:lnTo>
                    <a:lnTo>
                      <a:pt x="620" y="388"/>
                    </a:lnTo>
                    <a:lnTo>
                      <a:pt x="622" y="399"/>
                    </a:lnTo>
                    <a:lnTo>
                      <a:pt x="622" y="409"/>
                    </a:lnTo>
                    <a:lnTo>
                      <a:pt x="624" y="417"/>
                    </a:lnTo>
                    <a:lnTo>
                      <a:pt x="624" y="426"/>
                    </a:lnTo>
                    <a:lnTo>
                      <a:pt x="626" y="434"/>
                    </a:lnTo>
                    <a:lnTo>
                      <a:pt x="626" y="442"/>
                    </a:lnTo>
                    <a:lnTo>
                      <a:pt x="628" y="449"/>
                    </a:lnTo>
                    <a:lnTo>
                      <a:pt x="628" y="463"/>
                    </a:lnTo>
                    <a:lnTo>
                      <a:pt x="630" y="469"/>
                    </a:lnTo>
                    <a:lnTo>
                      <a:pt x="630" y="480"/>
                    </a:lnTo>
                    <a:lnTo>
                      <a:pt x="632" y="486"/>
                    </a:lnTo>
                    <a:lnTo>
                      <a:pt x="632" y="497"/>
                    </a:lnTo>
                    <a:lnTo>
                      <a:pt x="634" y="503"/>
                    </a:lnTo>
                    <a:lnTo>
                      <a:pt x="634" y="515"/>
                    </a:lnTo>
                    <a:lnTo>
                      <a:pt x="636" y="520"/>
                    </a:lnTo>
                    <a:lnTo>
                      <a:pt x="636" y="534"/>
                    </a:lnTo>
                    <a:lnTo>
                      <a:pt x="638" y="542"/>
                    </a:lnTo>
                    <a:lnTo>
                      <a:pt x="638" y="549"/>
                    </a:lnTo>
                    <a:lnTo>
                      <a:pt x="639" y="557"/>
                    </a:lnTo>
                    <a:lnTo>
                      <a:pt x="639" y="567"/>
                    </a:lnTo>
                    <a:lnTo>
                      <a:pt x="641" y="576"/>
                    </a:lnTo>
                    <a:lnTo>
                      <a:pt x="641" y="586"/>
                    </a:lnTo>
                    <a:lnTo>
                      <a:pt x="643" y="595"/>
                    </a:lnTo>
                    <a:lnTo>
                      <a:pt x="645" y="607"/>
                    </a:lnTo>
                    <a:lnTo>
                      <a:pt x="647" y="620"/>
                    </a:lnTo>
                    <a:lnTo>
                      <a:pt x="649" y="634"/>
                    </a:lnTo>
                    <a:lnTo>
                      <a:pt x="649" y="647"/>
                    </a:lnTo>
                    <a:lnTo>
                      <a:pt x="653" y="663"/>
                    </a:lnTo>
                    <a:lnTo>
                      <a:pt x="655" y="678"/>
                    </a:lnTo>
                    <a:lnTo>
                      <a:pt x="657" y="695"/>
                    </a:lnTo>
                    <a:lnTo>
                      <a:pt x="659" y="713"/>
                    </a:lnTo>
                    <a:lnTo>
                      <a:pt x="661" y="734"/>
                    </a:lnTo>
                    <a:lnTo>
                      <a:pt x="664" y="753"/>
                    </a:lnTo>
                    <a:lnTo>
                      <a:pt x="666" y="774"/>
                    </a:lnTo>
                    <a:lnTo>
                      <a:pt x="668" y="797"/>
                    </a:lnTo>
                    <a:lnTo>
                      <a:pt x="672" y="820"/>
                    </a:lnTo>
                    <a:lnTo>
                      <a:pt x="676" y="843"/>
                    </a:lnTo>
                    <a:lnTo>
                      <a:pt x="678" y="868"/>
                    </a:lnTo>
                    <a:lnTo>
                      <a:pt x="682" y="893"/>
                    </a:lnTo>
                    <a:lnTo>
                      <a:pt x="684" y="918"/>
                    </a:lnTo>
                    <a:lnTo>
                      <a:pt x="687" y="943"/>
                    </a:lnTo>
                    <a:lnTo>
                      <a:pt x="691" y="970"/>
                    </a:lnTo>
                    <a:lnTo>
                      <a:pt x="695" y="995"/>
                    </a:lnTo>
                    <a:lnTo>
                      <a:pt x="697" y="1022"/>
                    </a:lnTo>
                    <a:lnTo>
                      <a:pt x="701" y="1047"/>
                    </a:lnTo>
                    <a:lnTo>
                      <a:pt x="705" y="1074"/>
                    </a:lnTo>
                    <a:lnTo>
                      <a:pt x="709" y="1099"/>
                    </a:lnTo>
                    <a:lnTo>
                      <a:pt x="710" y="1125"/>
                    </a:lnTo>
                    <a:lnTo>
                      <a:pt x="714" y="1150"/>
                    </a:lnTo>
                    <a:lnTo>
                      <a:pt x="718" y="1175"/>
                    </a:lnTo>
                    <a:lnTo>
                      <a:pt x="722" y="1198"/>
                    </a:lnTo>
                    <a:lnTo>
                      <a:pt x="724" y="1223"/>
                    </a:lnTo>
                    <a:lnTo>
                      <a:pt x="728" y="1247"/>
                    </a:lnTo>
                    <a:lnTo>
                      <a:pt x="732" y="1268"/>
                    </a:lnTo>
                    <a:lnTo>
                      <a:pt x="735" y="1289"/>
                    </a:lnTo>
                    <a:lnTo>
                      <a:pt x="737" y="1310"/>
                    </a:lnTo>
                    <a:lnTo>
                      <a:pt x="741" y="1329"/>
                    </a:lnTo>
                    <a:lnTo>
                      <a:pt x="743" y="1348"/>
                    </a:lnTo>
                    <a:lnTo>
                      <a:pt x="747" y="1366"/>
                    </a:lnTo>
                    <a:lnTo>
                      <a:pt x="751" y="1383"/>
                    </a:lnTo>
                    <a:lnTo>
                      <a:pt x="753" y="1396"/>
                    </a:lnTo>
                    <a:lnTo>
                      <a:pt x="755" y="1412"/>
                    </a:lnTo>
                    <a:lnTo>
                      <a:pt x="759" y="1425"/>
                    </a:lnTo>
                    <a:lnTo>
                      <a:pt x="760" y="1439"/>
                    </a:lnTo>
                    <a:lnTo>
                      <a:pt x="764" y="1450"/>
                    </a:lnTo>
                    <a:lnTo>
                      <a:pt x="766" y="1464"/>
                    </a:lnTo>
                    <a:lnTo>
                      <a:pt x="768" y="1475"/>
                    </a:lnTo>
                    <a:lnTo>
                      <a:pt x="772" y="1485"/>
                    </a:lnTo>
                    <a:lnTo>
                      <a:pt x="774" y="1496"/>
                    </a:lnTo>
                    <a:lnTo>
                      <a:pt x="776" y="1506"/>
                    </a:lnTo>
                    <a:lnTo>
                      <a:pt x="780" y="1515"/>
                    </a:lnTo>
                    <a:lnTo>
                      <a:pt x="782" y="1523"/>
                    </a:lnTo>
                    <a:lnTo>
                      <a:pt x="783" y="1533"/>
                    </a:lnTo>
                    <a:lnTo>
                      <a:pt x="787" y="1540"/>
                    </a:lnTo>
                    <a:lnTo>
                      <a:pt x="789" y="1548"/>
                    </a:lnTo>
                    <a:lnTo>
                      <a:pt x="791" y="1556"/>
                    </a:lnTo>
                    <a:lnTo>
                      <a:pt x="795" y="1563"/>
                    </a:lnTo>
                    <a:lnTo>
                      <a:pt x="797" y="1571"/>
                    </a:lnTo>
                    <a:lnTo>
                      <a:pt x="799" y="1577"/>
                    </a:lnTo>
                    <a:lnTo>
                      <a:pt x="801" y="1585"/>
                    </a:lnTo>
                    <a:lnTo>
                      <a:pt x="805" y="1590"/>
                    </a:lnTo>
                    <a:lnTo>
                      <a:pt x="807" y="1596"/>
                    </a:lnTo>
                    <a:lnTo>
                      <a:pt x="808" y="1602"/>
                    </a:lnTo>
                    <a:lnTo>
                      <a:pt x="812" y="1608"/>
                    </a:lnTo>
                    <a:lnTo>
                      <a:pt x="814" y="1613"/>
                    </a:lnTo>
                    <a:lnTo>
                      <a:pt x="816" y="1619"/>
                    </a:lnTo>
                    <a:lnTo>
                      <a:pt x="820" y="1625"/>
                    </a:lnTo>
                    <a:lnTo>
                      <a:pt x="822" y="1631"/>
                    </a:lnTo>
                    <a:lnTo>
                      <a:pt x="824" y="1636"/>
                    </a:lnTo>
                    <a:lnTo>
                      <a:pt x="828" y="1642"/>
                    </a:lnTo>
                    <a:lnTo>
                      <a:pt x="830" y="1648"/>
                    </a:lnTo>
                    <a:lnTo>
                      <a:pt x="833" y="1654"/>
                    </a:lnTo>
                    <a:lnTo>
                      <a:pt x="835" y="1660"/>
                    </a:lnTo>
                    <a:lnTo>
                      <a:pt x="839" y="1665"/>
                    </a:lnTo>
                    <a:lnTo>
                      <a:pt x="841" y="1671"/>
                    </a:lnTo>
                    <a:lnTo>
                      <a:pt x="845" y="1675"/>
                    </a:lnTo>
                    <a:lnTo>
                      <a:pt x="847" y="1681"/>
                    </a:lnTo>
                    <a:lnTo>
                      <a:pt x="851" y="1684"/>
                    </a:lnTo>
                    <a:lnTo>
                      <a:pt x="853" y="1690"/>
                    </a:lnTo>
                    <a:lnTo>
                      <a:pt x="855" y="1694"/>
                    </a:lnTo>
                    <a:lnTo>
                      <a:pt x="858" y="1698"/>
                    </a:lnTo>
                    <a:lnTo>
                      <a:pt x="860" y="1704"/>
                    </a:lnTo>
                    <a:lnTo>
                      <a:pt x="864" y="1708"/>
                    </a:lnTo>
                    <a:lnTo>
                      <a:pt x="866" y="1711"/>
                    </a:lnTo>
                    <a:lnTo>
                      <a:pt x="876" y="1721"/>
                    </a:lnTo>
                    <a:lnTo>
                      <a:pt x="878" y="1725"/>
                    </a:lnTo>
                    <a:lnTo>
                      <a:pt x="885" y="1733"/>
                    </a:lnTo>
                    <a:lnTo>
                      <a:pt x="889" y="1734"/>
                    </a:lnTo>
                    <a:lnTo>
                      <a:pt x="891" y="1738"/>
                    </a:lnTo>
                    <a:lnTo>
                      <a:pt x="895" y="1740"/>
                    </a:lnTo>
                    <a:lnTo>
                      <a:pt x="897" y="1742"/>
                    </a:lnTo>
                    <a:lnTo>
                      <a:pt x="901" y="1744"/>
                    </a:lnTo>
                    <a:lnTo>
                      <a:pt x="903" y="1746"/>
                    </a:lnTo>
                    <a:lnTo>
                      <a:pt x="906" y="1746"/>
                    </a:lnTo>
                    <a:lnTo>
                      <a:pt x="908" y="1748"/>
                    </a:lnTo>
                    <a:lnTo>
                      <a:pt x="912" y="1750"/>
                    </a:lnTo>
                    <a:lnTo>
                      <a:pt x="918" y="1750"/>
                    </a:lnTo>
                    <a:lnTo>
                      <a:pt x="920" y="1752"/>
                    </a:lnTo>
                    <a:lnTo>
                      <a:pt x="924" y="1752"/>
                    </a:lnTo>
                  </a:path>
                </a:pathLst>
              </a:custGeom>
              <a:noFill/>
              <a:ln w="38100" cmpd="sng">
                <a:solidFill>
                  <a:srgbClr val="66FFFF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3" name="Text Box 12"/>
              <p:cNvSpPr txBox="1">
                <a:spLocks noChangeArrowheads="1"/>
              </p:cNvSpPr>
              <p:nvPr/>
            </p:nvSpPr>
            <p:spPr bwMode="auto">
              <a:xfrm>
                <a:off x="4205" y="1492"/>
                <a:ext cx="110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91423" tIns="45711" rIns="91423" bIns="45711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r>
                  <a:rPr lang="en-US" altLang="en-US" sz="2000" b="1">
                    <a:solidFill>
                      <a:srgbClr val="66FFFF"/>
                    </a:solidFill>
                  </a:rPr>
                  <a:t>Phycocyanin</a:t>
                </a:r>
              </a:p>
            </p:txBody>
          </p:sp>
          <p:sp>
            <p:nvSpPr>
              <p:cNvPr id="14374" name="Line 13"/>
              <p:cNvSpPr>
                <a:spLocks noChangeShapeType="1"/>
              </p:cNvSpPr>
              <p:nvPr/>
            </p:nvSpPr>
            <p:spPr bwMode="auto">
              <a:xfrm flipH="1">
                <a:off x="3254" y="1638"/>
                <a:ext cx="948" cy="169"/>
              </a:xfrm>
              <a:prstGeom prst="line">
                <a:avLst/>
              </a:prstGeom>
              <a:noFill/>
              <a:ln w="38100">
                <a:solidFill>
                  <a:srgbClr val="66FFFF"/>
                </a:solidFill>
                <a:round/>
                <a:headEnd type="none" w="sm" len="sm"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347" name="Text Box 14"/>
            <p:cNvSpPr txBox="1">
              <a:spLocks noChangeArrowheads="1"/>
            </p:cNvSpPr>
            <p:nvPr/>
          </p:nvSpPr>
          <p:spPr bwMode="auto">
            <a:xfrm>
              <a:off x="1675" y="3662"/>
              <a:ext cx="246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91423" tIns="45711" rIns="91423" bIns="45711">
              <a:spAutoFit/>
            </a:bodyPr>
            <a:lstStyle>
              <a:lvl1pPr eaLnBrk="0" hangingPunct="0"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95338" algn="l"/>
                  <a:tab pos="1539875" algn="l"/>
                  <a:tab pos="2347913" algn="l"/>
                  <a:tab pos="3144838" algn="l"/>
                  <a:tab pos="3822700" algn="l"/>
                </a:tabLs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400">
                  <a:solidFill>
                    <a:schemeClr val="bg1"/>
                  </a:solidFill>
                </a:rPr>
                <a:t>      300	400	      500	600     700     800</a:t>
              </a:r>
            </a:p>
          </p:txBody>
        </p:sp>
        <p:sp>
          <p:nvSpPr>
            <p:cNvPr id="14348" name="Text Box 15"/>
            <p:cNvSpPr txBox="1">
              <a:spLocks noChangeArrowheads="1"/>
            </p:cNvSpPr>
            <p:nvPr/>
          </p:nvSpPr>
          <p:spPr bwMode="auto">
            <a:xfrm>
              <a:off x="2267" y="3839"/>
              <a:ext cx="11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91423" tIns="45711" rIns="91423" bIns="45711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>
                  <a:solidFill>
                    <a:schemeClr val="bg1"/>
                  </a:solidFill>
                </a:rPr>
                <a:t>Wavelength, nm</a:t>
              </a:r>
            </a:p>
          </p:txBody>
        </p:sp>
        <p:grpSp>
          <p:nvGrpSpPr>
            <p:cNvPr id="14349" name="Group 16"/>
            <p:cNvGrpSpPr>
              <a:grpSpLocks/>
            </p:cNvGrpSpPr>
            <p:nvPr/>
          </p:nvGrpSpPr>
          <p:grpSpPr bwMode="auto">
            <a:xfrm>
              <a:off x="802" y="1869"/>
              <a:ext cx="2044" cy="1437"/>
              <a:chOff x="802" y="1869"/>
              <a:chExt cx="2044" cy="1437"/>
            </a:xfrm>
          </p:grpSpPr>
          <p:sp>
            <p:nvSpPr>
              <p:cNvPr id="14369" name="Freeform 17"/>
              <p:cNvSpPr>
                <a:spLocks/>
              </p:cNvSpPr>
              <p:nvPr/>
            </p:nvSpPr>
            <p:spPr bwMode="auto">
              <a:xfrm>
                <a:off x="2231" y="1869"/>
                <a:ext cx="615" cy="1437"/>
              </a:xfrm>
              <a:custGeom>
                <a:avLst/>
                <a:gdLst>
                  <a:gd name="T0" fmla="*/ 24 w 692"/>
                  <a:gd name="T1" fmla="*/ 1155 h 1437"/>
                  <a:gd name="T2" fmla="*/ 50 w 692"/>
                  <a:gd name="T3" fmla="*/ 1070 h 1437"/>
                  <a:gd name="T4" fmla="*/ 74 w 692"/>
                  <a:gd name="T5" fmla="*/ 989 h 1437"/>
                  <a:gd name="T6" fmla="*/ 94 w 692"/>
                  <a:gd name="T7" fmla="*/ 909 h 1437"/>
                  <a:gd name="T8" fmla="*/ 111 w 692"/>
                  <a:gd name="T9" fmla="*/ 830 h 1437"/>
                  <a:gd name="T10" fmla="*/ 126 w 692"/>
                  <a:gd name="T11" fmla="*/ 751 h 1437"/>
                  <a:gd name="T12" fmla="*/ 137 w 692"/>
                  <a:gd name="T13" fmla="*/ 673 h 1437"/>
                  <a:gd name="T14" fmla="*/ 144 w 692"/>
                  <a:gd name="T15" fmla="*/ 596 h 1437"/>
                  <a:gd name="T16" fmla="*/ 148 w 692"/>
                  <a:gd name="T17" fmla="*/ 521 h 1437"/>
                  <a:gd name="T18" fmla="*/ 156 w 692"/>
                  <a:gd name="T19" fmla="*/ 455 h 1437"/>
                  <a:gd name="T20" fmla="*/ 161 w 692"/>
                  <a:gd name="T21" fmla="*/ 400 h 1437"/>
                  <a:gd name="T22" fmla="*/ 168 w 692"/>
                  <a:gd name="T23" fmla="*/ 358 h 1437"/>
                  <a:gd name="T24" fmla="*/ 172 w 692"/>
                  <a:gd name="T25" fmla="*/ 321 h 1437"/>
                  <a:gd name="T26" fmla="*/ 178 w 692"/>
                  <a:gd name="T27" fmla="*/ 294 h 1437"/>
                  <a:gd name="T28" fmla="*/ 185 w 692"/>
                  <a:gd name="T29" fmla="*/ 273 h 1437"/>
                  <a:gd name="T30" fmla="*/ 193 w 692"/>
                  <a:gd name="T31" fmla="*/ 250 h 1437"/>
                  <a:gd name="T32" fmla="*/ 207 w 692"/>
                  <a:gd name="T33" fmla="*/ 223 h 1437"/>
                  <a:gd name="T34" fmla="*/ 228 w 692"/>
                  <a:gd name="T35" fmla="*/ 198 h 1437"/>
                  <a:gd name="T36" fmla="*/ 243 w 692"/>
                  <a:gd name="T37" fmla="*/ 181 h 1437"/>
                  <a:gd name="T38" fmla="*/ 260 w 692"/>
                  <a:gd name="T39" fmla="*/ 160 h 1437"/>
                  <a:gd name="T40" fmla="*/ 268 w 692"/>
                  <a:gd name="T41" fmla="*/ 137 h 1437"/>
                  <a:gd name="T42" fmla="*/ 274 w 692"/>
                  <a:gd name="T43" fmla="*/ 100 h 1437"/>
                  <a:gd name="T44" fmla="*/ 278 w 692"/>
                  <a:gd name="T45" fmla="*/ 12 h 1437"/>
                  <a:gd name="T46" fmla="*/ 291 w 692"/>
                  <a:gd name="T47" fmla="*/ 0 h 1437"/>
                  <a:gd name="T48" fmla="*/ 299 w 692"/>
                  <a:gd name="T49" fmla="*/ 10 h 1437"/>
                  <a:gd name="T50" fmla="*/ 308 w 692"/>
                  <a:gd name="T51" fmla="*/ 25 h 1437"/>
                  <a:gd name="T52" fmla="*/ 313 w 692"/>
                  <a:gd name="T53" fmla="*/ 41 h 1437"/>
                  <a:gd name="T54" fmla="*/ 319 w 692"/>
                  <a:gd name="T55" fmla="*/ 66 h 1437"/>
                  <a:gd name="T56" fmla="*/ 328 w 692"/>
                  <a:gd name="T57" fmla="*/ 92 h 1437"/>
                  <a:gd name="T58" fmla="*/ 335 w 692"/>
                  <a:gd name="T59" fmla="*/ 115 h 1437"/>
                  <a:gd name="T60" fmla="*/ 345 w 692"/>
                  <a:gd name="T61" fmla="*/ 129 h 1437"/>
                  <a:gd name="T62" fmla="*/ 357 w 692"/>
                  <a:gd name="T63" fmla="*/ 119 h 1437"/>
                  <a:gd name="T64" fmla="*/ 367 w 692"/>
                  <a:gd name="T65" fmla="*/ 98 h 1437"/>
                  <a:gd name="T66" fmla="*/ 376 w 692"/>
                  <a:gd name="T67" fmla="*/ 73 h 1437"/>
                  <a:gd name="T68" fmla="*/ 386 w 692"/>
                  <a:gd name="T69" fmla="*/ 54 h 1437"/>
                  <a:gd name="T70" fmla="*/ 403 w 692"/>
                  <a:gd name="T71" fmla="*/ 50 h 1437"/>
                  <a:gd name="T72" fmla="*/ 413 w 692"/>
                  <a:gd name="T73" fmla="*/ 66 h 1437"/>
                  <a:gd name="T74" fmla="*/ 420 w 692"/>
                  <a:gd name="T75" fmla="*/ 85 h 1437"/>
                  <a:gd name="T76" fmla="*/ 425 w 692"/>
                  <a:gd name="T77" fmla="*/ 123 h 1437"/>
                  <a:gd name="T78" fmla="*/ 424 w 692"/>
                  <a:gd name="T79" fmla="*/ 352 h 1437"/>
                  <a:gd name="T80" fmla="*/ 428 w 692"/>
                  <a:gd name="T81" fmla="*/ 567 h 1437"/>
                  <a:gd name="T82" fmla="*/ 435 w 692"/>
                  <a:gd name="T83" fmla="*/ 648 h 1437"/>
                  <a:gd name="T84" fmla="*/ 446 w 692"/>
                  <a:gd name="T85" fmla="*/ 730 h 1437"/>
                  <a:gd name="T86" fmla="*/ 456 w 692"/>
                  <a:gd name="T87" fmla="*/ 815 h 1437"/>
                  <a:gd name="T88" fmla="*/ 467 w 692"/>
                  <a:gd name="T89" fmla="*/ 893 h 1437"/>
                  <a:gd name="T90" fmla="*/ 475 w 692"/>
                  <a:gd name="T91" fmla="*/ 968 h 1437"/>
                  <a:gd name="T92" fmla="*/ 482 w 692"/>
                  <a:gd name="T93" fmla="*/ 1039 h 1437"/>
                  <a:gd name="T94" fmla="*/ 487 w 692"/>
                  <a:gd name="T95" fmla="*/ 1109 h 1437"/>
                  <a:gd name="T96" fmla="*/ 493 w 692"/>
                  <a:gd name="T97" fmla="*/ 1176 h 1437"/>
                  <a:gd name="T98" fmla="*/ 500 w 692"/>
                  <a:gd name="T99" fmla="*/ 1235 h 1437"/>
                  <a:gd name="T100" fmla="*/ 510 w 692"/>
                  <a:gd name="T101" fmla="*/ 1287 h 1437"/>
                  <a:gd name="T102" fmla="*/ 526 w 692"/>
                  <a:gd name="T103" fmla="*/ 1329 h 1437"/>
                  <a:gd name="T104" fmla="*/ 541 w 692"/>
                  <a:gd name="T105" fmla="*/ 1366 h 1437"/>
                  <a:gd name="T106" fmla="*/ 577 w 692"/>
                  <a:gd name="T107" fmla="*/ 1414 h 1437"/>
                  <a:gd name="T108" fmla="*/ 603 w 692"/>
                  <a:gd name="T109" fmla="*/ 1431 h 14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2" h="1437">
                    <a:moveTo>
                      <a:pt x="0" y="1226"/>
                    </a:moveTo>
                    <a:lnTo>
                      <a:pt x="6" y="1212"/>
                    </a:lnTo>
                    <a:lnTo>
                      <a:pt x="12" y="1197"/>
                    </a:lnTo>
                    <a:lnTo>
                      <a:pt x="18" y="1184"/>
                    </a:lnTo>
                    <a:lnTo>
                      <a:pt x="21" y="1168"/>
                    </a:lnTo>
                    <a:lnTo>
                      <a:pt x="27" y="1155"/>
                    </a:lnTo>
                    <a:lnTo>
                      <a:pt x="33" y="1141"/>
                    </a:lnTo>
                    <a:lnTo>
                      <a:pt x="37" y="1126"/>
                    </a:lnTo>
                    <a:lnTo>
                      <a:pt x="43" y="1112"/>
                    </a:lnTo>
                    <a:lnTo>
                      <a:pt x="46" y="1099"/>
                    </a:lnTo>
                    <a:lnTo>
                      <a:pt x="52" y="1084"/>
                    </a:lnTo>
                    <a:lnTo>
                      <a:pt x="56" y="1070"/>
                    </a:lnTo>
                    <a:lnTo>
                      <a:pt x="62" y="1057"/>
                    </a:lnTo>
                    <a:lnTo>
                      <a:pt x="66" y="1043"/>
                    </a:lnTo>
                    <a:lnTo>
                      <a:pt x="69" y="1030"/>
                    </a:lnTo>
                    <a:lnTo>
                      <a:pt x="75" y="1016"/>
                    </a:lnTo>
                    <a:lnTo>
                      <a:pt x="79" y="1003"/>
                    </a:lnTo>
                    <a:lnTo>
                      <a:pt x="83" y="989"/>
                    </a:lnTo>
                    <a:lnTo>
                      <a:pt x="87" y="976"/>
                    </a:lnTo>
                    <a:lnTo>
                      <a:pt x="91" y="963"/>
                    </a:lnTo>
                    <a:lnTo>
                      <a:pt x="94" y="949"/>
                    </a:lnTo>
                    <a:lnTo>
                      <a:pt x="98" y="936"/>
                    </a:lnTo>
                    <a:lnTo>
                      <a:pt x="102" y="922"/>
                    </a:lnTo>
                    <a:lnTo>
                      <a:pt x="106" y="909"/>
                    </a:lnTo>
                    <a:lnTo>
                      <a:pt x="110" y="895"/>
                    </a:lnTo>
                    <a:lnTo>
                      <a:pt x="114" y="882"/>
                    </a:lnTo>
                    <a:lnTo>
                      <a:pt x="116" y="868"/>
                    </a:lnTo>
                    <a:lnTo>
                      <a:pt x="119" y="857"/>
                    </a:lnTo>
                    <a:lnTo>
                      <a:pt x="123" y="844"/>
                    </a:lnTo>
                    <a:lnTo>
                      <a:pt x="125" y="830"/>
                    </a:lnTo>
                    <a:lnTo>
                      <a:pt x="129" y="817"/>
                    </a:lnTo>
                    <a:lnTo>
                      <a:pt x="133" y="805"/>
                    </a:lnTo>
                    <a:lnTo>
                      <a:pt x="135" y="792"/>
                    </a:lnTo>
                    <a:lnTo>
                      <a:pt x="137" y="778"/>
                    </a:lnTo>
                    <a:lnTo>
                      <a:pt x="139" y="765"/>
                    </a:lnTo>
                    <a:lnTo>
                      <a:pt x="142" y="751"/>
                    </a:lnTo>
                    <a:lnTo>
                      <a:pt x="144" y="740"/>
                    </a:lnTo>
                    <a:lnTo>
                      <a:pt x="146" y="726"/>
                    </a:lnTo>
                    <a:lnTo>
                      <a:pt x="148" y="713"/>
                    </a:lnTo>
                    <a:lnTo>
                      <a:pt x="150" y="699"/>
                    </a:lnTo>
                    <a:lnTo>
                      <a:pt x="152" y="686"/>
                    </a:lnTo>
                    <a:lnTo>
                      <a:pt x="154" y="673"/>
                    </a:lnTo>
                    <a:lnTo>
                      <a:pt x="156" y="659"/>
                    </a:lnTo>
                    <a:lnTo>
                      <a:pt x="156" y="648"/>
                    </a:lnTo>
                    <a:lnTo>
                      <a:pt x="158" y="634"/>
                    </a:lnTo>
                    <a:lnTo>
                      <a:pt x="160" y="621"/>
                    </a:lnTo>
                    <a:lnTo>
                      <a:pt x="160" y="607"/>
                    </a:lnTo>
                    <a:lnTo>
                      <a:pt x="162" y="596"/>
                    </a:lnTo>
                    <a:lnTo>
                      <a:pt x="164" y="582"/>
                    </a:lnTo>
                    <a:lnTo>
                      <a:pt x="164" y="571"/>
                    </a:lnTo>
                    <a:lnTo>
                      <a:pt x="165" y="557"/>
                    </a:lnTo>
                    <a:lnTo>
                      <a:pt x="165" y="546"/>
                    </a:lnTo>
                    <a:lnTo>
                      <a:pt x="167" y="532"/>
                    </a:lnTo>
                    <a:lnTo>
                      <a:pt x="167" y="521"/>
                    </a:lnTo>
                    <a:lnTo>
                      <a:pt x="169" y="509"/>
                    </a:lnTo>
                    <a:lnTo>
                      <a:pt x="169" y="498"/>
                    </a:lnTo>
                    <a:lnTo>
                      <a:pt x="171" y="486"/>
                    </a:lnTo>
                    <a:lnTo>
                      <a:pt x="171" y="477"/>
                    </a:lnTo>
                    <a:lnTo>
                      <a:pt x="173" y="465"/>
                    </a:lnTo>
                    <a:lnTo>
                      <a:pt x="175" y="455"/>
                    </a:lnTo>
                    <a:lnTo>
                      <a:pt x="175" y="446"/>
                    </a:lnTo>
                    <a:lnTo>
                      <a:pt x="177" y="436"/>
                    </a:lnTo>
                    <a:lnTo>
                      <a:pt x="177" y="427"/>
                    </a:lnTo>
                    <a:lnTo>
                      <a:pt x="179" y="417"/>
                    </a:lnTo>
                    <a:lnTo>
                      <a:pt x="181" y="409"/>
                    </a:lnTo>
                    <a:lnTo>
                      <a:pt x="181" y="400"/>
                    </a:lnTo>
                    <a:lnTo>
                      <a:pt x="183" y="392"/>
                    </a:lnTo>
                    <a:lnTo>
                      <a:pt x="183" y="384"/>
                    </a:lnTo>
                    <a:lnTo>
                      <a:pt x="185" y="377"/>
                    </a:lnTo>
                    <a:lnTo>
                      <a:pt x="185" y="371"/>
                    </a:lnTo>
                    <a:lnTo>
                      <a:pt x="187" y="363"/>
                    </a:lnTo>
                    <a:lnTo>
                      <a:pt x="189" y="358"/>
                    </a:lnTo>
                    <a:lnTo>
                      <a:pt x="189" y="352"/>
                    </a:lnTo>
                    <a:lnTo>
                      <a:pt x="190" y="346"/>
                    </a:lnTo>
                    <a:lnTo>
                      <a:pt x="190" y="334"/>
                    </a:lnTo>
                    <a:lnTo>
                      <a:pt x="192" y="331"/>
                    </a:lnTo>
                    <a:lnTo>
                      <a:pt x="192" y="325"/>
                    </a:lnTo>
                    <a:lnTo>
                      <a:pt x="194" y="321"/>
                    </a:lnTo>
                    <a:lnTo>
                      <a:pt x="194" y="315"/>
                    </a:lnTo>
                    <a:lnTo>
                      <a:pt x="196" y="311"/>
                    </a:lnTo>
                    <a:lnTo>
                      <a:pt x="196" y="308"/>
                    </a:lnTo>
                    <a:lnTo>
                      <a:pt x="198" y="304"/>
                    </a:lnTo>
                    <a:lnTo>
                      <a:pt x="198" y="298"/>
                    </a:lnTo>
                    <a:lnTo>
                      <a:pt x="200" y="294"/>
                    </a:lnTo>
                    <a:lnTo>
                      <a:pt x="200" y="290"/>
                    </a:lnTo>
                    <a:lnTo>
                      <a:pt x="202" y="286"/>
                    </a:lnTo>
                    <a:lnTo>
                      <a:pt x="204" y="283"/>
                    </a:lnTo>
                    <a:lnTo>
                      <a:pt x="204" y="279"/>
                    </a:lnTo>
                    <a:lnTo>
                      <a:pt x="206" y="277"/>
                    </a:lnTo>
                    <a:lnTo>
                      <a:pt x="208" y="273"/>
                    </a:lnTo>
                    <a:lnTo>
                      <a:pt x="208" y="269"/>
                    </a:lnTo>
                    <a:lnTo>
                      <a:pt x="210" y="265"/>
                    </a:lnTo>
                    <a:lnTo>
                      <a:pt x="212" y="261"/>
                    </a:lnTo>
                    <a:lnTo>
                      <a:pt x="213" y="258"/>
                    </a:lnTo>
                    <a:lnTo>
                      <a:pt x="215" y="254"/>
                    </a:lnTo>
                    <a:lnTo>
                      <a:pt x="217" y="250"/>
                    </a:lnTo>
                    <a:lnTo>
                      <a:pt x="219" y="244"/>
                    </a:lnTo>
                    <a:lnTo>
                      <a:pt x="221" y="240"/>
                    </a:lnTo>
                    <a:lnTo>
                      <a:pt x="223" y="236"/>
                    </a:lnTo>
                    <a:lnTo>
                      <a:pt x="225" y="233"/>
                    </a:lnTo>
                    <a:lnTo>
                      <a:pt x="231" y="227"/>
                    </a:lnTo>
                    <a:lnTo>
                      <a:pt x="233" y="223"/>
                    </a:lnTo>
                    <a:lnTo>
                      <a:pt x="235" y="219"/>
                    </a:lnTo>
                    <a:lnTo>
                      <a:pt x="238" y="217"/>
                    </a:lnTo>
                    <a:lnTo>
                      <a:pt x="240" y="213"/>
                    </a:lnTo>
                    <a:lnTo>
                      <a:pt x="250" y="204"/>
                    </a:lnTo>
                    <a:lnTo>
                      <a:pt x="254" y="202"/>
                    </a:lnTo>
                    <a:lnTo>
                      <a:pt x="256" y="198"/>
                    </a:lnTo>
                    <a:lnTo>
                      <a:pt x="260" y="196"/>
                    </a:lnTo>
                    <a:lnTo>
                      <a:pt x="261" y="192"/>
                    </a:lnTo>
                    <a:lnTo>
                      <a:pt x="265" y="190"/>
                    </a:lnTo>
                    <a:lnTo>
                      <a:pt x="267" y="187"/>
                    </a:lnTo>
                    <a:lnTo>
                      <a:pt x="271" y="185"/>
                    </a:lnTo>
                    <a:lnTo>
                      <a:pt x="273" y="181"/>
                    </a:lnTo>
                    <a:lnTo>
                      <a:pt x="277" y="179"/>
                    </a:lnTo>
                    <a:lnTo>
                      <a:pt x="279" y="175"/>
                    </a:lnTo>
                    <a:lnTo>
                      <a:pt x="283" y="173"/>
                    </a:lnTo>
                    <a:lnTo>
                      <a:pt x="285" y="169"/>
                    </a:lnTo>
                    <a:lnTo>
                      <a:pt x="286" y="165"/>
                    </a:lnTo>
                    <a:lnTo>
                      <a:pt x="292" y="160"/>
                    </a:lnTo>
                    <a:lnTo>
                      <a:pt x="294" y="156"/>
                    </a:lnTo>
                    <a:lnTo>
                      <a:pt x="296" y="152"/>
                    </a:lnTo>
                    <a:lnTo>
                      <a:pt x="298" y="148"/>
                    </a:lnTo>
                    <a:lnTo>
                      <a:pt x="300" y="146"/>
                    </a:lnTo>
                    <a:lnTo>
                      <a:pt x="300" y="140"/>
                    </a:lnTo>
                    <a:lnTo>
                      <a:pt x="302" y="137"/>
                    </a:lnTo>
                    <a:lnTo>
                      <a:pt x="304" y="133"/>
                    </a:lnTo>
                    <a:lnTo>
                      <a:pt x="304" y="129"/>
                    </a:lnTo>
                    <a:lnTo>
                      <a:pt x="306" y="125"/>
                    </a:lnTo>
                    <a:lnTo>
                      <a:pt x="306" y="115"/>
                    </a:lnTo>
                    <a:lnTo>
                      <a:pt x="308" y="110"/>
                    </a:lnTo>
                    <a:lnTo>
                      <a:pt x="308" y="100"/>
                    </a:lnTo>
                    <a:lnTo>
                      <a:pt x="309" y="94"/>
                    </a:lnTo>
                    <a:lnTo>
                      <a:pt x="309" y="50"/>
                    </a:lnTo>
                    <a:lnTo>
                      <a:pt x="311" y="46"/>
                    </a:lnTo>
                    <a:lnTo>
                      <a:pt x="311" y="19"/>
                    </a:lnTo>
                    <a:lnTo>
                      <a:pt x="313" y="16"/>
                    </a:lnTo>
                    <a:lnTo>
                      <a:pt x="313" y="12"/>
                    </a:lnTo>
                    <a:lnTo>
                      <a:pt x="315" y="10"/>
                    </a:lnTo>
                    <a:lnTo>
                      <a:pt x="315" y="6"/>
                    </a:lnTo>
                    <a:lnTo>
                      <a:pt x="317" y="4"/>
                    </a:lnTo>
                    <a:lnTo>
                      <a:pt x="317" y="2"/>
                    </a:lnTo>
                    <a:lnTo>
                      <a:pt x="319" y="0"/>
                    </a:lnTo>
                    <a:lnTo>
                      <a:pt x="327" y="0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4" y="8"/>
                    </a:lnTo>
                    <a:lnTo>
                      <a:pt x="334" y="10"/>
                    </a:lnTo>
                    <a:lnTo>
                      <a:pt x="336" y="10"/>
                    </a:lnTo>
                    <a:lnTo>
                      <a:pt x="336" y="12"/>
                    </a:lnTo>
                    <a:lnTo>
                      <a:pt x="340" y="16"/>
                    </a:lnTo>
                    <a:lnTo>
                      <a:pt x="340" y="18"/>
                    </a:lnTo>
                    <a:lnTo>
                      <a:pt x="342" y="19"/>
                    </a:lnTo>
                    <a:lnTo>
                      <a:pt x="342" y="21"/>
                    </a:lnTo>
                    <a:lnTo>
                      <a:pt x="346" y="25"/>
                    </a:lnTo>
                    <a:lnTo>
                      <a:pt x="346" y="27"/>
                    </a:lnTo>
                    <a:lnTo>
                      <a:pt x="348" y="29"/>
                    </a:lnTo>
                    <a:lnTo>
                      <a:pt x="348" y="31"/>
                    </a:lnTo>
                    <a:lnTo>
                      <a:pt x="350" y="35"/>
                    </a:lnTo>
                    <a:lnTo>
                      <a:pt x="352" y="37"/>
                    </a:lnTo>
                    <a:lnTo>
                      <a:pt x="352" y="41"/>
                    </a:lnTo>
                    <a:lnTo>
                      <a:pt x="354" y="44"/>
                    </a:lnTo>
                    <a:lnTo>
                      <a:pt x="356" y="48"/>
                    </a:lnTo>
                    <a:lnTo>
                      <a:pt x="356" y="52"/>
                    </a:lnTo>
                    <a:lnTo>
                      <a:pt x="357" y="58"/>
                    </a:lnTo>
                    <a:lnTo>
                      <a:pt x="359" y="62"/>
                    </a:lnTo>
                    <a:lnTo>
                      <a:pt x="359" y="66"/>
                    </a:lnTo>
                    <a:lnTo>
                      <a:pt x="361" y="69"/>
                    </a:lnTo>
                    <a:lnTo>
                      <a:pt x="363" y="75"/>
                    </a:lnTo>
                    <a:lnTo>
                      <a:pt x="365" y="79"/>
                    </a:lnTo>
                    <a:lnTo>
                      <a:pt x="365" y="83"/>
                    </a:lnTo>
                    <a:lnTo>
                      <a:pt x="367" y="87"/>
                    </a:lnTo>
                    <a:lnTo>
                      <a:pt x="369" y="92"/>
                    </a:lnTo>
                    <a:lnTo>
                      <a:pt x="369" y="96"/>
                    </a:lnTo>
                    <a:lnTo>
                      <a:pt x="371" y="100"/>
                    </a:lnTo>
                    <a:lnTo>
                      <a:pt x="373" y="104"/>
                    </a:lnTo>
                    <a:lnTo>
                      <a:pt x="375" y="108"/>
                    </a:lnTo>
                    <a:lnTo>
                      <a:pt x="375" y="112"/>
                    </a:lnTo>
                    <a:lnTo>
                      <a:pt x="377" y="115"/>
                    </a:lnTo>
                    <a:lnTo>
                      <a:pt x="379" y="117"/>
                    </a:lnTo>
                    <a:lnTo>
                      <a:pt x="381" y="121"/>
                    </a:lnTo>
                    <a:lnTo>
                      <a:pt x="382" y="123"/>
                    </a:lnTo>
                    <a:lnTo>
                      <a:pt x="382" y="125"/>
                    </a:lnTo>
                    <a:lnTo>
                      <a:pt x="386" y="129"/>
                    </a:lnTo>
                    <a:lnTo>
                      <a:pt x="388" y="129"/>
                    </a:lnTo>
                    <a:lnTo>
                      <a:pt x="390" y="131"/>
                    </a:lnTo>
                    <a:lnTo>
                      <a:pt x="392" y="129"/>
                    </a:lnTo>
                    <a:lnTo>
                      <a:pt x="394" y="129"/>
                    </a:lnTo>
                    <a:lnTo>
                      <a:pt x="400" y="123"/>
                    </a:lnTo>
                    <a:lnTo>
                      <a:pt x="400" y="121"/>
                    </a:lnTo>
                    <a:lnTo>
                      <a:pt x="402" y="119"/>
                    </a:lnTo>
                    <a:lnTo>
                      <a:pt x="404" y="115"/>
                    </a:lnTo>
                    <a:lnTo>
                      <a:pt x="405" y="112"/>
                    </a:lnTo>
                    <a:lnTo>
                      <a:pt x="407" y="108"/>
                    </a:lnTo>
                    <a:lnTo>
                      <a:pt x="409" y="106"/>
                    </a:lnTo>
                    <a:lnTo>
                      <a:pt x="411" y="102"/>
                    </a:lnTo>
                    <a:lnTo>
                      <a:pt x="413" y="98"/>
                    </a:lnTo>
                    <a:lnTo>
                      <a:pt x="415" y="94"/>
                    </a:lnTo>
                    <a:lnTo>
                      <a:pt x="417" y="91"/>
                    </a:lnTo>
                    <a:lnTo>
                      <a:pt x="419" y="85"/>
                    </a:lnTo>
                    <a:lnTo>
                      <a:pt x="421" y="81"/>
                    </a:lnTo>
                    <a:lnTo>
                      <a:pt x="423" y="77"/>
                    </a:lnTo>
                    <a:lnTo>
                      <a:pt x="423" y="73"/>
                    </a:lnTo>
                    <a:lnTo>
                      <a:pt x="425" y="69"/>
                    </a:lnTo>
                    <a:lnTo>
                      <a:pt x="427" y="67"/>
                    </a:lnTo>
                    <a:lnTo>
                      <a:pt x="429" y="64"/>
                    </a:lnTo>
                    <a:lnTo>
                      <a:pt x="430" y="60"/>
                    </a:lnTo>
                    <a:lnTo>
                      <a:pt x="432" y="58"/>
                    </a:lnTo>
                    <a:lnTo>
                      <a:pt x="434" y="54"/>
                    </a:lnTo>
                    <a:lnTo>
                      <a:pt x="436" y="52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50" y="48"/>
                    </a:lnTo>
                    <a:lnTo>
                      <a:pt x="452" y="50"/>
                    </a:lnTo>
                    <a:lnTo>
                      <a:pt x="454" y="50"/>
                    </a:lnTo>
                    <a:lnTo>
                      <a:pt x="455" y="52"/>
                    </a:lnTo>
                    <a:lnTo>
                      <a:pt x="457" y="52"/>
                    </a:lnTo>
                    <a:lnTo>
                      <a:pt x="457" y="54"/>
                    </a:lnTo>
                    <a:lnTo>
                      <a:pt x="463" y="60"/>
                    </a:lnTo>
                    <a:lnTo>
                      <a:pt x="465" y="64"/>
                    </a:lnTo>
                    <a:lnTo>
                      <a:pt x="465" y="66"/>
                    </a:lnTo>
                    <a:lnTo>
                      <a:pt x="467" y="67"/>
                    </a:lnTo>
                    <a:lnTo>
                      <a:pt x="469" y="71"/>
                    </a:lnTo>
                    <a:lnTo>
                      <a:pt x="469" y="73"/>
                    </a:lnTo>
                    <a:lnTo>
                      <a:pt x="471" y="77"/>
                    </a:lnTo>
                    <a:lnTo>
                      <a:pt x="471" y="81"/>
                    </a:lnTo>
                    <a:lnTo>
                      <a:pt x="473" y="85"/>
                    </a:lnTo>
                    <a:lnTo>
                      <a:pt x="473" y="91"/>
                    </a:lnTo>
                    <a:lnTo>
                      <a:pt x="475" y="94"/>
                    </a:lnTo>
                    <a:lnTo>
                      <a:pt x="475" y="100"/>
                    </a:lnTo>
                    <a:lnTo>
                      <a:pt x="477" y="106"/>
                    </a:lnTo>
                    <a:lnTo>
                      <a:pt x="477" y="117"/>
                    </a:lnTo>
                    <a:lnTo>
                      <a:pt x="478" y="123"/>
                    </a:lnTo>
                    <a:lnTo>
                      <a:pt x="478" y="131"/>
                    </a:lnTo>
                    <a:lnTo>
                      <a:pt x="480" y="139"/>
                    </a:lnTo>
                    <a:lnTo>
                      <a:pt x="480" y="260"/>
                    </a:lnTo>
                    <a:lnTo>
                      <a:pt x="478" y="273"/>
                    </a:lnTo>
                    <a:lnTo>
                      <a:pt x="478" y="338"/>
                    </a:lnTo>
                    <a:lnTo>
                      <a:pt x="477" y="352"/>
                    </a:lnTo>
                    <a:lnTo>
                      <a:pt x="477" y="488"/>
                    </a:lnTo>
                    <a:lnTo>
                      <a:pt x="478" y="502"/>
                    </a:lnTo>
                    <a:lnTo>
                      <a:pt x="478" y="515"/>
                    </a:lnTo>
                    <a:lnTo>
                      <a:pt x="480" y="528"/>
                    </a:lnTo>
                    <a:lnTo>
                      <a:pt x="480" y="553"/>
                    </a:lnTo>
                    <a:lnTo>
                      <a:pt x="482" y="567"/>
                    </a:lnTo>
                    <a:lnTo>
                      <a:pt x="484" y="580"/>
                    </a:lnTo>
                    <a:lnTo>
                      <a:pt x="484" y="594"/>
                    </a:lnTo>
                    <a:lnTo>
                      <a:pt x="486" y="607"/>
                    </a:lnTo>
                    <a:lnTo>
                      <a:pt x="488" y="621"/>
                    </a:lnTo>
                    <a:lnTo>
                      <a:pt x="490" y="634"/>
                    </a:lnTo>
                    <a:lnTo>
                      <a:pt x="490" y="648"/>
                    </a:lnTo>
                    <a:lnTo>
                      <a:pt x="492" y="661"/>
                    </a:lnTo>
                    <a:lnTo>
                      <a:pt x="494" y="674"/>
                    </a:lnTo>
                    <a:lnTo>
                      <a:pt x="496" y="690"/>
                    </a:lnTo>
                    <a:lnTo>
                      <a:pt x="498" y="703"/>
                    </a:lnTo>
                    <a:lnTo>
                      <a:pt x="500" y="717"/>
                    </a:lnTo>
                    <a:lnTo>
                      <a:pt x="502" y="730"/>
                    </a:lnTo>
                    <a:lnTo>
                      <a:pt x="503" y="746"/>
                    </a:lnTo>
                    <a:lnTo>
                      <a:pt x="505" y="759"/>
                    </a:lnTo>
                    <a:lnTo>
                      <a:pt x="507" y="772"/>
                    </a:lnTo>
                    <a:lnTo>
                      <a:pt x="509" y="786"/>
                    </a:lnTo>
                    <a:lnTo>
                      <a:pt x="511" y="799"/>
                    </a:lnTo>
                    <a:lnTo>
                      <a:pt x="513" y="815"/>
                    </a:lnTo>
                    <a:lnTo>
                      <a:pt x="515" y="828"/>
                    </a:lnTo>
                    <a:lnTo>
                      <a:pt x="517" y="842"/>
                    </a:lnTo>
                    <a:lnTo>
                      <a:pt x="519" y="855"/>
                    </a:lnTo>
                    <a:lnTo>
                      <a:pt x="521" y="867"/>
                    </a:lnTo>
                    <a:lnTo>
                      <a:pt x="523" y="880"/>
                    </a:lnTo>
                    <a:lnTo>
                      <a:pt x="525" y="893"/>
                    </a:lnTo>
                    <a:lnTo>
                      <a:pt x="526" y="907"/>
                    </a:lnTo>
                    <a:lnTo>
                      <a:pt x="528" y="918"/>
                    </a:lnTo>
                    <a:lnTo>
                      <a:pt x="530" y="932"/>
                    </a:lnTo>
                    <a:lnTo>
                      <a:pt x="532" y="943"/>
                    </a:lnTo>
                    <a:lnTo>
                      <a:pt x="534" y="957"/>
                    </a:lnTo>
                    <a:lnTo>
                      <a:pt x="534" y="968"/>
                    </a:lnTo>
                    <a:lnTo>
                      <a:pt x="536" y="980"/>
                    </a:lnTo>
                    <a:lnTo>
                      <a:pt x="538" y="991"/>
                    </a:lnTo>
                    <a:lnTo>
                      <a:pt x="538" y="1003"/>
                    </a:lnTo>
                    <a:lnTo>
                      <a:pt x="540" y="1016"/>
                    </a:lnTo>
                    <a:lnTo>
                      <a:pt x="542" y="1028"/>
                    </a:lnTo>
                    <a:lnTo>
                      <a:pt x="542" y="1039"/>
                    </a:lnTo>
                    <a:lnTo>
                      <a:pt x="544" y="1051"/>
                    </a:lnTo>
                    <a:lnTo>
                      <a:pt x="544" y="1062"/>
                    </a:lnTo>
                    <a:lnTo>
                      <a:pt x="546" y="1074"/>
                    </a:lnTo>
                    <a:lnTo>
                      <a:pt x="546" y="1086"/>
                    </a:lnTo>
                    <a:lnTo>
                      <a:pt x="548" y="1097"/>
                    </a:lnTo>
                    <a:lnTo>
                      <a:pt x="548" y="1109"/>
                    </a:lnTo>
                    <a:lnTo>
                      <a:pt x="550" y="1120"/>
                    </a:lnTo>
                    <a:lnTo>
                      <a:pt x="551" y="1132"/>
                    </a:lnTo>
                    <a:lnTo>
                      <a:pt x="551" y="1143"/>
                    </a:lnTo>
                    <a:lnTo>
                      <a:pt x="553" y="1153"/>
                    </a:lnTo>
                    <a:lnTo>
                      <a:pt x="553" y="1164"/>
                    </a:lnTo>
                    <a:lnTo>
                      <a:pt x="555" y="1176"/>
                    </a:lnTo>
                    <a:lnTo>
                      <a:pt x="555" y="1185"/>
                    </a:lnTo>
                    <a:lnTo>
                      <a:pt x="557" y="1195"/>
                    </a:lnTo>
                    <a:lnTo>
                      <a:pt x="559" y="1207"/>
                    </a:lnTo>
                    <a:lnTo>
                      <a:pt x="561" y="1216"/>
                    </a:lnTo>
                    <a:lnTo>
                      <a:pt x="561" y="1226"/>
                    </a:lnTo>
                    <a:lnTo>
                      <a:pt x="563" y="1235"/>
                    </a:lnTo>
                    <a:lnTo>
                      <a:pt x="565" y="1243"/>
                    </a:lnTo>
                    <a:lnTo>
                      <a:pt x="567" y="1253"/>
                    </a:lnTo>
                    <a:lnTo>
                      <a:pt x="569" y="1262"/>
                    </a:lnTo>
                    <a:lnTo>
                      <a:pt x="571" y="1270"/>
                    </a:lnTo>
                    <a:lnTo>
                      <a:pt x="573" y="1278"/>
                    </a:lnTo>
                    <a:lnTo>
                      <a:pt x="574" y="1287"/>
                    </a:lnTo>
                    <a:lnTo>
                      <a:pt x="578" y="1295"/>
                    </a:lnTo>
                    <a:lnTo>
                      <a:pt x="580" y="1303"/>
                    </a:lnTo>
                    <a:lnTo>
                      <a:pt x="584" y="1310"/>
                    </a:lnTo>
                    <a:lnTo>
                      <a:pt x="586" y="1316"/>
                    </a:lnTo>
                    <a:lnTo>
                      <a:pt x="588" y="1324"/>
                    </a:lnTo>
                    <a:lnTo>
                      <a:pt x="592" y="1329"/>
                    </a:lnTo>
                    <a:lnTo>
                      <a:pt x="594" y="1337"/>
                    </a:lnTo>
                    <a:lnTo>
                      <a:pt x="598" y="1343"/>
                    </a:lnTo>
                    <a:lnTo>
                      <a:pt x="599" y="1349"/>
                    </a:lnTo>
                    <a:lnTo>
                      <a:pt x="603" y="1354"/>
                    </a:lnTo>
                    <a:lnTo>
                      <a:pt x="607" y="1360"/>
                    </a:lnTo>
                    <a:lnTo>
                      <a:pt x="609" y="1366"/>
                    </a:lnTo>
                    <a:lnTo>
                      <a:pt x="613" y="1372"/>
                    </a:lnTo>
                    <a:lnTo>
                      <a:pt x="617" y="1376"/>
                    </a:lnTo>
                    <a:lnTo>
                      <a:pt x="619" y="1381"/>
                    </a:lnTo>
                    <a:lnTo>
                      <a:pt x="622" y="1385"/>
                    </a:lnTo>
                    <a:lnTo>
                      <a:pt x="626" y="1391"/>
                    </a:lnTo>
                    <a:lnTo>
                      <a:pt x="649" y="1414"/>
                    </a:lnTo>
                    <a:lnTo>
                      <a:pt x="653" y="1416"/>
                    </a:lnTo>
                    <a:lnTo>
                      <a:pt x="661" y="1424"/>
                    </a:lnTo>
                    <a:lnTo>
                      <a:pt x="665" y="1426"/>
                    </a:lnTo>
                    <a:lnTo>
                      <a:pt x="669" y="1427"/>
                    </a:lnTo>
                    <a:lnTo>
                      <a:pt x="674" y="1429"/>
                    </a:lnTo>
                    <a:lnTo>
                      <a:pt x="678" y="1431"/>
                    </a:lnTo>
                    <a:lnTo>
                      <a:pt x="682" y="1433"/>
                    </a:lnTo>
                    <a:lnTo>
                      <a:pt x="688" y="1435"/>
                    </a:lnTo>
                    <a:lnTo>
                      <a:pt x="692" y="1437"/>
                    </a:lnTo>
                  </a:path>
                </a:pathLst>
              </a:custGeom>
              <a:noFill/>
              <a:ln w="38100" cmpd="sng">
                <a:solidFill>
                  <a:srgbClr val="FF9933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0" name="Text Box 18"/>
              <p:cNvSpPr txBox="1">
                <a:spLocks noChangeArrowheads="1"/>
              </p:cNvSpPr>
              <p:nvPr/>
            </p:nvSpPr>
            <p:spPr bwMode="auto">
              <a:xfrm>
                <a:off x="802" y="2805"/>
                <a:ext cx="97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FF9933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91423" tIns="45711" rIns="91423" bIns="45711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r>
                  <a:rPr lang="en-US" altLang="en-US" sz="2000" b="1">
                    <a:solidFill>
                      <a:srgbClr val="FF9900"/>
                    </a:solidFill>
                  </a:rPr>
                  <a:t>B-Carotene</a:t>
                </a:r>
              </a:p>
            </p:txBody>
          </p:sp>
          <p:sp>
            <p:nvSpPr>
              <p:cNvPr id="14371" name="Line 19"/>
              <p:cNvSpPr>
                <a:spLocks noChangeShapeType="1"/>
              </p:cNvSpPr>
              <p:nvPr/>
            </p:nvSpPr>
            <p:spPr bwMode="auto">
              <a:xfrm>
                <a:off x="1753" y="2940"/>
                <a:ext cx="459" cy="61"/>
              </a:xfrm>
              <a:prstGeom prst="line">
                <a:avLst/>
              </a:prstGeom>
              <a:noFill/>
              <a:ln w="38100">
                <a:solidFill>
                  <a:srgbClr val="FF9933"/>
                </a:solidFill>
                <a:round/>
                <a:headEnd type="none" w="sm" len="sm"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350" name="Text Box 20"/>
            <p:cNvSpPr txBox="1">
              <a:spLocks noChangeArrowheads="1"/>
            </p:cNvSpPr>
            <p:nvPr/>
          </p:nvSpPr>
          <p:spPr bwMode="auto">
            <a:xfrm rot="-5400000">
              <a:off x="1268" y="2136"/>
              <a:ext cx="8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91423" tIns="45711" rIns="91423" bIns="45711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>
                  <a:solidFill>
                    <a:schemeClr val="bg1"/>
                  </a:solidFill>
                </a:rPr>
                <a:t>Absorption</a:t>
              </a:r>
            </a:p>
          </p:txBody>
        </p:sp>
        <p:grpSp>
          <p:nvGrpSpPr>
            <p:cNvPr id="14351" name="Group 21"/>
            <p:cNvGrpSpPr>
              <a:grpSpLocks/>
            </p:cNvGrpSpPr>
            <p:nvPr/>
          </p:nvGrpSpPr>
          <p:grpSpPr bwMode="auto">
            <a:xfrm>
              <a:off x="2272" y="1999"/>
              <a:ext cx="3046" cy="1392"/>
              <a:chOff x="2272" y="1999"/>
              <a:chExt cx="3046" cy="1392"/>
            </a:xfrm>
          </p:grpSpPr>
          <p:sp>
            <p:nvSpPr>
              <p:cNvPr id="14366" name="Text Box 22"/>
              <p:cNvSpPr txBox="1">
                <a:spLocks noChangeArrowheads="1"/>
              </p:cNvSpPr>
              <p:nvPr/>
            </p:nvSpPr>
            <p:spPr bwMode="auto">
              <a:xfrm>
                <a:off x="4180" y="2844"/>
                <a:ext cx="113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91423" tIns="45711" rIns="91423" bIns="45711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r>
                  <a:rPr lang="en-US" altLang="en-US" sz="2000" b="1">
                    <a:solidFill>
                      <a:srgbClr val="99FF33"/>
                    </a:solidFill>
                  </a:rPr>
                  <a:t>Chlorophyll a</a:t>
                </a:r>
              </a:p>
            </p:txBody>
          </p:sp>
          <p:sp>
            <p:nvSpPr>
              <p:cNvPr id="14367" name="Line 23"/>
              <p:cNvSpPr>
                <a:spLocks noChangeShapeType="1"/>
              </p:cNvSpPr>
              <p:nvPr/>
            </p:nvSpPr>
            <p:spPr bwMode="auto">
              <a:xfrm flipH="1" flipV="1">
                <a:off x="3507" y="2958"/>
                <a:ext cx="659" cy="5"/>
              </a:xfrm>
              <a:prstGeom prst="line">
                <a:avLst/>
              </a:prstGeom>
              <a:noFill/>
              <a:ln w="38100">
                <a:solidFill>
                  <a:srgbClr val="99FF33"/>
                </a:solidFill>
                <a:round/>
                <a:headEnd type="none" w="sm" len="sm"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8" name="Freeform 24"/>
              <p:cNvSpPr>
                <a:spLocks/>
              </p:cNvSpPr>
              <p:nvPr/>
            </p:nvSpPr>
            <p:spPr bwMode="auto">
              <a:xfrm>
                <a:off x="2272" y="1999"/>
                <a:ext cx="1297" cy="1392"/>
              </a:xfrm>
              <a:custGeom>
                <a:avLst/>
                <a:gdLst>
                  <a:gd name="T0" fmla="*/ 28 w 1530"/>
                  <a:gd name="T1" fmla="*/ 793 h 1365"/>
                  <a:gd name="T2" fmla="*/ 55 w 1530"/>
                  <a:gd name="T3" fmla="*/ 679 h 1365"/>
                  <a:gd name="T4" fmla="*/ 80 w 1530"/>
                  <a:gd name="T5" fmla="*/ 587 h 1365"/>
                  <a:gd name="T6" fmla="*/ 101 w 1530"/>
                  <a:gd name="T7" fmla="*/ 519 h 1365"/>
                  <a:gd name="T8" fmla="*/ 125 w 1530"/>
                  <a:gd name="T9" fmla="*/ 483 h 1365"/>
                  <a:gd name="T10" fmla="*/ 143 w 1530"/>
                  <a:gd name="T11" fmla="*/ 481 h 1365"/>
                  <a:gd name="T12" fmla="*/ 150 w 1530"/>
                  <a:gd name="T13" fmla="*/ 377 h 1365"/>
                  <a:gd name="T14" fmla="*/ 156 w 1530"/>
                  <a:gd name="T15" fmla="*/ 76 h 1365"/>
                  <a:gd name="T16" fmla="*/ 163 w 1530"/>
                  <a:gd name="T17" fmla="*/ 25 h 1365"/>
                  <a:gd name="T18" fmla="*/ 181 w 1530"/>
                  <a:gd name="T19" fmla="*/ 2 h 1365"/>
                  <a:gd name="T20" fmla="*/ 192 w 1530"/>
                  <a:gd name="T21" fmla="*/ 23 h 1365"/>
                  <a:gd name="T22" fmla="*/ 198 w 1530"/>
                  <a:gd name="T23" fmla="*/ 84 h 1365"/>
                  <a:gd name="T24" fmla="*/ 205 w 1530"/>
                  <a:gd name="T25" fmla="*/ 366 h 1365"/>
                  <a:gd name="T26" fmla="*/ 212 w 1530"/>
                  <a:gd name="T27" fmla="*/ 534 h 1365"/>
                  <a:gd name="T28" fmla="*/ 218 w 1530"/>
                  <a:gd name="T29" fmla="*/ 671 h 1365"/>
                  <a:gd name="T30" fmla="*/ 226 w 1530"/>
                  <a:gd name="T31" fmla="*/ 813 h 1365"/>
                  <a:gd name="T32" fmla="*/ 233 w 1530"/>
                  <a:gd name="T33" fmla="*/ 942 h 1365"/>
                  <a:gd name="T34" fmla="*/ 239 w 1530"/>
                  <a:gd name="T35" fmla="*/ 1102 h 1365"/>
                  <a:gd name="T36" fmla="*/ 246 w 1530"/>
                  <a:gd name="T37" fmla="*/ 1281 h 1365"/>
                  <a:gd name="T38" fmla="*/ 255 w 1530"/>
                  <a:gd name="T39" fmla="*/ 1336 h 1365"/>
                  <a:gd name="T40" fmla="*/ 276 w 1530"/>
                  <a:gd name="T41" fmla="*/ 1367 h 1365"/>
                  <a:gd name="T42" fmla="*/ 343 w 1530"/>
                  <a:gd name="T43" fmla="*/ 1371 h 1365"/>
                  <a:gd name="T44" fmla="*/ 377 w 1530"/>
                  <a:gd name="T45" fmla="*/ 1379 h 1365"/>
                  <a:gd name="T46" fmla="*/ 464 w 1530"/>
                  <a:gd name="T47" fmla="*/ 1386 h 1365"/>
                  <a:gd name="T48" fmla="*/ 581 w 1530"/>
                  <a:gd name="T49" fmla="*/ 1379 h 1365"/>
                  <a:gd name="T50" fmla="*/ 599 w 1530"/>
                  <a:gd name="T51" fmla="*/ 1369 h 1365"/>
                  <a:gd name="T52" fmla="*/ 617 w 1530"/>
                  <a:gd name="T53" fmla="*/ 1357 h 1365"/>
                  <a:gd name="T54" fmla="*/ 648 w 1530"/>
                  <a:gd name="T55" fmla="*/ 1349 h 1365"/>
                  <a:gd name="T56" fmla="*/ 688 w 1530"/>
                  <a:gd name="T57" fmla="*/ 1341 h 1365"/>
                  <a:gd name="T58" fmla="*/ 745 w 1530"/>
                  <a:gd name="T59" fmla="*/ 1334 h 1365"/>
                  <a:gd name="T60" fmla="*/ 842 w 1530"/>
                  <a:gd name="T61" fmla="*/ 1337 h 1365"/>
                  <a:gd name="T62" fmla="*/ 863 w 1530"/>
                  <a:gd name="T63" fmla="*/ 1345 h 1365"/>
                  <a:gd name="T64" fmla="*/ 890 w 1530"/>
                  <a:gd name="T65" fmla="*/ 1353 h 1365"/>
                  <a:gd name="T66" fmla="*/ 929 w 1530"/>
                  <a:gd name="T67" fmla="*/ 1347 h 1365"/>
                  <a:gd name="T68" fmla="*/ 949 w 1530"/>
                  <a:gd name="T69" fmla="*/ 1324 h 1365"/>
                  <a:gd name="T70" fmla="*/ 970 w 1530"/>
                  <a:gd name="T71" fmla="*/ 1288 h 1365"/>
                  <a:gd name="T72" fmla="*/ 991 w 1530"/>
                  <a:gd name="T73" fmla="*/ 1251 h 1365"/>
                  <a:gd name="T74" fmla="*/ 1010 w 1530"/>
                  <a:gd name="T75" fmla="*/ 1216 h 1365"/>
                  <a:gd name="T76" fmla="*/ 1028 w 1530"/>
                  <a:gd name="T77" fmla="*/ 1187 h 1365"/>
                  <a:gd name="T78" fmla="*/ 1065 w 1530"/>
                  <a:gd name="T79" fmla="*/ 1134 h 1365"/>
                  <a:gd name="T80" fmla="*/ 1079 w 1530"/>
                  <a:gd name="T81" fmla="*/ 1085 h 1365"/>
                  <a:gd name="T82" fmla="*/ 1087 w 1530"/>
                  <a:gd name="T83" fmla="*/ 1013 h 1365"/>
                  <a:gd name="T84" fmla="*/ 1094 w 1530"/>
                  <a:gd name="T85" fmla="*/ 869 h 1365"/>
                  <a:gd name="T86" fmla="*/ 1100 w 1530"/>
                  <a:gd name="T87" fmla="*/ 675 h 1365"/>
                  <a:gd name="T88" fmla="*/ 1107 w 1530"/>
                  <a:gd name="T89" fmla="*/ 447 h 1365"/>
                  <a:gd name="T90" fmla="*/ 1113 w 1530"/>
                  <a:gd name="T91" fmla="*/ 345 h 1365"/>
                  <a:gd name="T92" fmla="*/ 1122 w 1530"/>
                  <a:gd name="T93" fmla="*/ 303 h 1365"/>
                  <a:gd name="T94" fmla="*/ 1131 w 1530"/>
                  <a:gd name="T95" fmla="*/ 277 h 1365"/>
                  <a:gd name="T96" fmla="*/ 1141 w 1530"/>
                  <a:gd name="T97" fmla="*/ 272 h 1365"/>
                  <a:gd name="T98" fmla="*/ 1149 w 1530"/>
                  <a:gd name="T99" fmla="*/ 283 h 1365"/>
                  <a:gd name="T100" fmla="*/ 1155 w 1530"/>
                  <a:gd name="T101" fmla="*/ 323 h 1365"/>
                  <a:gd name="T102" fmla="*/ 1162 w 1530"/>
                  <a:gd name="T103" fmla="*/ 401 h 1365"/>
                  <a:gd name="T104" fmla="*/ 1168 w 1530"/>
                  <a:gd name="T105" fmla="*/ 523 h 1365"/>
                  <a:gd name="T106" fmla="*/ 1175 w 1530"/>
                  <a:gd name="T107" fmla="*/ 701 h 1365"/>
                  <a:gd name="T108" fmla="*/ 1182 w 1530"/>
                  <a:gd name="T109" fmla="*/ 842 h 1365"/>
                  <a:gd name="T110" fmla="*/ 1188 w 1530"/>
                  <a:gd name="T111" fmla="*/ 936 h 1365"/>
                  <a:gd name="T112" fmla="*/ 1196 w 1530"/>
                  <a:gd name="T113" fmla="*/ 1024 h 1365"/>
                  <a:gd name="T114" fmla="*/ 1206 w 1530"/>
                  <a:gd name="T115" fmla="*/ 1102 h 1365"/>
                  <a:gd name="T116" fmla="*/ 1217 w 1530"/>
                  <a:gd name="T117" fmla="*/ 1175 h 1365"/>
                  <a:gd name="T118" fmla="*/ 1233 w 1530"/>
                  <a:gd name="T119" fmla="*/ 1239 h 1365"/>
                  <a:gd name="T120" fmla="*/ 1251 w 1530"/>
                  <a:gd name="T121" fmla="*/ 1296 h 1365"/>
                  <a:gd name="T122" fmla="*/ 1271 w 1530"/>
                  <a:gd name="T123" fmla="*/ 1345 h 1365"/>
                  <a:gd name="T124" fmla="*/ 1294 w 1530"/>
                  <a:gd name="T125" fmla="*/ 1388 h 13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30" h="1365">
                    <a:moveTo>
                      <a:pt x="0" y="893"/>
                    </a:moveTo>
                    <a:lnTo>
                      <a:pt x="6" y="876"/>
                    </a:lnTo>
                    <a:lnTo>
                      <a:pt x="10" y="858"/>
                    </a:lnTo>
                    <a:lnTo>
                      <a:pt x="13" y="841"/>
                    </a:lnTo>
                    <a:lnTo>
                      <a:pt x="19" y="826"/>
                    </a:lnTo>
                    <a:lnTo>
                      <a:pt x="23" y="808"/>
                    </a:lnTo>
                    <a:lnTo>
                      <a:pt x="29" y="793"/>
                    </a:lnTo>
                    <a:lnTo>
                      <a:pt x="33" y="778"/>
                    </a:lnTo>
                    <a:lnTo>
                      <a:pt x="36" y="762"/>
                    </a:lnTo>
                    <a:lnTo>
                      <a:pt x="40" y="747"/>
                    </a:lnTo>
                    <a:lnTo>
                      <a:pt x="46" y="733"/>
                    </a:lnTo>
                    <a:lnTo>
                      <a:pt x="50" y="718"/>
                    </a:lnTo>
                    <a:lnTo>
                      <a:pt x="54" y="705"/>
                    </a:lnTo>
                    <a:lnTo>
                      <a:pt x="58" y="691"/>
                    </a:lnTo>
                    <a:lnTo>
                      <a:pt x="61" y="678"/>
                    </a:lnTo>
                    <a:lnTo>
                      <a:pt x="65" y="666"/>
                    </a:lnTo>
                    <a:lnTo>
                      <a:pt x="69" y="653"/>
                    </a:lnTo>
                    <a:lnTo>
                      <a:pt x="73" y="641"/>
                    </a:lnTo>
                    <a:lnTo>
                      <a:pt x="77" y="630"/>
                    </a:lnTo>
                    <a:lnTo>
                      <a:pt x="81" y="618"/>
                    </a:lnTo>
                    <a:lnTo>
                      <a:pt x="84" y="607"/>
                    </a:lnTo>
                    <a:lnTo>
                      <a:pt x="86" y="597"/>
                    </a:lnTo>
                    <a:lnTo>
                      <a:pt x="90" y="586"/>
                    </a:lnTo>
                    <a:lnTo>
                      <a:pt x="94" y="576"/>
                    </a:lnTo>
                    <a:lnTo>
                      <a:pt x="98" y="566"/>
                    </a:lnTo>
                    <a:lnTo>
                      <a:pt x="100" y="557"/>
                    </a:lnTo>
                    <a:lnTo>
                      <a:pt x="104" y="547"/>
                    </a:lnTo>
                    <a:lnTo>
                      <a:pt x="108" y="539"/>
                    </a:lnTo>
                    <a:lnTo>
                      <a:pt x="109" y="532"/>
                    </a:lnTo>
                    <a:lnTo>
                      <a:pt x="113" y="522"/>
                    </a:lnTo>
                    <a:lnTo>
                      <a:pt x="115" y="514"/>
                    </a:lnTo>
                    <a:lnTo>
                      <a:pt x="119" y="509"/>
                    </a:lnTo>
                    <a:lnTo>
                      <a:pt x="121" y="501"/>
                    </a:lnTo>
                    <a:lnTo>
                      <a:pt x="123" y="493"/>
                    </a:lnTo>
                    <a:lnTo>
                      <a:pt x="125" y="488"/>
                    </a:lnTo>
                    <a:lnTo>
                      <a:pt x="127" y="484"/>
                    </a:lnTo>
                    <a:lnTo>
                      <a:pt x="138" y="472"/>
                    </a:lnTo>
                    <a:lnTo>
                      <a:pt x="144" y="472"/>
                    </a:lnTo>
                    <a:lnTo>
                      <a:pt x="146" y="474"/>
                    </a:lnTo>
                    <a:lnTo>
                      <a:pt x="148" y="474"/>
                    </a:lnTo>
                    <a:lnTo>
                      <a:pt x="156" y="482"/>
                    </a:lnTo>
                    <a:lnTo>
                      <a:pt x="157" y="482"/>
                    </a:lnTo>
                    <a:lnTo>
                      <a:pt x="157" y="484"/>
                    </a:lnTo>
                    <a:lnTo>
                      <a:pt x="165" y="484"/>
                    </a:lnTo>
                    <a:lnTo>
                      <a:pt x="165" y="482"/>
                    </a:lnTo>
                    <a:lnTo>
                      <a:pt x="167" y="480"/>
                    </a:lnTo>
                    <a:lnTo>
                      <a:pt x="167" y="476"/>
                    </a:lnTo>
                    <a:lnTo>
                      <a:pt x="169" y="472"/>
                    </a:lnTo>
                    <a:lnTo>
                      <a:pt x="169" y="468"/>
                    </a:lnTo>
                    <a:lnTo>
                      <a:pt x="171" y="463"/>
                    </a:lnTo>
                    <a:lnTo>
                      <a:pt x="173" y="457"/>
                    </a:lnTo>
                    <a:lnTo>
                      <a:pt x="173" y="440"/>
                    </a:lnTo>
                    <a:lnTo>
                      <a:pt x="175" y="430"/>
                    </a:lnTo>
                    <a:lnTo>
                      <a:pt x="175" y="420"/>
                    </a:lnTo>
                    <a:lnTo>
                      <a:pt x="177" y="409"/>
                    </a:lnTo>
                    <a:lnTo>
                      <a:pt x="177" y="370"/>
                    </a:lnTo>
                    <a:lnTo>
                      <a:pt x="179" y="357"/>
                    </a:lnTo>
                    <a:lnTo>
                      <a:pt x="179" y="297"/>
                    </a:lnTo>
                    <a:lnTo>
                      <a:pt x="180" y="282"/>
                    </a:lnTo>
                    <a:lnTo>
                      <a:pt x="180" y="175"/>
                    </a:lnTo>
                    <a:lnTo>
                      <a:pt x="182" y="159"/>
                    </a:lnTo>
                    <a:lnTo>
                      <a:pt x="182" y="107"/>
                    </a:lnTo>
                    <a:lnTo>
                      <a:pt x="184" y="96"/>
                    </a:lnTo>
                    <a:lnTo>
                      <a:pt x="184" y="75"/>
                    </a:lnTo>
                    <a:lnTo>
                      <a:pt x="186" y="65"/>
                    </a:lnTo>
                    <a:lnTo>
                      <a:pt x="186" y="57"/>
                    </a:lnTo>
                    <a:lnTo>
                      <a:pt x="188" y="52"/>
                    </a:lnTo>
                    <a:lnTo>
                      <a:pt x="188" y="44"/>
                    </a:lnTo>
                    <a:lnTo>
                      <a:pt x="190" y="38"/>
                    </a:lnTo>
                    <a:lnTo>
                      <a:pt x="190" y="34"/>
                    </a:lnTo>
                    <a:lnTo>
                      <a:pt x="192" y="29"/>
                    </a:lnTo>
                    <a:lnTo>
                      <a:pt x="192" y="25"/>
                    </a:lnTo>
                    <a:lnTo>
                      <a:pt x="194" y="19"/>
                    </a:lnTo>
                    <a:lnTo>
                      <a:pt x="196" y="15"/>
                    </a:lnTo>
                    <a:lnTo>
                      <a:pt x="198" y="13"/>
                    </a:lnTo>
                    <a:lnTo>
                      <a:pt x="198" y="9"/>
                    </a:lnTo>
                    <a:lnTo>
                      <a:pt x="205" y="2"/>
                    </a:lnTo>
                    <a:lnTo>
                      <a:pt x="205" y="0"/>
                    </a:lnTo>
                    <a:lnTo>
                      <a:pt x="213" y="0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4"/>
                    </a:lnTo>
                    <a:lnTo>
                      <a:pt x="219" y="7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3" y="15"/>
                    </a:lnTo>
                    <a:lnTo>
                      <a:pt x="225" y="19"/>
                    </a:lnTo>
                    <a:lnTo>
                      <a:pt x="227" y="23"/>
                    </a:lnTo>
                    <a:lnTo>
                      <a:pt x="227" y="29"/>
                    </a:lnTo>
                    <a:lnTo>
                      <a:pt x="228" y="32"/>
                    </a:lnTo>
                    <a:lnTo>
                      <a:pt x="228" y="38"/>
                    </a:lnTo>
                    <a:lnTo>
                      <a:pt x="230" y="44"/>
                    </a:lnTo>
                    <a:lnTo>
                      <a:pt x="232" y="52"/>
                    </a:lnTo>
                    <a:lnTo>
                      <a:pt x="232" y="65"/>
                    </a:lnTo>
                    <a:lnTo>
                      <a:pt x="234" y="73"/>
                    </a:lnTo>
                    <a:lnTo>
                      <a:pt x="234" y="82"/>
                    </a:lnTo>
                    <a:lnTo>
                      <a:pt x="236" y="92"/>
                    </a:lnTo>
                    <a:lnTo>
                      <a:pt x="236" y="123"/>
                    </a:lnTo>
                    <a:lnTo>
                      <a:pt x="238" y="134"/>
                    </a:lnTo>
                    <a:lnTo>
                      <a:pt x="238" y="184"/>
                    </a:lnTo>
                    <a:lnTo>
                      <a:pt x="240" y="198"/>
                    </a:lnTo>
                    <a:lnTo>
                      <a:pt x="240" y="269"/>
                    </a:lnTo>
                    <a:lnTo>
                      <a:pt x="242" y="282"/>
                    </a:lnTo>
                    <a:lnTo>
                      <a:pt x="242" y="359"/>
                    </a:lnTo>
                    <a:lnTo>
                      <a:pt x="244" y="374"/>
                    </a:lnTo>
                    <a:lnTo>
                      <a:pt x="244" y="405"/>
                    </a:lnTo>
                    <a:lnTo>
                      <a:pt x="246" y="418"/>
                    </a:lnTo>
                    <a:lnTo>
                      <a:pt x="246" y="449"/>
                    </a:lnTo>
                    <a:lnTo>
                      <a:pt x="248" y="465"/>
                    </a:lnTo>
                    <a:lnTo>
                      <a:pt x="248" y="493"/>
                    </a:lnTo>
                    <a:lnTo>
                      <a:pt x="250" y="509"/>
                    </a:lnTo>
                    <a:lnTo>
                      <a:pt x="250" y="524"/>
                    </a:lnTo>
                    <a:lnTo>
                      <a:pt x="252" y="541"/>
                    </a:lnTo>
                    <a:lnTo>
                      <a:pt x="252" y="557"/>
                    </a:lnTo>
                    <a:lnTo>
                      <a:pt x="253" y="574"/>
                    </a:lnTo>
                    <a:lnTo>
                      <a:pt x="253" y="589"/>
                    </a:lnTo>
                    <a:lnTo>
                      <a:pt x="255" y="607"/>
                    </a:lnTo>
                    <a:lnTo>
                      <a:pt x="255" y="624"/>
                    </a:lnTo>
                    <a:lnTo>
                      <a:pt x="257" y="641"/>
                    </a:lnTo>
                    <a:lnTo>
                      <a:pt x="257" y="658"/>
                    </a:lnTo>
                    <a:lnTo>
                      <a:pt x="259" y="676"/>
                    </a:lnTo>
                    <a:lnTo>
                      <a:pt x="259" y="693"/>
                    </a:lnTo>
                    <a:lnTo>
                      <a:pt x="261" y="710"/>
                    </a:lnTo>
                    <a:lnTo>
                      <a:pt x="261" y="728"/>
                    </a:lnTo>
                    <a:lnTo>
                      <a:pt x="263" y="745"/>
                    </a:lnTo>
                    <a:lnTo>
                      <a:pt x="263" y="762"/>
                    </a:lnTo>
                    <a:lnTo>
                      <a:pt x="265" y="779"/>
                    </a:lnTo>
                    <a:lnTo>
                      <a:pt x="267" y="797"/>
                    </a:lnTo>
                    <a:lnTo>
                      <a:pt x="267" y="812"/>
                    </a:lnTo>
                    <a:lnTo>
                      <a:pt x="269" y="829"/>
                    </a:lnTo>
                    <a:lnTo>
                      <a:pt x="269" y="847"/>
                    </a:lnTo>
                    <a:lnTo>
                      <a:pt x="271" y="862"/>
                    </a:lnTo>
                    <a:lnTo>
                      <a:pt x="271" y="877"/>
                    </a:lnTo>
                    <a:lnTo>
                      <a:pt x="273" y="893"/>
                    </a:lnTo>
                    <a:lnTo>
                      <a:pt x="273" y="908"/>
                    </a:lnTo>
                    <a:lnTo>
                      <a:pt x="275" y="924"/>
                    </a:lnTo>
                    <a:lnTo>
                      <a:pt x="275" y="939"/>
                    </a:lnTo>
                    <a:lnTo>
                      <a:pt x="276" y="952"/>
                    </a:lnTo>
                    <a:lnTo>
                      <a:pt x="276" y="968"/>
                    </a:lnTo>
                    <a:lnTo>
                      <a:pt x="278" y="981"/>
                    </a:lnTo>
                    <a:lnTo>
                      <a:pt x="278" y="1006"/>
                    </a:lnTo>
                    <a:lnTo>
                      <a:pt x="280" y="1020"/>
                    </a:lnTo>
                    <a:lnTo>
                      <a:pt x="280" y="1069"/>
                    </a:lnTo>
                    <a:lnTo>
                      <a:pt x="282" y="1081"/>
                    </a:lnTo>
                    <a:lnTo>
                      <a:pt x="282" y="1141"/>
                    </a:lnTo>
                    <a:lnTo>
                      <a:pt x="284" y="1150"/>
                    </a:lnTo>
                    <a:lnTo>
                      <a:pt x="284" y="1202"/>
                    </a:lnTo>
                    <a:lnTo>
                      <a:pt x="286" y="1214"/>
                    </a:lnTo>
                    <a:lnTo>
                      <a:pt x="286" y="1231"/>
                    </a:lnTo>
                    <a:lnTo>
                      <a:pt x="288" y="1240"/>
                    </a:lnTo>
                    <a:lnTo>
                      <a:pt x="288" y="1248"/>
                    </a:lnTo>
                    <a:lnTo>
                      <a:pt x="290" y="1256"/>
                    </a:lnTo>
                    <a:lnTo>
                      <a:pt x="290" y="1265"/>
                    </a:lnTo>
                    <a:lnTo>
                      <a:pt x="292" y="1271"/>
                    </a:lnTo>
                    <a:lnTo>
                      <a:pt x="292" y="1279"/>
                    </a:lnTo>
                    <a:lnTo>
                      <a:pt x="294" y="1286"/>
                    </a:lnTo>
                    <a:lnTo>
                      <a:pt x="296" y="1292"/>
                    </a:lnTo>
                    <a:lnTo>
                      <a:pt x="298" y="1298"/>
                    </a:lnTo>
                    <a:lnTo>
                      <a:pt x="300" y="1306"/>
                    </a:lnTo>
                    <a:lnTo>
                      <a:pt x="301" y="1310"/>
                    </a:lnTo>
                    <a:lnTo>
                      <a:pt x="303" y="1315"/>
                    </a:lnTo>
                    <a:lnTo>
                      <a:pt x="305" y="1319"/>
                    </a:lnTo>
                    <a:lnTo>
                      <a:pt x="307" y="1323"/>
                    </a:lnTo>
                    <a:lnTo>
                      <a:pt x="309" y="1327"/>
                    </a:lnTo>
                    <a:lnTo>
                      <a:pt x="317" y="1335"/>
                    </a:lnTo>
                    <a:lnTo>
                      <a:pt x="321" y="1336"/>
                    </a:lnTo>
                    <a:lnTo>
                      <a:pt x="323" y="1338"/>
                    </a:lnTo>
                    <a:lnTo>
                      <a:pt x="326" y="1340"/>
                    </a:lnTo>
                    <a:lnTo>
                      <a:pt x="332" y="1340"/>
                    </a:lnTo>
                    <a:lnTo>
                      <a:pt x="336" y="1342"/>
                    </a:lnTo>
                    <a:lnTo>
                      <a:pt x="359" y="1342"/>
                    </a:lnTo>
                    <a:lnTo>
                      <a:pt x="363" y="1340"/>
                    </a:lnTo>
                    <a:lnTo>
                      <a:pt x="394" y="1340"/>
                    </a:lnTo>
                    <a:lnTo>
                      <a:pt x="397" y="1342"/>
                    </a:lnTo>
                    <a:lnTo>
                      <a:pt x="403" y="1342"/>
                    </a:lnTo>
                    <a:lnTo>
                      <a:pt x="405" y="1344"/>
                    </a:lnTo>
                    <a:lnTo>
                      <a:pt x="413" y="1344"/>
                    </a:lnTo>
                    <a:lnTo>
                      <a:pt x="415" y="1346"/>
                    </a:lnTo>
                    <a:lnTo>
                      <a:pt x="420" y="1346"/>
                    </a:lnTo>
                    <a:lnTo>
                      <a:pt x="424" y="1348"/>
                    </a:lnTo>
                    <a:lnTo>
                      <a:pt x="430" y="1348"/>
                    </a:lnTo>
                    <a:lnTo>
                      <a:pt x="432" y="1350"/>
                    </a:lnTo>
                    <a:lnTo>
                      <a:pt x="442" y="1350"/>
                    </a:lnTo>
                    <a:lnTo>
                      <a:pt x="445" y="1352"/>
                    </a:lnTo>
                    <a:lnTo>
                      <a:pt x="455" y="1352"/>
                    </a:lnTo>
                    <a:lnTo>
                      <a:pt x="457" y="1354"/>
                    </a:lnTo>
                    <a:lnTo>
                      <a:pt x="474" y="1354"/>
                    </a:lnTo>
                    <a:lnTo>
                      <a:pt x="478" y="1356"/>
                    </a:lnTo>
                    <a:lnTo>
                      <a:pt x="497" y="1356"/>
                    </a:lnTo>
                    <a:lnTo>
                      <a:pt x="503" y="1358"/>
                    </a:lnTo>
                    <a:lnTo>
                      <a:pt x="541" y="1358"/>
                    </a:lnTo>
                    <a:lnTo>
                      <a:pt x="547" y="1359"/>
                    </a:lnTo>
                    <a:lnTo>
                      <a:pt x="641" y="1359"/>
                    </a:lnTo>
                    <a:lnTo>
                      <a:pt x="645" y="1358"/>
                    </a:lnTo>
                    <a:lnTo>
                      <a:pt x="668" y="1358"/>
                    </a:lnTo>
                    <a:lnTo>
                      <a:pt x="670" y="1356"/>
                    </a:lnTo>
                    <a:lnTo>
                      <a:pt x="678" y="1356"/>
                    </a:lnTo>
                    <a:lnTo>
                      <a:pt x="682" y="1354"/>
                    </a:lnTo>
                    <a:lnTo>
                      <a:pt x="683" y="1354"/>
                    </a:lnTo>
                    <a:lnTo>
                      <a:pt x="685" y="1352"/>
                    </a:lnTo>
                    <a:lnTo>
                      <a:pt x="691" y="1352"/>
                    </a:lnTo>
                    <a:lnTo>
                      <a:pt x="693" y="1350"/>
                    </a:lnTo>
                    <a:lnTo>
                      <a:pt x="695" y="1350"/>
                    </a:lnTo>
                    <a:lnTo>
                      <a:pt x="699" y="1346"/>
                    </a:lnTo>
                    <a:lnTo>
                      <a:pt x="701" y="1346"/>
                    </a:lnTo>
                    <a:lnTo>
                      <a:pt x="703" y="1344"/>
                    </a:lnTo>
                    <a:lnTo>
                      <a:pt x="705" y="1344"/>
                    </a:lnTo>
                    <a:lnTo>
                      <a:pt x="707" y="1342"/>
                    </a:lnTo>
                    <a:lnTo>
                      <a:pt x="708" y="1342"/>
                    </a:lnTo>
                    <a:lnTo>
                      <a:pt x="712" y="1338"/>
                    </a:lnTo>
                    <a:lnTo>
                      <a:pt x="714" y="1338"/>
                    </a:lnTo>
                    <a:lnTo>
                      <a:pt x="716" y="1336"/>
                    </a:lnTo>
                    <a:lnTo>
                      <a:pt x="718" y="1336"/>
                    </a:lnTo>
                    <a:lnTo>
                      <a:pt x="720" y="1335"/>
                    </a:lnTo>
                    <a:lnTo>
                      <a:pt x="724" y="1335"/>
                    </a:lnTo>
                    <a:lnTo>
                      <a:pt x="728" y="1331"/>
                    </a:lnTo>
                    <a:lnTo>
                      <a:pt x="731" y="1331"/>
                    </a:lnTo>
                    <a:lnTo>
                      <a:pt x="735" y="1329"/>
                    </a:lnTo>
                    <a:lnTo>
                      <a:pt x="737" y="1329"/>
                    </a:lnTo>
                    <a:lnTo>
                      <a:pt x="741" y="1327"/>
                    </a:lnTo>
                    <a:lnTo>
                      <a:pt x="751" y="1327"/>
                    </a:lnTo>
                    <a:lnTo>
                      <a:pt x="755" y="1325"/>
                    </a:lnTo>
                    <a:lnTo>
                      <a:pt x="758" y="1325"/>
                    </a:lnTo>
                    <a:lnTo>
                      <a:pt x="764" y="1323"/>
                    </a:lnTo>
                    <a:lnTo>
                      <a:pt x="770" y="1323"/>
                    </a:lnTo>
                    <a:lnTo>
                      <a:pt x="776" y="1321"/>
                    </a:lnTo>
                    <a:lnTo>
                      <a:pt x="781" y="1321"/>
                    </a:lnTo>
                    <a:lnTo>
                      <a:pt x="787" y="1319"/>
                    </a:lnTo>
                    <a:lnTo>
                      <a:pt x="793" y="1319"/>
                    </a:lnTo>
                    <a:lnTo>
                      <a:pt x="799" y="1317"/>
                    </a:lnTo>
                    <a:lnTo>
                      <a:pt x="804" y="1317"/>
                    </a:lnTo>
                    <a:lnTo>
                      <a:pt x="812" y="1315"/>
                    </a:lnTo>
                    <a:lnTo>
                      <a:pt x="826" y="1315"/>
                    </a:lnTo>
                    <a:lnTo>
                      <a:pt x="831" y="1313"/>
                    </a:lnTo>
                    <a:lnTo>
                      <a:pt x="839" y="1313"/>
                    </a:lnTo>
                    <a:lnTo>
                      <a:pt x="845" y="1311"/>
                    </a:lnTo>
                    <a:lnTo>
                      <a:pt x="858" y="1311"/>
                    </a:lnTo>
                    <a:lnTo>
                      <a:pt x="866" y="1310"/>
                    </a:lnTo>
                    <a:lnTo>
                      <a:pt x="872" y="1310"/>
                    </a:lnTo>
                    <a:lnTo>
                      <a:pt x="879" y="1308"/>
                    </a:lnTo>
                    <a:lnTo>
                      <a:pt x="899" y="1308"/>
                    </a:lnTo>
                    <a:lnTo>
                      <a:pt x="904" y="1306"/>
                    </a:lnTo>
                    <a:lnTo>
                      <a:pt x="970" y="1306"/>
                    </a:lnTo>
                    <a:lnTo>
                      <a:pt x="973" y="1308"/>
                    </a:lnTo>
                    <a:lnTo>
                      <a:pt x="981" y="1308"/>
                    </a:lnTo>
                    <a:lnTo>
                      <a:pt x="985" y="1310"/>
                    </a:lnTo>
                    <a:lnTo>
                      <a:pt x="989" y="1310"/>
                    </a:lnTo>
                    <a:lnTo>
                      <a:pt x="993" y="1311"/>
                    </a:lnTo>
                    <a:lnTo>
                      <a:pt x="996" y="1311"/>
                    </a:lnTo>
                    <a:lnTo>
                      <a:pt x="998" y="1313"/>
                    </a:lnTo>
                    <a:lnTo>
                      <a:pt x="1002" y="1313"/>
                    </a:lnTo>
                    <a:lnTo>
                      <a:pt x="1006" y="1315"/>
                    </a:lnTo>
                    <a:lnTo>
                      <a:pt x="1008" y="1315"/>
                    </a:lnTo>
                    <a:lnTo>
                      <a:pt x="1012" y="1317"/>
                    </a:lnTo>
                    <a:lnTo>
                      <a:pt x="1014" y="1317"/>
                    </a:lnTo>
                    <a:lnTo>
                      <a:pt x="1018" y="1319"/>
                    </a:lnTo>
                    <a:lnTo>
                      <a:pt x="1023" y="1319"/>
                    </a:lnTo>
                    <a:lnTo>
                      <a:pt x="1025" y="1321"/>
                    </a:lnTo>
                    <a:lnTo>
                      <a:pt x="1029" y="1321"/>
                    </a:lnTo>
                    <a:lnTo>
                      <a:pt x="1031" y="1323"/>
                    </a:lnTo>
                    <a:lnTo>
                      <a:pt x="1037" y="1323"/>
                    </a:lnTo>
                    <a:lnTo>
                      <a:pt x="1039" y="1325"/>
                    </a:lnTo>
                    <a:lnTo>
                      <a:pt x="1046" y="1325"/>
                    </a:lnTo>
                    <a:lnTo>
                      <a:pt x="1050" y="1327"/>
                    </a:lnTo>
                    <a:lnTo>
                      <a:pt x="1060" y="1327"/>
                    </a:lnTo>
                    <a:lnTo>
                      <a:pt x="1062" y="1329"/>
                    </a:lnTo>
                    <a:lnTo>
                      <a:pt x="1067" y="1329"/>
                    </a:lnTo>
                    <a:lnTo>
                      <a:pt x="1069" y="1331"/>
                    </a:lnTo>
                    <a:lnTo>
                      <a:pt x="1085" y="1331"/>
                    </a:lnTo>
                    <a:lnTo>
                      <a:pt x="1087" y="1329"/>
                    </a:lnTo>
                    <a:lnTo>
                      <a:pt x="1089" y="1329"/>
                    </a:lnTo>
                    <a:lnTo>
                      <a:pt x="1096" y="1321"/>
                    </a:lnTo>
                    <a:lnTo>
                      <a:pt x="1098" y="1321"/>
                    </a:lnTo>
                    <a:lnTo>
                      <a:pt x="1102" y="1319"/>
                    </a:lnTo>
                    <a:lnTo>
                      <a:pt x="1104" y="1315"/>
                    </a:lnTo>
                    <a:lnTo>
                      <a:pt x="1108" y="1311"/>
                    </a:lnTo>
                    <a:lnTo>
                      <a:pt x="1110" y="1308"/>
                    </a:lnTo>
                    <a:lnTo>
                      <a:pt x="1114" y="1306"/>
                    </a:lnTo>
                    <a:lnTo>
                      <a:pt x="1115" y="1302"/>
                    </a:lnTo>
                    <a:lnTo>
                      <a:pt x="1119" y="1298"/>
                    </a:lnTo>
                    <a:lnTo>
                      <a:pt x="1121" y="1294"/>
                    </a:lnTo>
                    <a:lnTo>
                      <a:pt x="1127" y="1288"/>
                    </a:lnTo>
                    <a:lnTo>
                      <a:pt x="1129" y="1285"/>
                    </a:lnTo>
                    <a:lnTo>
                      <a:pt x="1133" y="1279"/>
                    </a:lnTo>
                    <a:lnTo>
                      <a:pt x="1135" y="1275"/>
                    </a:lnTo>
                    <a:lnTo>
                      <a:pt x="1139" y="1271"/>
                    </a:lnTo>
                    <a:lnTo>
                      <a:pt x="1140" y="1267"/>
                    </a:lnTo>
                    <a:lnTo>
                      <a:pt x="1144" y="1263"/>
                    </a:lnTo>
                    <a:lnTo>
                      <a:pt x="1148" y="1258"/>
                    </a:lnTo>
                    <a:lnTo>
                      <a:pt x="1150" y="1254"/>
                    </a:lnTo>
                    <a:lnTo>
                      <a:pt x="1154" y="1250"/>
                    </a:lnTo>
                    <a:lnTo>
                      <a:pt x="1156" y="1244"/>
                    </a:lnTo>
                    <a:lnTo>
                      <a:pt x="1160" y="1240"/>
                    </a:lnTo>
                    <a:lnTo>
                      <a:pt x="1162" y="1237"/>
                    </a:lnTo>
                    <a:lnTo>
                      <a:pt x="1165" y="1231"/>
                    </a:lnTo>
                    <a:lnTo>
                      <a:pt x="1169" y="1227"/>
                    </a:lnTo>
                    <a:lnTo>
                      <a:pt x="1171" y="1221"/>
                    </a:lnTo>
                    <a:lnTo>
                      <a:pt x="1175" y="1217"/>
                    </a:lnTo>
                    <a:lnTo>
                      <a:pt x="1177" y="1214"/>
                    </a:lnTo>
                    <a:lnTo>
                      <a:pt x="1181" y="1208"/>
                    </a:lnTo>
                    <a:lnTo>
                      <a:pt x="1183" y="1204"/>
                    </a:lnTo>
                    <a:lnTo>
                      <a:pt x="1186" y="1200"/>
                    </a:lnTo>
                    <a:lnTo>
                      <a:pt x="1188" y="1196"/>
                    </a:lnTo>
                    <a:lnTo>
                      <a:pt x="1192" y="1192"/>
                    </a:lnTo>
                    <a:lnTo>
                      <a:pt x="1194" y="1187"/>
                    </a:lnTo>
                    <a:lnTo>
                      <a:pt x="1196" y="1183"/>
                    </a:lnTo>
                    <a:lnTo>
                      <a:pt x="1200" y="1181"/>
                    </a:lnTo>
                    <a:lnTo>
                      <a:pt x="1202" y="1177"/>
                    </a:lnTo>
                    <a:lnTo>
                      <a:pt x="1206" y="1173"/>
                    </a:lnTo>
                    <a:lnTo>
                      <a:pt x="1208" y="1169"/>
                    </a:lnTo>
                    <a:lnTo>
                      <a:pt x="1211" y="1167"/>
                    </a:lnTo>
                    <a:lnTo>
                      <a:pt x="1213" y="1164"/>
                    </a:lnTo>
                    <a:lnTo>
                      <a:pt x="1234" y="1142"/>
                    </a:lnTo>
                    <a:lnTo>
                      <a:pt x="1236" y="1139"/>
                    </a:lnTo>
                    <a:lnTo>
                      <a:pt x="1242" y="1133"/>
                    </a:lnTo>
                    <a:lnTo>
                      <a:pt x="1244" y="1129"/>
                    </a:lnTo>
                    <a:lnTo>
                      <a:pt x="1248" y="1125"/>
                    </a:lnTo>
                    <a:lnTo>
                      <a:pt x="1250" y="1119"/>
                    </a:lnTo>
                    <a:lnTo>
                      <a:pt x="1252" y="1116"/>
                    </a:lnTo>
                    <a:lnTo>
                      <a:pt x="1256" y="1112"/>
                    </a:lnTo>
                    <a:lnTo>
                      <a:pt x="1258" y="1106"/>
                    </a:lnTo>
                    <a:lnTo>
                      <a:pt x="1259" y="1102"/>
                    </a:lnTo>
                    <a:lnTo>
                      <a:pt x="1261" y="1096"/>
                    </a:lnTo>
                    <a:lnTo>
                      <a:pt x="1265" y="1091"/>
                    </a:lnTo>
                    <a:lnTo>
                      <a:pt x="1267" y="1085"/>
                    </a:lnTo>
                    <a:lnTo>
                      <a:pt x="1269" y="1079"/>
                    </a:lnTo>
                    <a:lnTo>
                      <a:pt x="1271" y="1071"/>
                    </a:lnTo>
                    <a:lnTo>
                      <a:pt x="1273" y="1064"/>
                    </a:lnTo>
                    <a:lnTo>
                      <a:pt x="1275" y="1058"/>
                    </a:lnTo>
                    <a:lnTo>
                      <a:pt x="1275" y="1048"/>
                    </a:lnTo>
                    <a:lnTo>
                      <a:pt x="1277" y="1041"/>
                    </a:lnTo>
                    <a:lnTo>
                      <a:pt x="1279" y="1031"/>
                    </a:lnTo>
                    <a:lnTo>
                      <a:pt x="1281" y="1023"/>
                    </a:lnTo>
                    <a:lnTo>
                      <a:pt x="1281" y="1014"/>
                    </a:lnTo>
                    <a:lnTo>
                      <a:pt x="1282" y="1002"/>
                    </a:lnTo>
                    <a:lnTo>
                      <a:pt x="1282" y="993"/>
                    </a:lnTo>
                    <a:lnTo>
                      <a:pt x="1284" y="983"/>
                    </a:lnTo>
                    <a:lnTo>
                      <a:pt x="1284" y="972"/>
                    </a:lnTo>
                    <a:lnTo>
                      <a:pt x="1286" y="960"/>
                    </a:lnTo>
                    <a:lnTo>
                      <a:pt x="1286" y="937"/>
                    </a:lnTo>
                    <a:lnTo>
                      <a:pt x="1288" y="925"/>
                    </a:lnTo>
                    <a:lnTo>
                      <a:pt x="1288" y="902"/>
                    </a:lnTo>
                    <a:lnTo>
                      <a:pt x="1290" y="889"/>
                    </a:lnTo>
                    <a:lnTo>
                      <a:pt x="1290" y="852"/>
                    </a:lnTo>
                    <a:lnTo>
                      <a:pt x="1292" y="841"/>
                    </a:lnTo>
                    <a:lnTo>
                      <a:pt x="1292" y="803"/>
                    </a:lnTo>
                    <a:lnTo>
                      <a:pt x="1294" y="791"/>
                    </a:lnTo>
                    <a:lnTo>
                      <a:pt x="1294" y="741"/>
                    </a:lnTo>
                    <a:lnTo>
                      <a:pt x="1296" y="730"/>
                    </a:lnTo>
                    <a:lnTo>
                      <a:pt x="1296" y="707"/>
                    </a:lnTo>
                    <a:lnTo>
                      <a:pt x="1298" y="697"/>
                    </a:lnTo>
                    <a:lnTo>
                      <a:pt x="1298" y="662"/>
                    </a:lnTo>
                    <a:lnTo>
                      <a:pt x="1300" y="651"/>
                    </a:lnTo>
                    <a:lnTo>
                      <a:pt x="1300" y="614"/>
                    </a:lnTo>
                    <a:lnTo>
                      <a:pt x="1302" y="603"/>
                    </a:lnTo>
                    <a:lnTo>
                      <a:pt x="1302" y="541"/>
                    </a:lnTo>
                    <a:lnTo>
                      <a:pt x="1304" y="530"/>
                    </a:lnTo>
                    <a:lnTo>
                      <a:pt x="1304" y="482"/>
                    </a:lnTo>
                    <a:lnTo>
                      <a:pt x="1306" y="470"/>
                    </a:lnTo>
                    <a:lnTo>
                      <a:pt x="1306" y="438"/>
                    </a:lnTo>
                    <a:lnTo>
                      <a:pt x="1307" y="428"/>
                    </a:lnTo>
                    <a:lnTo>
                      <a:pt x="1307" y="399"/>
                    </a:lnTo>
                    <a:lnTo>
                      <a:pt x="1309" y="390"/>
                    </a:lnTo>
                    <a:lnTo>
                      <a:pt x="1309" y="372"/>
                    </a:lnTo>
                    <a:lnTo>
                      <a:pt x="1311" y="365"/>
                    </a:lnTo>
                    <a:lnTo>
                      <a:pt x="1311" y="357"/>
                    </a:lnTo>
                    <a:lnTo>
                      <a:pt x="1313" y="351"/>
                    </a:lnTo>
                    <a:lnTo>
                      <a:pt x="1313" y="338"/>
                    </a:lnTo>
                    <a:lnTo>
                      <a:pt x="1315" y="332"/>
                    </a:lnTo>
                    <a:lnTo>
                      <a:pt x="1315" y="326"/>
                    </a:lnTo>
                    <a:lnTo>
                      <a:pt x="1317" y="320"/>
                    </a:lnTo>
                    <a:lnTo>
                      <a:pt x="1317" y="315"/>
                    </a:lnTo>
                    <a:lnTo>
                      <a:pt x="1319" y="311"/>
                    </a:lnTo>
                    <a:lnTo>
                      <a:pt x="1321" y="305"/>
                    </a:lnTo>
                    <a:lnTo>
                      <a:pt x="1321" y="301"/>
                    </a:lnTo>
                    <a:lnTo>
                      <a:pt x="1323" y="297"/>
                    </a:lnTo>
                    <a:lnTo>
                      <a:pt x="1323" y="294"/>
                    </a:lnTo>
                    <a:lnTo>
                      <a:pt x="1325" y="290"/>
                    </a:lnTo>
                    <a:lnTo>
                      <a:pt x="1327" y="286"/>
                    </a:lnTo>
                    <a:lnTo>
                      <a:pt x="1327" y="284"/>
                    </a:lnTo>
                    <a:lnTo>
                      <a:pt x="1329" y="280"/>
                    </a:lnTo>
                    <a:lnTo>
                      <a:pt x="1330" y="278"/>
                    </a:lnTo>
                    <a:lnTo>
                      <a:pt x="1330" y="276"/>
                    </a:lnTo>
                    <a:lnTo>
                      <a:pt x="1334" y="272"/>
                    </a:lnTo>
                    <a:lnTo>
                      <a:pt x="1334" y="271"/>
                    </a:lnTo>
                    <a:lnTo>
                      <a:pt x="1336" y="269"/>
                    </a:lnTo>
                    <a:lnTo>
                      <a:pt x="1338" y="269"/>
                    </a:lnTo>
                    <a:lnTo>
                      <a:pt x="1338" y="267"/>
                    </a:lnTo>
                    <a:lnTo>
                      <a:pt x="1342" y="267"/>
                    </a:lnTo>
                    <a:lnTo>
                      <a:pt x="1342" y="265"/>
                    </a:lnTo>
                    <a:lnTo>
                      <a:pt x="1346" y="265"/>
                    </a:lnTo>
                    <a:lnTo>
                      <a:pt x="1346" y="267"/>
                    </a:lnTo>
                    <a:lnTo>
                      <a:pt x="1348" y="267"/>
                    </a:lnTo>
                    <a:lnTo>
                      <a:pt x="1350" y="269"/>
                    </a:lnTo>
                    <a:lnTo>
                      <a:pt x="1350" y="271"/>
                    </a:lnTo>
                    <a:lnTo>
                      <a:pt x="1352" y="271"/>
                    </a:lnTo>
                    <a:lnTo>
                      <a:pt x="1352" y="272"/>
                    </a:lnTo>
                    <a:lnTo>
                      <a:pt x="1354" y="274"/>
                    </a:lnTo>
                    <a:lnTo>
                      <a:pt x="1354" y="276"/>
                    </a:lnTo>
                    <a:lnTo>
                      <a:pt x="1355" y="278"/>
                    </a:lnTo>
                    <a:lnTo>
                      <a:pt x="1355" y="284"/>
                    </a:lnTo>
                    <a:lnTo>
                      <a:pt x="1357" y="286"/>
                    </a:lnTo>
                    <a:lnTo>
                      <a:pt x="1357" y="290"/>
                    </a:lnTo>
                    <a:lnTo>
                      <a:pt x="1359" y="292"/>
                    </a:lnTo>
                    <a:lnTo>
                      <a:pt x="1359" y="299"/>
                    </a:lnTo>
                    <a:lnTo>
                      <a:pt x="1361" y="303"/>
                    </a:lnTo>
                    <a:lnTo>
                      <a:pt x="1361" y="311"/>
                    </a:lnTo>
                    <a:lnTo>
                      <a:pt x="1363" y="317"/>
                    </a:lnTo>
                    <a:lnTo>
                      <a:pt x="1363" y="326"/>
                    </a:lnTo>
                    <a:lnTo>
                      <a:pt x="1365" y="330"/>
                    </a:lnTo>
                    <a:lnTo>
                      <a:pt x="1365" y="344"/>
                    </a:lnTo>
                    <a:lnTo>
                      <a:pt x="1367" y="349"/>
                    </a:lnTo>
                    <a:lnTo>
                      <a:pt x="1367" y="363"/>
                    </a:lnTo>
                    <a:lnTo>
                      <a:pt x="1369" y="368"/>
                    </a:lnTo>
                    <a:lnTo>
                      <a:pt x="1369" y="384"/>
                    </a:lnTo>
                    <a:lnTo>
                      <a:pt x="1371" y="393"/>
                    </a:lnTo>
                    <a:lnTo>
                      <a:pt x="1371" y="401"/>
                    </a:lnTo>
                    <a:lnTo>
                      <a:pt x="1373" y="411"/>
                    </a:lnTo>
                    <a:lnTo>
                      <a:pt x="1373" y="428"/>
                    </a:lnTo>
                    <a:lnTo>
                      <a:pt x="1375" y="440"/>
                    </a:lnTo>
                    <a:lnTo>
                      <a:pt x="1375" y="463"/>
                    </a:lnTo>
                    <a:lnTo>
                      <a:pt x="1377" y="474"/>
                    </a:lnTo>
                    <a:lnTo>
                      <a:pt x="1377" y="499"/>
                    </a:lnTo>
                    <a:lnTo>
                      <a:pt x="1378" y="513"/>
                    </a:lnTo>
                    <a:lnTo>
                      <a:pt x="1378" y="539"/>
                    </a:lnTo>
                    <a:lnTo>
                      <a:pt x="1380" y="555"/>
                    </a:lnTo>
                    <a:lnTo>
                      <a:pt x="1380" y="597"/>
                    </a:lnTo>
                    <a:lnTo>
                      <a:pt x="1382" y="612"/>
                    </a:lnTo>
                    <a:lnTo>
                      <a:pt x="1382" y="643"/>
                    </a:lnTo>
                    <a:lnTo>
                      <a:pt x="1384" y="658"/>
                    </a:lnTo>
                    <a:lnTo>
                      <a:pt x="1384" y="672"/>
                    </a:lnTo>
                    <a:lnTo>
                      <a:pt x="1386" y="687"/>
                    </a:lnTo>
                    <a:lnTo>
                      <a:pt x="1386" y="718"/>
                    </a:lnTo>
                    <a:lnTo>
                      <a:pt x="1388" y="731"/>
                    </a:lnTo>
                    <a:lnTo>
                      <a:pt x="1388" y="747"/>
                    </a:lnTo>
                    <a:lnTo>
                      <a:pt x="1390" y="760"/>
                    </a:lnTo>
                    <a:lnTo>
                      <a:pt x="1390" y="787"/>
                    </a:lnTo>
                    <a:lnTo>
                      <a:pt x="1392" y="801"/>
                    </a:lnTo>
                    <a:lnTo>
                      <a:pt x="1392" y="814"/>
                    </a:lnTo>
                    <a:lnTo>
                      <a:pt x="1394" y="826"/>
                    </a:lnTo>
                    <a:lnTo>
                      <a:pt x="1396" y="839"/>
                    </a:lnTo>
                    <a:lnTo>
                      <a:pt x="1396" y="851"/>
                    </a:lnTo>
                    <a:lnTo>
                      <a:pt x="1398" y="862"/>
                    </a:lnTo>
                    <a:lnTo>
                      <a:pt x="1398" y="874"/>
                    </a:lnTo>
                    <a:lnTo>
                      <a:pt x="1400" y="885"/>
                    </a:lnTo>
                    <a:lnTo>
                      <a:pt x="1400" y="895"/>
                    </a:lnTo>
                    <a:lnTo>
                      <a:pt x="1402" y="906"/>
                    </a:lnTo>
                    <a:lnTo>
                      <a:pt x="1402" y="918"/>
                    </a:lnTo>
                    <a:lnTo>
                      <a:pt x="1403" y="929"/>
                    </a:lnTo>
                    <a:lnTo>
                      <a:pt x="1403" y="941"/>
                    </a:lnTo>
                    <a:lnTo>
                      <a:pt x="1405" y="950"/>
                    </a:lnTo>
                    <a:lnTo>
                      <a:pt x="1407" y="962"/>
                    </a:lnTo>
                    <a:lnTo>
                      <a:pt x="1407" y="972"/>
                    </a:lnTo>
                    <a:lnTo>
                      <a:pt x="1409" y="983"/>
                    </a:lnTo>
                    <a:lnTo>
                      <a:pt x="1411" y="993"/>
                    </a:lnTo>
                    <a:lnTo>
                      <a:pt x="1411" y="1004"/>
                    </a:lnTo>
                    <a:lnTo>
                      <a:pt x="1413" y="1014"/>
                    </a:lnTo>
                    <a:lnTo>
                      <a:pt x="1413" y="1023"/>
                    </a:lnTo>
                    <a:lnTo>
                      <a:pt x="1415" y="1033"/>
                    </a:lnTo>
                    <a:lnTo>
                      <a:pt x="1417" y="1043"/>
                    </a:lnTo>
                    <a:lnTo>
                      <a:pt x="1419" y="1052"/>
                    </a:lnTo>
                    <a:lnTo>
                      <a:pt x="1419" y="1062"/>
                    </a:lnTo>
                    <a:lnTo>
                      <a:pt x="1421" y="1071"/>
                    </a:lnTo>
                    <a:lnTo>
                      <a:pt x="1423" y="1081"/>
                    </a:lnTo>
                    <a:lnTo>
                      <a:pt x="1425" y="1091"/>
                    </a:lnTo>
                    <a:lnTo>
                      <a:pt x="1426" y="1100"/>
                    </a:lnTo>
                    <a:lnTo>
                      <a:pt x="1428" y="1110"/>
                    </a:lnTo>
                    <a:lnTo>
                      <a:pt x="1428" y="1117"/>
                    </a:lnTo>
                    <a:lnTo>
                      <a:pt x="1430" y="1127"/>
                    </a:lnTo>
                    <a:lnTo>
                      <a:pt x="1432" y="1135"/>
                    </a:lnTo>
                    <a:lnTo>
                      <a:pt x="1434" y="1144"/>
                    </a:lnTo>
                    <a:lnTo>
                      <a:pt x="1436" y="1152"/>
                    </a:lnTo>
                    <a:lnTo>
                      <a:pt x="1440" y="1162"/>
                    </a:lnTo>
                    <a:lnTo>
                      <a:pt x="1442" y="1169"/>
                    </a:lnTo>
                    <a:lnTo>
                      <a:pt x="1444" y="1177"/>
                    </a:lnTo>
                    <a:lnTo>
                      <a:pt x="1446" y="1187"/>
                    </a:lnTo>
                    <a:lnTo>
                      <a:pt x="1450" y="1194"/>
                    </a:lnTo>
                    <a:lnTo>
                      <a:pt x="1451" y="1202"/>
                    </a:lnTo>
                    <a:lnTo>
                      <a:pt x="1453" y="1210"/>
                    </a:lnTo>
                    <a:lnTo>
                      <a:pt x="1455" y="1215"/>
                    </a:lnTo>
                    <a:lnTo>
                      <a:pt x="1459" y="1223"/>
                    </a:lnTo>
                    <a:lnTo>
                      <a:pt x="1461" y="1231"/>
                    </a:lnTo>
                    <a:lnTo>
                      <a:pt x="1463" y="1238"/>
                    </a:lnTo>
                    <a:lnTo>
                      <a:pt x="1465" y="1244"/>
                    </a:lnTo>
                    <a:lnTo>
                      <a:pt x="1469" y="1252"/>
                    </a:lnTo>
                    <a:lnTo>
                      <a:pt x="1471" y="1260"/>
                    </a:lnTo>
                    <a:lnTo>
                      <a:pt x="1474" y="1265"/>
                    </a:lnTo>
                    <a:lnTo>
                      <a:pt x="1476" y="1271"/>
                    </a:lnTo>
                    <a:lnTo>
                      <a:pt x="1480" y="1279"/>
                    </a:lnTo>
                    <a:lnTo>
                      <a:pt x="1482" y="1285"/>
                    </a:lnTo>
                    <a:lnTo>
                      <a:pt x="1484" y="1290"/>
                    </a:lnTo>
                    <a:lnTo>
                      <a:pt x="1488" y="1296"/>
                    </a:lnTo>
                    <a:lnTo>
                      <a:pt x="1492" y="1304"/>
                    </a:lnTo>
                    <a:lnTo>
                      <a:pt x="1494" y="1310"/>
                    </a:lnTo>
                    <a:lnTo>
                      <a:pt x="1498" y="1315"/>
                    </a:lnTo>
                    <a:lnTo>
                      <a:pt x="1499" y="1319"/>
                    </a:lnTo>
                    <a:lnTo>
                      <a:pt x="1503" y="1325"/>
                    </a:lnTo>
                    <a:lnTo>
                      <a:pt x="1507" y="1331"/>
                    </a:lnTo>
                    <a:lnTo>
                      <a:pt x="1509" y="1336"/>
                    </a:lnTo>
                    <a:lnTo>
                      <a:pt x="1513" y="1342"/>
                    </a:lnTo>
                    <a:lnTo>
                      <a:pt x="1517" y="1346"/>
                    </a:lnTo>
                    <a:lnTo>
                      <a:pt x="1521" y="1352"/>
                    </a:lnTo>
                    <a:lnTo>
                      <a:pt x="1522" y="1356"/>
                    </a:lnTo>
                    <a:lnTo>
                      <a:pt x="1526" y="1361"/>
                    </a:lnTo>
                    <a:lnTo>
                      <a:pt x="1530" y="1365"/>
                    </a:lnTo>
                  </a:path>
                </a:pathLst>
              </a:custGeom>
              <a:noFill/>
              <a:ln w="38100" cmpd="sng">
                <a:solidFill>
                  <a:srgbClr val="99FF33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52" name="Group 25"/>
            <p:cNvGrpSpPr>
              <a:grpSpLocks/>
            </p:cNvGrpSpPr>
            <p:nvPr/>
          </p:nvGrpSpPr>
          <p:grpSpPr bwMode="auto">
            <a:xfrm>
              <a:off x="1050" y="1329"/>
              <a:ext cx="2453" cy="2062"/>
              <a:chOff x="1050" y="1329"/>
              <a:chExt cx="2453" cy="2062"/>
            </a:xfrm>
          </p:grpSpPr>
          <p:sp>
            <p:nvSpPr>
              <p:cNvPr id="14363" name="Text Box 26"/>
              <p:cNvSpPr txBox="1">
                <a:spLocks noChangeArrowheads="1"/>
              </p:cNvSpPr>
              <p:nvPr/>
            </p:nvSpPr>
            <p:spPr bwMode="auto">
              <a:xfrm>
                <a:off x="1050" y="1329"/>
                <a:ext cx="1147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CC00"/>
                    </a:solidFill>
                    <a:miter lim="800000"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rgbClr val="000000"/>
                      </a:outerShdw>
                    </a:effectLst>
                  </a14:hiddenEffects>
                </a:ext>
              </a:extLst>
            </p:spPr>
            <p:txBody>
              <a:bodyPr wrap="none" lIns="91423" tIns="45711" rIns="91423" bIns="45711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r>
                  <a:rPr lang="en-US" altLang="en-US" sz="2000" b="1">
                    <a:solidFill>
                      <a:srgbClr val="00CC00"/>
                    </a:solidFill>
                  </a:rPr>
                  <a:t>Chlorophyll b</a:t>
                </a:r>
              </a:p>
            </p:txBody>
          </p:sp>
          <p:sp>
            <p:nvSpPr>
              <p:cNvPr id="14364" name="Line 27"/>
              <p:cNvSpPr>
                <a:spLocks noChangeShapeType="1"/>
              </p:cNvSpPr>
              <p:nvPr/>
            </p:nvSpPr>
            <p:spPr bwMode="auto">
              <a:xfrm>
                <a:off x="2139" y="1547"/>
                <a:ext cx="389" cy="212"/>
              </a:xfrm>
              <a:prstGeom prst="line">
                <a:avLst/>
              </a:prstGeom>
              <a:noFill/>
              <a:ln w="38100">
                <a:solidFill>
                  <a:srgbClr val="00CC00"/>
                </a:solidFill>
                <a:round/>
                <a:headEnd type="none" w="sm" len="sm"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5" name="Freeform 28"/>
              <p:cNvSpPr>
                <a:spLocks/>
              </p:cNvSpPr>
              <p:nvPr/>
            </p:nvSpPr>
            <p:spPr bwMode="auto">
              <a:xfrm>
                <a:off x="2358" y="1471"/>
                <a:ext cx="1145" cy="1920"/>
              </a:xfrm>
              <a:custGeom>
                <a:avLst/>
                <a:gdLst>
                  <a:gd name="T0" fmla="*/ 30 w 1342"/>
                  <a:gd name="T1" fmla="*/ 1643 h 1811"/>
                  <a:gd name="T2" fmla="*/ 59 w 1342"/>
                  <a:gd name="T3" fmla="*/ 1495 h 1811"/>
                  <a:gd name="T4" fmla="*/ 85 w 1342"/>
                  <a:gd name="T5" fmla="*/ 1376 h 1811"/>
                  <a:gd name="T6" fmla="*/ 108 w 1342"/>
                  <a:gd name="T7" fmla="*/ 1285 h 1811"/>
                  <a:gd name="T8" fmla="*/ 125 w 1342"/>
                  <a:gd name="T9" fmla="*/ 1222 h 1811"/>
                  <a:gd name="T10" fmla="*/ 141 w 1342"/>
                  <a:gd name="T11" fmla="*/ 1214 h 1811"/>
                  <a:gd name="T12" fmla="*/ 148 w 1342"/>
                  <a:gd name="T13" fmla="*/ 1240 h 1811"/>
                  <a:gd name="T14" fmla="*/ 153 w 1342"/>
                  <a:gd name="T15" fmla="*/ 1267 h 1811"/>
                  <a:gd name="T16" fmla="*/ 160 w 1342"/>
                  <a:gd name="T17" fmla="*/ 1258 h 1811"/>
                  <a:gd name="T18" fmla="*/ 166 w 1342"/>
                  <a:gd name="T19" fmla="*/ 1228 h 1811"/>
                  <a:gd name="T20" fmla="*/ 172 w 1342"/>
                  <a:gd name="T21" fmla="*/ 1175 h 1811"/>
                  <a:gd name="T22" fmla="*/ 177 w 1342"/>
                  <a:gd name="T23" fmla="*/ 1018 h 1811"/>
                  <a:gd name="T24" fmla="*/ 174 w 1342"/>
                  <a:gd name="T25" fmla="*/ 542 h 1811"/>
                  <a:gd name="T26" fmla="*/ 172 w 1342"/>
                  <a:gd name="T27" fmla="*/ 31 h 1811"/>
                  <a:gd name="T28" fmla="*/ 179 w 1342"/>
                  <a:gd name="T29" fmla="*/ 8 h 1811"/>
                  <a:gd name="T30" fmla="*/ 195 w 1342"/>
                  <a:gd name="T31" fmla="*/ 2 h 1811"/>
                  <a:gd name="T32" fmla="*/ 212 w 1342"/>
                  <a:gd name="T33" fmla="*/ 29 h 1811"/>
                  <a:gd name="T34" fmla="*/ 223 w 1342"/>
                  <a:gd name="T35" fmla="*/ 86 h 1811"/>
                  <a:gd name="T36" fmla="*/ 233 w 1342"/>
                  <a:gd name="T37" fmla="*/ 186 h 1811"/>
                  <a:gd name="T38" fmla="*/ 240 w 1342"/>
                  <a:gd name="T39" fmla="*/ 342 h 1811"/>
                  <a:gd name="T40" fmla="*/ 244 w 1342"/>
                  <a:gd name="T41" fmla="*/ 562 h 1811"/>
                  <a:gd name="T42" fmla="*/ 251 w 1342"/>
                  <a:gd name="T43" fmla="*/ 780 h 1811"/>
                  <a:gd name="T44" fmla="*/ 258 w 1342"/>
                  <a:gd name="T45" fmla="*/ 953 h 1811"/>
                  <a:gd name="T46" fmla="*/ 264 w 1342"/>
                  <a:gd name="T47" fmla="*/ 1068 h 1811"/>
                  <a:gd name="T48" fmla="*/ 270 w 1342"/>
                  <a:gd name="T49" fmla="*/ 1163 h 1811"/>
                  <a:gd name="T50" fmla="*/ 277 w 1342"/>
                  <a:gd name="T51" fmla="*/ 1250 h 1811"/>
                  <a:gd name="T52" fmla="*/ 283 w 1342"/>
                  <a:gd name="T53" fmla="*/ 1336 h 1811"/>
                  <a:gd name="T54" fmla="*/ 290 w 1342"/>
                  <a:gd name="T55" fmla="*/ 1478 h 1811"/>
                  <a:gd name="T56" fmla="*/ 297 w 1342"/>
                  <a:gd name="T57" fmla="*/ 1630 h 1811"/>
                  <a:gd name="T58" fmla="*/ 305 w 1342"/>
                  <a:gd name="T59" fmla="*/ 1703 h 1811"/>
                  <a:gd name="T60" fmla="*/ 320 w 1342"/>
                  <a:gd name="T61" fmla="*/ 1758 h 1811"/>
                  <a:gd name="T62" fmla="*/ 354 w 1342"/>
                  <a:gd name="T63" fmla="*/ 1809 h 1811"/>
                  <a:gd name="T64" fmla="*/ 382 w 1342"/>
                  <a:gd name="T65" fmla="*/ 1829 h 1811"/>
                  <a:gd name="T66" fmla="*/ 416 w 1342"/>
                  <a:gd name="T67" fmla="*/ 1845 h 1811"/>
                  <a:gd name="T68" fmla="*/ 461 w 1342"/>
                  <a:gd name="T69" fmla="*/ 1865 h 1811"/>
                  <a:gd name="T70" fmla="*/ 516 w 1342"/>
                  <a:gd name="T71" fmla="*/ 1884 h 1811"/>
                  <a:gd name="T72" fmla="*/ 580 w 1342"/>
                  <a:gd name="T73" fmla="*/ 1902 h 1811"/>
                  <a:gd name="T74" fmla="*/ 642 w 1342"/>
                  <a:gd name="T75" fmla="*/ 1914 h 1811"/>
                  <a:gd name="T76" fmla="*/ 708 w 1342"/>
                  <a:gd name="T77" fmla="*/ 1918 h 1811"/>
                  <a:gd name="T78" fmla="*/ 762 w 1342"/>
                  <a:gd name="T79" fmla="*/ 1913 h 1811"/>
                  <a:gd name="T80" fmla="*/ 788 w 1342"/>
                  <a:gd name="T81" fmla="*/ 1898 h 1811"/>
                  <a:gd name="T82" fmla="*/ 833 w 1342"/>
                  <a:gd name="T83" fmla="*/ 1849 h 1811"/>
                  <a:gd name="T84" fmla="*/ 855 w 1342"/>
                  <a:gd name="T85" fmla="*/ 1800 h 1811"/>
                  <a:gd name="T86" fmla="*/ 876 w 1342"/>
                  <a:gd name="T87" fmla="*/ 1739 h 1811"/>
                  <a:gd name="T88" fmla="*/ 896 w 1342"/>
                  <a:gd name="T89" fmla="*/ 1672 h 1811"/>
                  <a:gd name="T90" fmla="*/ 913 w 1342"/>
                  <a:gd name="T91" fmla="*/ 1605 h 1811"/>
                  <a:gd name="T92" fmla="*/ 924 w 1342"/>
                  <a:gd name="T93" fmla="*/ 1544 h 1811"/>
                  <a:gd name="T94" fmla="*/ 933 w 1342"/>
                  <a:gd name="T95" fmla="*/ 1477 h 1811"/>
                  <a:gd name="T96" fmla="*/ 937 w 1342"/>
                  <a:gd name="T97" fmla="*/ 1376 h 1811"/>
                  <a:gd name="T98" fmla="*/ 944 w 1342"/>
                  <a:gd name="T99" fmla="*/ 1322 h 1811"/>
                  <a:gd name="T100" fmla="*/ 952 w 1342"/>
                  <a:gd name="T101" fmla="*/ 1291 h 1811"/>
                  <a:gd name="T102" fmla="*/ 967 w 1342"/>
                  <a:gd name="T103" fmla="*/ 1271 h 1811"/>
                  <a:gd name="T104" fmla="*/ 993 w 1342"/>
                  <a:gd name="T105" fmla="*/ 1285 h 1811"/>
                  <a:gd name="T106" fmla="*/ 999 w 1342"/>
                  <a:gd name="T107" fmla="*/ 1320 h 1811"/>
                  <a:gd name="T108" fmla="*/ 1006 w 1342"/>
                  <a:gd name="T109" fmla="*/ 1523 h 1811"/>
                  <a:gd name="T110" fmla="*/ 1014 w 1342"/>
                  <a:gd name="T111" fmla="*/ 1597 h 1811"/>
                  <a:gd name="T112" fmla="*/ 1027 w 1342"/>
                  <a:gd name="T113" fmla="*/ 1663 h 1811"/>
                  <a:gd name="T114" fmla="*/ 1045 w 1342"/>
                  <a:gd name="T115" fmla="*/ 1731 h 1811"/>
                  <a:gd name="T116" fmla="*/ 1061 w 1342"/>
                  <a:gd name="T117" fmla="*/ 1794 h 1811"/>
                  <a:gd name="T118" fmla="*/ 1078 w 1342"/>
                  <a:gd name="T119" fmla="*/ 1843 h 1811"/>
                  <a:gd name="T120" fmla="*/ 1095 w 1342"/>
                  <a:gd name="T121" fmla="*/ 1878 h 1811"/>
                  <a:gd name="T122" fmla="*/ 1120 w 1342"/>
                  <a:gd name="T123" fmla="*/ 1913 h 1811"/>
                  <a:gd name="T124" fmla="*/ 1145 w 1342"/>
                  <a:gd name="T125" fmla="*/ 1913 h 18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42" h="1811">
                    <a:moveTo>
                      <a:pt x="0" y="1690"/>
                    </a:moveTo>
                    <a:lnTo>
                      <a:pt x="6" y="1665"/>
                    </a:lnTo>
                    <a:lnTo>
                      <a:pt x="12" y="1642"/>
                    </a:lnTo>
                    <a:lnTo>
                      <a:pt x="18" y="1617"/>
                    </a:lnTo>
                    <a:lnTo>
                      <a:pt x="23" y="1594"/>
                    </a:lnTo>
                    <a:lnTo>
                      <a:pt x="29" y="1571"/>
                    </a:lnTo>
                    <a:lnTo>
                      <a:pt x="35" y="1550"/>
                    </a:lnTo>
                    <a:lnTo>
                      <a:pt x="41" y="1529"/>
                    </a:lnTo>
                    <a:lnTo>
                      <a:pt x="44" y="1508"/>
                    </a:lnTo>
                    <a:lnTo>
                      <a:pt x="50" y="1487"/>
                    </a:lnTo>
                    <a:lnTo>
                      <a:pt x="56" y="1467"/>
                    </a:lnTo>
                    <a:lnTo>
                      <a:pt x="60" y="1448"/>
                    </a:lnTo>
                    <a:lnTo>
                      <a:pt x="66" y="1429"/>
                    </a:lnTo>
                    <a:lnTo>
                      <a:pt x="69" y="1410"/>
                    </a:lnTo>
                    <a:lnTo>
                      <a:pt x="75" y="1393"/>
                    </a:lnTo>
                    <a:lnTo>
                      <a:pt x="79" y="1375"/>
                    </a:lnTo>
                    <a:lnTo>
                      <a:pt x="83" y="1360"/>
                    </a:lnTo>
                    <a:lnTo>
                      <a:pt x="89" y="1343"/>
                    </a:lnTo>
                    <a:lnTo>
                      <a:pt x="92" y="1327"/>
                    </a:lnTo>
                    <a:lnTo>
                      <a:pt x="96" y="1312"/>
                    </a:lnTo>
                    <a:lnTo>
                      <a:pt x="100" y="1298"/>
                    </a:lnTo>
                    <a:lnTo>
                      <a:pt x="104" y="1283"/>
                    </a:lnTo>
                    <a:lnTo>
                      <a:pt x="108" y="1270"/>
                    </a:lnTo>
                    <a:lnTo>
                      <a:pt x="112" y="1258"/>
                    </a:lnTo>
                    <a:lnTo>
                      <a:pt x="115" y="1245"/>
                    </a:lnTo>
                    <a:lnTo>
                      <a:pt x="119" y="1233"/>
                    </a:lnTo>
                    <a:lnTo>
                      <a:pt x="123" y="1222"/>
                    </a:lnTo>
                    <a:lnTo>
                      <a:pt x="127" y="1212"/>
                    </a:lnTo>
                    <a:lnTo>
                      <a:pt x="131" y="1201"/>
                    </a:lnTo>
                    <a:lnTo>
                      <a:pt x="133" y="1191"/>
                    </a:lnTo>
                    <a:lnTo>
                      <a:pt x="137" y="1183"/>
                    </a:lnTo>
                    <a:lnTo>
                      <a:pt x="139" y="1174"/>
                    </a:lnTo>
                    <a:lnTo>
                      <a:pt x="142" y="1166"/>
                    </a:lnTo>
                    <a:lnTo>
                      <a:pt x="144" y="1158"/>
                    </a:lnTo>
                    <a:lnTo>
                      <a:pt x="146" y="1153"/>
                    </a:lnTo>
                    <a:lnTo>
                      <a:pt x="150" y="1147"/>
                    </a:lnTo>
                    <a:lnTo>
                      <a:pt x="152" y="1145"/>
                    </a:lnTo>
                    <a:lnTo>
                      <a:pt x="154" y="1141"/>
                    </a:lnTo>
                    <a:lnTo>
                      <a:pt x="156" y="1141"/>
                    </a:lnTo>
                    <a:lnTo>
                      <a:pt x="158" y="1139"/>
                    </a:lnTo>
                    <a:lnTo>
                      <a:pt x="160" y="1139"/>
                    </a:lnTo>
                    <a:lnTo>
                      <a:pt x="165" y="1145"/>
                    </a:lnTo>
                    <a:lnTo>
                      <a:pt x="165" y="1147"/>
                    </a:lnTo>
                    <a:lnTo>
                      <a:pt x="167" y="1151"/>
                    </a:lnTo>
                    <a:lnTo>
                      <a:pt x="169" y="1154"/>
                    </a:lnTo>
                    <a:lnTo>
                      <a:pt x="169" y="1158"/>
                    </a:lnTo>
                    <a:lnTo>
                      <a:pt x="171" y="1162"/>
                    </a:lnTo>
                    <a:lnTo>
                      <a:pt x="171" y="1166"/>
                    </a:lnTo>
                    <a:lnTo>
                      <a:pt x="173" y="1170"/>
                    </a:lnTo>
                    <a:lnTo>
                      <a:pt x="173" y="1176"/>
                    </a:lnTo>
                    <a:lnTo>
                      <a:pt x="175" y="1179"/>
                    </a:lnTo>
                    <a:lnTo>
                      <a:pt x="175" y="1183"/>
                    </a:lnTo>
                    <a:lnTo>
                      <a:pt x="177" y="1187"/>
                    </a:lnTo>
                    <a:lnTo>
                      <a:pt x="177" y="1191"/>
                    </a:lnTo>
                    <a:lnTo>
                      <a:pt x="179" y="1193"/>
                    </a:lnTo>
                    <a:lnTo>
                      <a:pt x="179" y="1195"/>
                    </a:lnTo>
                    <a:lnTo>
                      <a:pt x="181" y="1197"/>
                    </a:lnTo>
                    <a:lnTo>
                      <a:pt x="181" y="1199"/>
                    </a:lnTo>
                    <a:lnTo>
                      <a:pt x="183" y="1201"/>
                    </a:lnTo>
                    <a:lnTo>
                      <a:pt x="183" y="1199"/>
                    </a:lnTo>
                    <a:lnTo>
                      <a:pt x="187" y="1195"/>
                    </a:lnTo>
                    <a:lnTo>
                      <a:pt x="187" y="1191"/>
                    </a:lnTo>
                    <a:lnTo>
                      <a:pt x="188" y="1187"/>
                    </a:lnTo>
                    <a:lnTo>
                      <a:pt x="188" y="1183"/>
                    </a:lnTo>
                    <a:lnTo>
                      <a:pt x="190" y="1179"/>
                    </a:lnTo>
                    <a:lnTo>
                      <a:pt x="190" y="1176"/>
                    </a:lnTo>
                    <a:lnTo>
                      <a:pt x="192" y="1172"/>
                    </a:lnTo>
                    <a:lnTo>
                      <a:pt x="192" y="1166"/>
                    </a:lnTo>
                    <a:lnTo>
                      <a:pt x="194" y="1162"/>
                    </a:lnTo>
                    <a:lnTo>
                      <a:pt x="194" y="1158"/>
                    </a:lnTo>
                    <a:lnTo>
                      <a:pt x="196" y="1153"/>
                    </a:lnTo>
                    <a:lnTo>
                      <a:pt x="196" y="1147"/>
                    </a:lnTo>
                    <a:lnTo>
                      <a:pt x="198" y="1141"/>
                    </a:lnTo>
                    <a:lnTo>
                      <a:pt x="198" y="1129"/>
                    </a:lnTo>
                    <a:lnTo>
                      <a:pt x="200" y="1124"/>
                    </a:lnTo>
                    <a:lnTo>
                      <a:pt x="200" y="1116"/>
                    </a:lnTo>
                    <a:lnTo>
                      <a:pt x="202" y="1108"/>
                    </a:lnTo>
                    <a:lnTo>
                      <a:pt x="202" y="1093"/>
                    </a:lnTo>
                    <a:lnTo>
                      <a:pt x="204" y="1085"/>
                    </a:lnTo>
                    <a:lnTo>
                      <a:pt x="204" y="1068"/>
                    </a:lnTo>
                    <a:lnTo>
                      <a:pt x="206" y="1056"/>
                    </a:lnTo>
                    <a:lnTo>
                      <a:pt x="206" y="1026"/>
                    </a:lnTo>
                    <a:lnTo>
                      <a:pt x="208" y="1014"/>
                    </a:lnTo>
                    <a:lnTo>
                      <a:pt x="208" y="960"/>
                    </a:lnTo>
                    <a:lnTo>
                      <a:pt x="210" y="947"/>
                    </a:lnTo>
                    <a:lnTo>
                      <a:pt x="210" y="813"/>
                    </a:lnTo>
                    <a:lnTo>
                      <a:pt x="208" y="790"/>
                    </a:lnTo>
                    <a:lnTo>
                      <a:pt x="208" y="667"/>
                    </a:lnTo>
                    <a:lnTo>
                      <a:pt x="206" y="640"/>
                    </a:lnTo>
                    <a:lnTo>
                      <a:pt x="206" y="536"/>
                    </a:lnTo>
                    <a:lnTo>
                      <a:pt x="204" y="511"/>
                    </a:lnTo>
                    <a:lnTo>
                      <a:pt x="204" y="436"/>
                    </a:lnTo>
                    <a:lnTo>
                      <a:pt x="202" y="411"/>
                    </a:lnTo>
                    <a:lnTo>
                      <a:pt x="202" y="235"/>
                    </a:lnTo>
                    <a:lnTo>
                      <a:pt x="200" y="219"/>
                    </a:lnTo>
                    <a:lnTo>
                      <a:pt x="200" y="58"/>
                    </a:lnTo>
                    <a:lnTo>
                      <a:pt x="202" y="52"/>
                    </a:lnTo>
                    <a:lnTo>
                      <a:pt x="202" y="29"/>
                    </a:lnTo>
                    <a:lnTo>
                      <a:pt x="204" y="25"/>
                    </a:lnTo>
                    <a:lnTo>
                      <a:pt x="204" y="19"/>
                    </a:lnTo>
                    <a:lnTo>
                      <a:pt x="206" y="17"/>
                    </a:lnTo>
                    <a:lnTo>
                      <a:pt x="206" y="12"/>
                    </a:lnTo>
                    <a:lnTo>
                      <a:pt x="208" y="10"/>
                    </a:lnTo>
                    <a:lnTo>
                      <a:pt x="210" y="10"/>
                    </a:lnTo>
                    <a:lnTo>
                      <a:pt x="210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0"/>
                    </a:lnTo>
                    <a:lnTo>
                      <a:pt x="227" y="0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6" y="8"/>
                    </a:lnTo>
                    <a:lnTo>
                      <a:pt x="238" y="12"/>
                    </a:lnTo>
                    <a:lnTo>
                      <a:pt x="242" y="16"/>
                    </a:lnTo>
                    <a:lnTo>
                      <a:pt x="244" y="19"/>
                    </a:lnTo>
                    <a:lnTo>
                      <a:pt x="246" y="23"/>
                    </a:lnTo>
                    <a:lnTo>
                      <a:pt x="248" y="27"/>
                    </a:lnTo>
                    <a:lnTo>
                      <a:pt x="250" y="33"/>
                    </a:lnTo>
                    <a:lnTo>
                      <a:pt x="252" y="41"/>
                    </a:lnTo>
                    <a:lnTo>
                      <a:pt x="254" y="46"/>
                    </a:lnTo>
                    <a:lnTo>
                      <a:pt x="256" y="54"/>
                    </a:lnTo>
                    <a:lnTo>
                      <a:pt x="258" y="62"/>
                    </a:lnTo>
                    <a:lnTo>
                      <a:pt x="259" y="71"/>
                    </a:lnTo>
                    <a:lnTo>
                      <a:pt x="261" y="81"/>
                    </a:lnTo>
                    <a:lnTo>
                      <a:pt x="263" y="92"/>
                    </a:lnTo>
                    <a:lnTo>
                      <a:pt x="265" y="102"/>
                    </a:lnTo>
                    <a:lnTo>
                      <a:pt x="267" y="115"/>
                    </a:lnTo>
                    <a:lnTo>
                      <a:pt x="269" y="129"/>
                    </a:lnTo>
                    <a:lnTo>
                      <a:pt x="269" y="142"/>
                    </a:lnTo>
                    <a:lnTo>
                      <a:pt x="271" y="158"/>
                    </a:lnTo>
                    <a:lnTo>
                      <a:pt x="273" y="175"/>
                    </a:lnTo>
                    <a:lnTo>
                      <a:pt x="273" y="192"/>
                    </a:lnTo>
                    <a:lnTo>
                      <a:pt x="275" y="211"/>
                    </a:lnTo>
                    <a:lnTo>
                      <a:pt x="275" y="233"/>
                    </a:lnTo>
                    <a:lnTo>
                      <a:pt x="277" y="254"/>
                    </a:lnTo>
                    <a:lnTo>
                      <a:pt x="277" y="277"/>
                    </a:lnTo>
                    <a:lnTo>
                      <a:pt x="279" y="300"/>
                    </a:lnTo>
                    <a:lnTo>
                      <a:pt x="281" y="323"/>
                    </a:lnTo>
                    <a:lnTo>
                      <a:pt x="281" y="373"/>
                    </a:lnTo>
                    <a:lnTo>
                      <a:pt x="282" y="398"/>
                    </a:lnTo>
                    <a:lnTo>
                      <a:pt x="282" y="425"/>
                    </a:lnTo>
                    <a:lnTo>
                      <a:pt x="284" y="450"/>
                    </a:lnTo>
                    <a:lnTo>
                      <a:pt x="284" y="476"/>
                    </a:lnTo>
                    <a:lnTo>
                      <a:pt x="286" y="503"/>
                    </a:lnTo>
                    <a:lnTo>
                      <a:pt x="286" y="530"/>
                    </a:lnTo>
                    <a:lnTo>
                      <a:pt x="288" y="557"/>
                    </a:lnTo>
                    <a:lnTo>
                      <a:pt x="288" y="611"/>
                    </a:lnTo>
                    <a:lnTo>
                      <a:pt x="290" y="636"/>
                    </a:lnTo>
                    <a:lnTo>
                      <a:pt x="290" y="663"/>
                    </a:lnTo>
                    <a:lnTo>
                      <a:pt x="292" y="688"/>
                    </a:lnTo>
                    <a:lnTo>
                      <a:pt x="292" y="713"/>
                    </a:lnTo>
                    <a:lnTo>
                      <a:pt x="294" y="736"/>
                    </a:lnTo>
                    <a:lnTo>
                      <a:pt x="294" y="782"/>
                    </a:lnTo>
                    <a:lnTo>
                      <a:pt x="296" y="805"/>
                    </a:lnTo>
                    <a:lnTo>
                      <a:pt x="296" y="824"/>
                    </a:lnTo>
                    <a:lnTo>
                      <a:pt x="298" y="845"/>
                    </a:lnTo>
                    <a:lnTo>
                      <a:pt x="300" y="864"/>
                    </a:lnTo>
                    <a:lnTo>
                      <a:pt x="300" y="882"/>
                    </a:lnTo>
                    <a:lnTo>
                      <a:pt x="302" y="899"/>
                    </a:lnTo>
                    <a:lnTo>
                      <a:pt x="302" y="914"/>
                    </a:lnTo>
                    <a:lnTo>
                      <a:pt x="304" y="932"/>
                    </a:lnTo>
                    <a:lnTo>
                      <a:pt x="304" y="947"/>
                    </a:lnTo>
                    <a:lnTo>
                      <a:pt x="306" y="962"/>
                    </a:lnTo>
                    <a:lnTo>
                      <a:pt x="307" y="978"/>
                    </a:lnTo>
                    <a:lnTo>
                      <a:pt x="307" y="993"/>
                    </a:lnTo>
                    <a:lnTo>
                      <a:pt x="309" y="1007"/>
                    </a:lnTo>
                    <a:lnTo>
                      <a:pt x="309" y="1020"/>
                    </a:lnTo>
                    <a:lnTo>
                      <a:pt x="311" y="1033"/>
                    </a:lnTo>
                    <a:lnTo>
                      <a:pt x="313" y="1047"/>
                    </a:lnTo>
                    <a:lnTo>
                      <a:pt x="313" y="1060"/>
                    </a:lnTo>
                    <a:lnTo>
                      <a:pt x="315" y="1074"/>
                    </a:lnTo>
                    <a:lnTo>
                      <a:pt x="315" y="1085"/>
                    </a:lnTo>
                    <a:lnTo>
                      <a:pt x="317" y="1097"/>
                    </a:lnTo>
                    <a:lnTo>
                      <a:pt x="319" y="1110"/>
                    </a:lnTo>
                    <a:lnTo>
                      <a:pt x="319" y="1122"/>
                    </a:lnTo>
                    <a:lnTo>
                      <a:pt x="321" y="1133"/>
                    </a:lnTo>
                    <a:lnTo>
                      <a:pt x="321" y="1145"/>
                    </a:lnTo>
                    <a:lnTo>
                      <a:pt x="323" y="1156"/>
                    </a:lnTo>
                    <a:lnTo>
                      <a:pt x="325" y="1168"/>
                    </a:lnTo>
                    <a:lnTo>
                      <a:pt x="325" y="1179"/>
                    </a:lnTo>
                    <a:lnTo>
                      <a:pt x="327" y="1191"/>
                    </a:lnTo>
                    <a:lnTo>
                      <a:pt x="327" y="1202"/>
                    </a:lnTo>
                    <a:lnTo>
                      <a:pt x="329" y="1214"/>
                    </a:lnTo>
                    <a:lnTo>
                      <a:pt x="330" y="1225"/>
                    </a:lnTo>
                    <a:lnTo>
                      <a:pt x="330" y="1237"/>
                    </a:lnTo>
                    <a:lnTo>
                      <a:pt x="332" y="1249"/>
                    </a:lnTo>
                    <a:lnTo>
                      <a:pt x="332" y="1260"/>
                    </a:lnTo>
                    <a:lnTo>
                      <a:pt x="334" y="1272"/>
                    </a:lnTo>
                    <a:lnTo>
                      <a:pt x="336" y="1285"/>
                    </a:lnTo>
                    <a:lnTo>
                      <a:pt x="336" y="1308"/>
                    </a:lnTo>
                    <a:lnTo>
                      <a:pt x="338" y="1322"/>
                    </a:lnTo>
                    <a:lnTo>
                      <a:pt x="338" y="1333"/>
                    </a:lnTo>
                    <a:lnTo>
                      <a:pt x="340" y="1345"/>
                    </a:lnTo>
                    <a:lnTo>
                      <a:pt x="340" y="1394"/>
                    </a:lnTo>
                    <a:lnTo>
                      <a:pt x="342" y="1408"/>
                    </a:lnTo>
                    <a:lnTo>
                      <a:pt x="342" y="1456"/>
                    </a:lnTo>
                    <a:lnTo>
                      <a:pt x="344" y="1467"/>
                    </a:lnTo>
                    <a:lnTo>
                      <a:pt x="344" y="1504"/>
                    </a:lnTo>
                    <a:lnTo>
                      <a:pt x="346" y="1514"/>
                    </a:lnTo>
                    <a:lnTo>
                      <a:pt x="346" y="1525"/>
                    </a:lnTo>
                    <a:lnTo>
                      <a:pt x="348" y="1537"/>
                    </a:lnTo>
                    <a:lnTo>
                      <a:pt x="348" y="1546"/>
                    </a:lnTo>
                    <a:lnTo>
                      <a:pt x="350" y="1558"/>
                    </a:lnTo>
                    <a:lnTo>
                      <a:pt x="350" y="1567"/>
                    </a:lnTo>
                    <a:lnTo>
                      <a:pt x="352" y="1577"/>
                    </a:lnTo>
                    <a:lnTo>
                      <a:pt x="354" y="1587"/>
                    </a:lnTo>
                    <a:lnTo>
                      <a:pt x="355" y="1596"/>
                    </a:lnTo>
                    <a:lnTo>
                      <a:pt x="357" y="1606"/>
                    </a:lnTo>
                    <a:lnTo>
                      <a:pt x="359" y="1613"/>
                    </a:lnTo>
                    <a:lnTo>
                      <a:pt x="361" y="1621"/>
                    </a:lnTo>
                    <a:lnTo>
                      <a:pt x="363" y="1631"/>
                    </a:lnTo>
                    <a:lnTo>
                      <a:pt x="367" y="1638"/>
                    </a:lnTo>
                    <a:lnTo>
                      <a:pt x="369" y="1644"/>
                    </a:lnTo>
                    <a:lnTo>
                      <a:pt x="373" y="1652"/>
                    </a:lnTo>
                    <a:lnTo>
                      <a:pt x="375" y="1658"/>
                    </a:lnTo>
                    <a:lnTo>
                      <a:pt x="378" y="1663"/>
                    </a:lnTo>
                    <a:lnTo>
                      <a:pt x="380" y="1669"/>
                    </a:lnTo>
                    <a:lnTo>
                      <a:pt x="384" y="1675"/>
                    </a:lnTo>
                    <a:lnTo>
                      <a:pt x="388" y="1679"/>
                    </a:lnTo>
                    <a:lnTo>
                      <a:pt x="392" y="1684"/>
                    </a:lnTo>
                    <a:lnTo>
                      <a:pt x="411" y="1704"/>
                    </a:lnTo>
                    <a:lnTo>
                      <a:pt x="415" y="1706"/>
                    </a:lnTo>
                    <a:lnTo>
                      <a:pt x="419" y="1709"/>
                    </a:lnTo>
                    <a:lnTo>
                      <a:pt x="425" y="1713"/>
                    </a:lnTo>
                    <a:lnTo>
                      <a:pt x="428" y="1715"/>
                    </a:lnTo>
                    <a:lnTo>
                      <a:pt x="432" y="1717"/>
                    </a:lnTo>
                    <a:lnTo>
                      <a:pt x="438" y="1721"/>
                    </a:lnTo>
                    <a:lnTo>
                      <a:pt x="444" y="1723"/>
                    </a:lnTo>
                    <a:lnTo>
                      <a:pt x="448" y="1725"/>
                    </a:lnTo>
                    <a:lnTo>
                      <a:pt x="453" y="1727"/>
                    </a:lnTo>
                    <a:lnTo>
                      <a:pt x="459" y="1729"/>
                    </a:lnTo>
                    <a:lnTo>
                      <a:pt x="465" y="1732"/>
                    </a:lnTo>
                    <a:lnTo>
                      <a:pt x="471" y="1734"/>
                    </a:lnTo>
                    <a:lnTo>
                      <a:pt x="476" y="1736"/>
                    </a:lnTo>
                    <a:lnTo>
                      <a:pt x="482" y="1738"/>
                    </a:lnTo>
                    <a:lnTo>
                      <a:pt x="488" y="1740"/>
                    </a:lnTo>
                    <a:lnTo>
                      <a:pt x="496" y="1744"/>
                    </a:lnTo>
                    <a:lnTo>
                      <a:pt x="501" y="1746"/>
                    </a:lnTo>
                    <a:lnTo>
                      <a:pt x="509" y="1748"/>
                    </a:lnTo>
                    <a:lnTo>
                      <a:pt x="517" y="1752"/>
                    </a:lnTo>
                    <a:lnTo>
                      <a:pt x="522" y="1754"/>
                    </a:lnTo>
                    <a:lnTo>
                      <a:pt x="530" y="1756"/>
                    </a:lnTo>
                    <a:lnTo>
                      <a:pt x="540" y="1759"/>
                    </a:lnTo>
                    <a:lnTo>
                      <a:pt x="547" y="1761"/>
                    </a:lnTo>
                    <a:lnTo>
                      <a:pt x="557" y="1765"/>
                    </a:lnTo>
                    <a:lnTo>
                      <a:pt x="567" y="1767"/>
                    </a:lnTo>
                    <a:lnTo>
                      <a:pt x="576" y="1769"/>
                    </a:lnTo>
                    <a:lnTo>
                      <a:pt x="586" y="1773"/>
                    </a:lnTo>
                    <a:lnTo>
                      <a:pt x="595" y="1775"/>
                    </a:lnTo>
                    <a:lnTo>
                      <a:pt x="605" y="1777"/>
                    </a:lnTo>
                    <a:lnTo>
                      <a:pt x="617" y="1781"/>
                    </a:lnTo>
                    <a:lnTo>
                      <a:pt x="626" y="1782"/>
                    </a:lnTo>
                    <a:lnTo>
                      <a:pt x="638" y="1784"/>
                    </a:lnTo>
                    <a:lnTo>
                      <a:pt x="647" y="1788"/>
                    </a:lnTo>
                    <a:lnTo>
                      <a:pt x="659" y="1790"/>
                    </a:lnTo>
                    <a:lnTo>
                      <a:pt x="668" y="1792"/>
                    </a:lnTo>
                    <a:lnTo>
                      <a:pt x="680" y="1794"/>
                    </a:lnTo>
                    <a:lnTo>
                      <a:pt x="691" y="1796"/>
                    </a:lnTo>
                    <a:lnTo>
                      <a:pt x="701" y="1798"/>
                    </a:lnTo>
                    <a:lnTo>
                      <a:pt x="713" y="1800"/>
                    </a:lnTo>
                    <a:lnTo>
                      <a:pt x="722" y="1802"/>
                    </a:lnTo>
                    <a:lnTo>
                      <a:pt x="734" y="1804"/>
                    </a:lnTo>
                    <a:lnTo>
                      <a:pt x="743" y="1804"/>
                    </a:lnTo>
                    <a:lnTo>
                      <a:pt x="753" y="1805"/>
                    </a:lnTo>
                    <a:lnTo>
                      <a:pt x="762" y="1807"/>
                    </a:lnTo>
                    <a:lnTo>
                      <a:pt x="772" y="1807"/>
                    </a:lnTo>
                    <a:lnTo>
                      <a:pt x="782" y="1809"/>
                    </a:lnTo>
                    <a:lnTo>
                      <a:pt x="809" y="1809"/>
                    </a:lnTo>
                    <a:lnTo>
                      <a:pt x="816" y="1811"/>
                    </a:lnTo>
                    <a:lnTo>
                      <a:pt x="824" y="1811"/>
                    </a:lnTo>
                    <a:lnTo>
                      <a:pt x="830" y="1809"/>
                    </a:lnTo>
                    <a:lnTo>
                      <a:pt x="857" y="1809"/>
                    </a:lnTo>
                    <a:lnTo>
                      <a:pt x="862" y="1807"/>
                    </a:lnTo>
                    <a:lnTo>
                      <a:pt x="874" y="1807"/>
                    </a:lnTo>
                    <a:lnTo>
                      <a:pt x="878" y="1805"/>
                    </a:lnTo>
                    <a:lnTo>
                      <a:pt x="883" y="1805"/>
                    </a:lnTo>
                    <a:lnTo>
                      <a:pt x="889" y="1804"/>
                    </a:lnTo>
                    <a:lnTo>
                      <a:pt x="893" y="1804"/>
                    </a:lnTo>
                    <a:lnTo>
                      <a:pt x="899" y="1802"/>
                    </a:lnTo>
                    <a:lnTo>
                      <a:pt x="903" y="1800"/>
                    </a:lnTo>
                    <a:lnTo>
                      <a:pt x="906" y="1798"/>
                    </a:lnTo>
                    <a:lnTo>
                      <a:pt x="912" y="1798"/>
                    </a:lnTo>
                    <a:lnTo>
                      <a:pt x="916" y="1796"/>
                    </a:lnTo>
                    <a:lnTo>
                      <a:pt x="920" y="1792"/>
                    </a:lnTo>
                    <a:lnTo>
                      <a:pt x="924" y="1790"/>
                    </a:lnTo>
                    <a:lnTo>
                      <a:pt x="928" y="1788"/>
                    </a:lnTo>
                    <a:lnTo>
                      <a:pt x="931" y="1786"/>
                    </a:lnTo>
                    <a:lnTo>
                      <a:pt x="935" y="1782"/>
                    </a:lnTo>
                    <a:lnTo>
                      <a:pt x="939" y="1781"/>
                    </a:lnTo>
                    <a:lnTo>
                      <a:pt x="966" y="1754"/>
                    </a:lnTo>
                    <a:lnTo>
                      <a:pt x="970" y="1748"/>
                    </a:lnTo>
                    <a:lnTo>
                      <a:pt x="976" y="1744"/>
                    </a:lnTo>
                    <a:lnTo>
                      <a:pt x="979" y="1738"/>
                    </a:lnTo>
                    <a:lnTo>
                      <a:pt x="983" y="1732"/>
                    </a:lnTo>
                    <a:lnTo>
                      <a:pt x="987" y="1727"/>
                    </a:lnTo>
                    <a:lnTo>
                      <a:pt x="991" y="1719"/>
                    </a:lnTo>
                    <a:lnTo>
                      <a:pt x="995" y="1713"/>
                    </a:lnTo>
                    <a:lnTo>
                      <a:pt x="999" y="1706"/>
                    </a:lnTo>
                    <a:lnTo>
                      <a:pt x="1002" y="1698"/>
                    </a:lnTo>
                    <a:lnTo>
                      <a:pt x="1006" y="1690"/>
                    </a:lnTo>
                    <a:lnTo>
                      <a:pt x="1010" y="1683"/>
                    </a:lnTo>
                    <a:lnTo>
                      <a:pt x="1012" y="1675"/>
                    </a:lnTo>
                    <a:lnTo>
                      <a:pt x="1016" y="1667"/>
                    </a:lnTo>
                    <a:lnTo>
                      <a:pt x="1020" y="1658"/>
                    </a:lnTo>
                    <a:lnTo>
                      <a:pt x="1024" y="1650"/>
                    </a:lnTo>
                    <a:lnTo>
                      <a:pt x="1027" y="1640"/>
                    </a:lnTo>
                    <a:lnTo>
                      <a:pt x="1031" y="1633"/>
                    </a:lnTo>
                    <a:lnTo>
                      <a:pt x="1033" y="1623"/>
                    </a:lnTo>
                    <a:lnTo>
                      <a:pt x="1037" y="1613"/>
                    </a:lnTo>
                    <a:lnTo>
                      <a:pt x="1041" y="1604"/>
                    </a:lnTo>
                    <a:lnTo>
                      <a:pt x="1045" y="1596"/>
                    </a:lnTo>
                    <a:lnTo>
                      <a:pt x="1047" y="1587"/>
                    </a:lnTo>
                    <a:lnTo>
                      <a:pt x="1050" y="1577"/>
                    </a:lnTo>
                    <a:lnTo>
                      <a:pt x="1052" y="1567"/>
                    </a:lnTo>
                    <a:lnTo>
                      <a:pt x="1056" y="1558"/>
                    </a:lnTo>
                    <a:lnTo>
                      <a:pt x="1058" y="1550"/>
                    </a:lnTo>
                    <a:lnTo>
                      <a:pt x="1062" y="1540"/>
                    </a:lnTo>
                    <a:lnTo>
                      <a:pt x="1064" y="1531"/>
                    </a:lnTo>
                    <a:lnTo>
                      <a:pt x="1066" y="1523"/>
                    </a:lnTo>
                    <a:lnTo>
                      <a:pt x="1070" y="1514"/>
                    </a:lnTo>
                    <a:lnTo>
                      <a:pt x="1072" y="1504"/>
                    </a:lnTo>
                    <a:lnTo>
                      <a:pt x="1073" y="1496"/>
                    </a:lnTo>
                    <a:lnTo>
                      <a:pt x="1075" y="1489"/>
                    </a:lnTo>
                    <a:lnTo>
                      <a:pt x="1079" y="1481"/>
                    </a:lnTo>
                    <a:lnTo>
                      <a:pt x="1081" y="1471"/>
                    </a:lnTo>
                    <a:lnTo>
                      <a:pt x="1083" y="1464"/>
                    </a:lnTo>
                    <a:lnTo>
                      <a:pt x="1083" y="1456"/>
                    </a:lnTo>
                    <a:lnTo>
                      <a:pt x="1085" y="1446"/>
                    </a:lnTo>
                    <a:lnTo>
                      <a:pt x="1087" y="1439"/>
                    </a:lnTo>
                    <a:lnTo>
                      <a:pt x="1089" y="1429"/>
                    </a:lnTo>
                    <a:lnTo>
                      <a:pt x="1089" y="1419"/>
                    </a:lnTo>
                    <a:lnTo>
                      <a:pt x="1091" y="1412"/>
                    </a:lnTo>
                    <a:lnTo>
                      <a:pt x="1091" y="1402"/>
                    </a:lnTo>
                    <a:lnTo>
                      <a:pt x="1093" y="1393"/>
                    </a:lnTo>
                    <a:lnTo>
                      <a:pt x="1093" y="1385"/>
                    </a:lnTo>
                    <a:lnTo>
                      <a:pt x="1095" y="1375"/>
                    </a:lnTo>
                    <a:lnTo>
                      <a:pt x="1095" y="1358"/>
                    </a:lnTo>
                    <a:lnTo>
                      <a:pt x="1097" y="1348"/>
                    </a:lnTo>
                    <a:lnTo>
                      <a:pt x="1097" y="1331"/>
                    </a:lnTo>
                    <a:lnTo>
                      <a:pt x="1098" y="1323"/>
                    </a:lnTo>
                    <a:lnTo>
                      <a:pt x="1098" y="1298"/>
                    </a:lnTo>
                    <a:lnTo>
                      <a:pt x="1100" y="1291"/>
                    </a:lnTo>
                    <a:lnTo>
                      <a:pt x="1100" y="1277"/>
                    </a:lnTo>
                    <a:lnTo>
                      <a:pt x="1102" y="1270"/>
                    </a:lnTo>
                    <a:lnTo>
                      <a:pt x="1102" y="1264"/>
                    </a:lnTo>
                    <a:lnTo>
                      <a:pt x="1104" y="1258"/>
                    </a:lnTo>
                    <a:lnTo>
                      <a:pt x="1104" y="1252"/>
                    </a:lnTo>
                    <a:lnTo>
                      <a:pt x="1106" y="1247"/>
                    </a:lnTo>
                    <a:lnTo>
                      <a:pt x="1106" y="1241"/>
                    </a:lnTo>
                    <a:lnTo>
                      <a:pt x="1108" y="1237"/>
                    </a:lnTo>
                    <a:lnTo>
                      <a:pt x="1110" y="1233"/>
                    </a:lnTo>
                    <a:lnTo>
                      <a:pt x="1110" y="1227"/>
                    </a:lnTo>
                    <a:lnTo>
                      <a:pt x="1112" y="1225"/>
                    </a:lnTo>
                    <a:lnTo>
                      <a:pt x="1114" y="1222"/>
                    </a:lnTo>
                    <a:lnTo>
                      <a:pt x="1116" y="1218"/>
                    </a:lnTo>
                    <a:lnTo>
                      <a:pt x="1118" y="1216"/>
                    </a:lnTo>
                    <a:lnTo>
                      <a:pt x="1120" y="1212"/>
                    </a:lnTo>
                    <a:lnTo>
                      <a:pt x="1123" y="1208"/>
                    </a:lnTo>
                    <a:lnTo>
                      <a:pt x="1125" y="1204"/>
                    </a:lnTo>
                    <a:lnTo>
                      <a:pt x="1127" y="1202"/>
                    </a:lnTo>
                    <a:lnTo>
                      <a:pt x="1129" y="1202"/>
                    </a:lnTo>
                    <a:lnTo>
                      <a:pt x="1133" y="1199"/>
                    </a:lnTo>
                    <a:lnTo>
                      <a:pt x="1135" y="1199"/>
                    </a:lnTo>
                    <a:lnTo>
                      <a:pt x="1137" y="1197"/>
                    </a:lnTo>
                    <a:lnTo>
                      <a:pt x="1148" y="1197"/>
                    </a:lnTo>
                    <a:lnTo>
                      <a:pt x="1150" y="1199"/>
                    </a:lnTo>
                    <a:lnTo>
                      <a:pt x="1152" y="1199"/>
                    </a:lnTo>
                    <a:lnTo>
                      <a:pt x="1162" y="1208"/>
                    </a:lnTo>
                    <a:lnTo>
                      <a:pt x="1164" y="1212"/>
                    </a:lnTo>
                    <a:lnTo>
                      <a:pt x="1164" y="1214"/>
                    </a:lnTo>
                    <a:lnTo>
                      <a:pt x="1166" y="1218"/>
                    </a:lnTo>
                    <a:lnTo>
                      <a:pt x="1168" y="1222"/>
                    </a:lnTo>
                    <a:lnTo>
                      <a:pt x="1169" y="1225"/>
                    </a:lnTo>
                    <a:lnTo>
                      <a:pt x="1169" y="1229"/>
                    </a:lnTo>
                    <a:lnTo>
                      <a:pt x="1171" y="1233"/>
                    </a:lnTo>
                    <a:lnTo>
                      <a:pt x="1171" y="1245"/>
                    </a:lnTo>
                    <a:lnTo>
                      <a:pt x="1173" y="1250"/>
                    </a:lnTo>
                    <a:lnTo>
                      <a:pt x="1173" y="1277"/>
                    </a:lnTo>
                    <a:lnTo>
                      <a:pt x="1175" y="1285"/>
                    </a:lnTo>
                    <a:lnTo>
                      <a:pt x="1175" y="1400"/>
                    </a:lnTo>
                    <a:lnTo>
                      <a:pt x="1177" y="1410"/>
                    </a:lnTo>
                    <a:lnTo>
                      <a:pt x="1177" y="1427"/>
                    </a:lnTo>
                    <a:lnTo>
                      <a:pt x="1179" y="1437"/>
                    </a:lnTo>
                    <a:lnTo>
                      <a:pt x="1179" y="1454"/>
                    </a:lnTo>
                    <a:lnTo>
                      <a:pt x="1181" y="1464"/>
                    </a:lnTo>
                    <a:lnTo>
                      <a:pt x="1183" y="1471"/>
                    </a:lnTo>
                    <a:lnTo>
                      <a:pt x="1185" y="1481"/>
                    </a:lnTo>
                    <a:lnTo>
                      <a:pt x="1185" y="1489"/>
                    </a:lnTo>
                    <a:lnTo>
                      <a:pt x="1187" y="1496"/>
                    </a:lnTo>
                    <a:lnTo>
                      <a:pt x="1189" y="1506"/>
                    </a:lnTo>
                    <a:lnTo>
                      <a:pt x="1191" y="1514"/>
                    </a:lnTo>
                    <a:lnTo>
                      <a:pt x="1193" y="1523"/>
                    </a:lnTo>
                    <a:lnTo>
                      <a:pt x="1194" y="1531"/>
                    </a:lnTo>
                    <a:lnTo>
                      <a:pt x="1198" y="1540"/>
                    </a:lnTo>
                    <a:lnTo>
                      <a:pt x="1200" y="1550"/>
                    </a:lnTo>
                    <a:lnTo>
                      <a:pt x="1202" y="1560"/>
                    </a:lnTo>
                    <a:lnTo>
                      <a:pt x="1204" y="1569"/>
                    </a:lnTo>
                    <a:lnTo>
                      <a:pt x="1208" y="1577"/>
                    </a:lnTo>
                    <a:lnTo>
                      <a:pt x="1210" y="1587"/>
                    </a:lnTo>
                    <a:lnTo>
                      <a:pt x="1214" y="1596"/>
                    </a:lnTo>
                    <a:lnTo>
                      <a:pt x="1216" y="1606"/>
                    </a:lnTo>
                    <a:lnTo>
                      <a:pt x="1219" y="1615"/>
                    </a:lnTo>
                    <a:lnTo>
                      <a:pt x="1221" y="1623"/>
                    </a:lnTo>
                    <a:lnTo>
                      <a:pt x="1225" y="1633"/>
                    </a:lnTo>
                    <a:lnTo>
                      <a:pt x="1227" y="1642"/>
                    </a:lnTo>
                    <a:lnTo>
                      <a:pt x="1231" y="1650"/>
                    </a:lnTo>
                    <a:lnTo>
                      <a:pt x="1233" y="1660"/>
                    </a:lnTo>
                    <a:lnTo>
                      <a:pt x="1237" y="1667"/>
                    </a:lnTo>
                    <a:lnTo>
                      <a:pt x="1239" y="1675"/>
                    </a:lnTo>
                    <a:lnTo>
                      <a:pt x="1242" y="1684"/>
                    </a:lnTo>
                    <a:lnTo>
                      <a:pt x="1244" y="1692"/>
                    </a:lnTo>
                    <a:lnTo>
                      <a:pt x="1248" y="1700"/>
                    </a:lnTo>
                    <a:lnTo>
                      <a:pt x="1250" y="1706"/>
                    </a:lnTo>
                    <a:lnTo>
                      <a:pt x="1254" y="1713"/>
                    </a:lnTo>
                    <a:lnTo>
                      <a:pt x="1256" y="1719"/>
                    </a:lnTo>
                    <a:lnTo>
                      <a:pt x="1258" y="1727"/>
                    </a:lnTo>
                    <a:lnTo>
                      <a:pt x="1262" y="1732"/>
                    </a:lnTo>
                    <a:lnTo>
                      <a:pt x="1264" y="1738"/>
                    </a:lnTo>
                    <a:lnTo>
                      <a:pt x="1267" y="1744"/>
                    </a:lnTo>
                    <a:lnTo>
                      <a:pt x="1269" y="1750"/>
                    </a:lnTo>
                    <a:lnTo>
                      <a:pt x="1273" y="1754"/>
                    </a:lnTo>
                    <a:lnTo>
                      <a:pt x="1275" y="1757"/>
                    </a:lnTo>
                    <a:lnTo>
                      <a:pt x="1277" y="1763"/>
                    </a:lnTo>
                    <a:lnTo>
                      <a:pt x="1279" y="1767"/>
                    </a:lnTo>
                    <a:lnTo>
                      <a:pt x="1283" y="1771"/>
                    </a:lnTo>
                    <a:lnTo>
                      <a:pt x="1285" y="1775"/>
                    </a:lnTo>
                    <a:lnTo>
                      <a:pt x="1287" y="1779"/>
                    </a:lnTo>
                    <a:lnTo>
                      <a:pt x="1292" y="1784"/>
                    </a:lnTo>
                    <a:lnTo>
                      <a:pt x="1294" y="1788"/>
                    </a:lnTo>
                    <a:lnTo>
                      <a:pt x="1308" y="1802"/>
                    </a:lnTo>
                    <a:lnTo>
                      <a:pt x="1310" y="1802"/>
                    </a:lnTo>
                    <a:lnTo>
                      <a:pt x="1313" y="1804"/>
                    </a:lnTo>
                    <a:lnTo>
                      <a:pt x="1315" y="1805"/>
                    </a:lnTo>
                    <a:lnTo>
                      <a:pt x="1317" y="1805"/>
                    </a:lnTo>
                    <a:lnTo>
                      <a:pt x="1319" y="1807"/>
                    </a:lnTo>
                    <a:lnTo>
                      <a:pt x="1337" y="1807"/>
                    </a:lnTo>
                    <a:lnTo>
                      <a:pt x="1338" y="1805"/>
                    </a:lnTo>
                    <a:lnTo>
                      <a:pt x="1340" y="1805"/>
                    </a:lnTo>
                    <a:lnTo>
                      <a:pt x="1342" y="1804"/>
                    </a:lnTo>
                  </a:path>
                </a:pathLst>
              </a:custGeom>
              <a:noFill/>
              <a:ln w="38100" cmpd="sng">
                <a:solidFill>
                  <a:srgbClr val="00CC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353" name="Text Box 29"/>
            <p:cNvSpPr txBox="1">
              <a:spLocks noChangeArrowheads="1"/>
            </p:cNvSpPr>
            <p:nvPr/>
          </p:nvSpPr>
          <p:spPr bwMode="auto">
            <a:xfrm>
              <a:off x="3851" y="3919"/>
              <a:ext cx="156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91423" tIns="45711" rIns="91423" bIns="45711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400" b="1">
                  <a:solidFill>
                    <a:schemeClr val="bg1"/>
                  </a:solidFill>
                </a:rPr>
                <a:t>Lehninger, Nelson and Cox</a:t>
              </a:r>
            </a:p>
          </p:txBody>
        </p:sp>
        <p:grpSp>
          <p:nvGrpSpPr>
            <p:cNvPr id="14354" name="Group 30"/>
            <p:cNvGrpSpPr>
              <a:grpSpLocks/>
            </p:cNvGrpSpPr>
            <p:nvPr/>
          </p:nvGrpSpPr>
          <p:grpSpPr bwMode="auto">
            <a:xfrm>
              <a:off x="1779" y="3557"/>
              <a:ext cx="2225" cy="113"/>
              <a:chOff x="1779" y="3518"/>
              <a:chExt cx="2225" cy="113"/>
            </a:xfrm>
          </p:grpSpPr>
          <p:sp>
            <p:nvSpPr>
              <p:cNvPr id="14356" name="Line 31"/>
              <p:cNvSpPr>
                <a:spLocks noChangeShapeType="1"/>
              </p:cNvSpPr>
              <p:nvPr/>
            </p:nvSpPr>
            <p:spPr bwMode="auto">
              <a:xfrm flipV="1">
                <a:off x="2363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57" name="Line 32"/>
              <p:cNvSpPr>
                <a:spLocks noChangeShapeType="1"/>
              </p:cNvSpPr>
              <p:nvPr/>
            </p:nvSpPr>
            <p:spPr bwMode="auto">
              <a:xfrm flipV="1">
                <a:off x="2987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58" name="Line 33"/>
              <p:cNvSpPr>
                <a:spLocks noChangeShapeType="1"/>
              </p:cNvSpPr>
              <p:nvPr/>
            </p:nvSpPr>
            <p:spPr bwMode="auto">
              <a:xfrm flipV="1">
                <a:off x="3275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59" name="Line 34"/>
              <p:cNvSpPr>
                <a:spLocks noChangeShapeType="1"/>
              </p:cNvSpPr>
              <p:nvPr/>
            </p:nvSpPr>
            <p:spPr bwMode="auto">
              <a:xfrm flipV="1">
                <a:off x="3595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0" name="Line 35"/>
              <p:cNvSpPr>
                <a:spLocks noChangeShapeType="1"/>
              </p:cNvSpPr>
              <p:nvPr/>
            </p:nvSpPr>
            <p:spPr bwMode="auto">
              <a:xfrm flipV="1">
                <a:off x="1979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1" name="Line 36"/>
              <p:cNvSpPr>
                <a:spLocks noChangeShapeType="1"/>
              </p:cNvSpPr>
              <p:nvPr/>
            </p:nvSpPr>
            <p:spPr bwMode="auto">
              <a:xfrm>
                <a:off x="1779" y="3518"/>
                <a:ext cx="2225" cy="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2" name="Line 37"/>
              <p:cNvSpPr>
                <a:spLocks noChangeShapeType="1"/>
              </p:cNvSpPr>
              <p:nvPr/>
            </p:nvSpPr>
            <p:spPr bwMode="auto">
              <a:xfrm flipV="1">
                <a:off x="3979" y="3535"/>
                <a:ext cx="0" cy="9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355" name="Rectangle 38"/>
            <p:cNvSpPr>
              <a:spLocks noChangeArrowheads="1"/>
            </p:cNvSpPr>
            <p:nvPr/>
          </p:nvSpPr>
          <p:spPr bwMode="auto">
            <a:xfrm>
              <a:off x="1784" y="881"/>
              <a:ext cx="2214" cy="2671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8151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noFill/>
          <a:effectLst>
            <a:outerShdw dist="17961" dir="2700000" algn="ctr" rotWithShape="0">
              <a:schemeClr val="hlink"/>
            </a:outerShdw>
          </a:effectLst>
        </p:spPr>
        <p:txBody>
          <a:bodyPr lIns="92075" tIns="46038" rIns="92075" bIns="46038"/>
          <a:lstStyle/>
          <a:p>
            <a:pPr eaLnBrk="1" hangingPunct="1"/>
            <a:r>
              <a:rPr lang="en-US" altLang="en-US" smtClean="0"/>
              <a:t>Radiation Energy Balance</a:t>
            </a:r>
          </a:p>
        </p:txBody>
      </p:sp>
      <p:sp>
        <p:nvSpPr>
          <p:cNvPr id="15363" name="Rectangle 3"/>
          <p:cNvSpPr>
            <a:spLocks noChangeArrowheads="1"/>
          </p:cNvSpPr>
          <p:nvPr/>
        </p:nvSpPr>
        <p:spPr bwMode="auto">
          <a:xfrm>
            <a:off x="457200" y="1524000"/>
            <a:ext cx="5553075" cy="435292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dirty="0"/>
              <a:t>Incoming radiation interacts with an object</a:t>
            </a:r>
          </a:p>
          <a:p>
            <a:r>
              <a:rPr lang="en-US" altLang="en-US" sz="2400" dirty="0"/>
              <a:t> and may follow three exit paths:</a:t>
            </a:r>
          </a:p>
          <a:p>
            <a:pPr lvl="1">
              <a:buFontTx/>
              <a:buChar char="•"/>
            </a:pPr>
            <a:r>
              <a:rPr lang="en-US" altLang="en-US" sz="2400" dirty="0"/>
              <a:t>  Reflection</a:t>
            </a:r>
          </a:p>
          <a:p>
            <a:pPr lvl="1">
              <a:buFontTx/>
              <a:buChar char="•"/>
            </a:pPr>
            <a:r>
              <a:rPr lang="en-US" altLang="en-US" sz="2400" dirty="0"/>
              <a:t>  Absorption</a:t>
            </a:r>
          </a:p>
          <a:p>
            <a:pPr lvl="1">
              <a:buFontTx/>
              <a:buChar char="•"/>
            </a:pPr>
            <a:r>
              <a:rPr lang="en-US" altLang="en-US" sz="2400" dirty="0"/>
              <a:t>  Transmission</a:t>
            </a:r>
          </a:p>
          <a:p>
            <a:endParaRPr lang="en-US" altLang="en-US" sz="2400" baseline="-25000" dirty="0"/>
          </a:p>
          <a:p>
            <a:r>
              <a:rPr lang="en-US" altLang="en-US" sz="2400" dirty="0">
                <a:latin typeface="Symbol" pitchFamily="18" charset="2"/>
              </a:rPr>
              <a:t>a</a:t>
            </a:r>
            <a:r>
              <a:rPr lang="en-US" altLang="en-US" sz="2400" dirty="0">
                <a:latin typeface="Times New Roman" pitchFamily="18" charset="0"/>
              </a:rPr>
              <a:t>   +   </a:t>
            </a:r>
            <a:r>
              <a:rPr lang="en-US" altLang="en-US" sz="2400" dirty="0">
                <a:latin typeface="Symbol" pitchFamily="18" charset="2"/>
              </a:rPr>
              <a:t>t</a:t>
            </a:r>
            <a:r>
              <a:rPr lang="en-US" altLang="en-US" sz="2400" dirty="0">
                <a:latin typeface="Times New Roman" pitchFamily="18" charset="0"/>
              </a:rPr>
              <a:t>   +   </a:t>
            </a:r>
            <a:r>
              <a:rPr lang="en-US" altLang="en-US" sz="2400" dirty="0">
                <a:latin typeface="Symbol" pitchFamily="18" charset="2"/>
              </a:rPr>
              <a:t>r</a:t>
            </a:r>
            <a:r>
              <a:rPr lang="en-US" altLang="en-US" sz="2400" baseline="-24000" dirty="0">
                <a:latin typeface="Times New Roman" pitchFamily="18" charset="0"/>
              </a:rPr>
              <a:t>  </a:t>
            </a:r>
            <a:r>
              <a:rPr lang="en-US" altLang="en-US" sz="2400" dirty="0">
                <a:latin typeface="Times New Roman" pitchFamily="18" charset="0"/>
              </a:rPr>
              <a:t>=  1.0</a:t>
            </a:r>
          </a:p>
          <a:p>
            <a:r>
              <a:rPr lang="en-US" altLang="en-US" sz="2400" dirty="0">
                <a:latin typeface="Symbol" pitchFamily="18" charset="2"/>
              </a:rPr>
              <a:t>a</a:t>
            </a:r>
            <a:r>
              <a:rPr lang="en-US" altLang="en-US" sz="2400" dirty="0">
                <a:latin typeface="Times New Roman" pitchFamily="18" charset="0"/>
              </a:rPr>
              <a:t>, </a:t>
            </a:r>
            <a:r>
              <a:rPr lang="en-US" altLang="en-US" sz="2400" dirty="0">
                <a:latin typeface="Symbol" pitchFamily="18" charset="2"/>
              </a:rPr>
              <a:t>t</a:t>
            </a:r>
            <a:r>
              <a:rPr lang="en-US" altLang="en-US" sz="2400" dirty="0">
                <a:latin typeface="Times New Roman" pitchFamily="18" charset="0"/>
              </a:rPr>
              <a:t>, </a:t>
            </a:r>
            <a:r>
              <a:rPr lang="en-US" altLang="en-US" sz="2400" dirty="0"/>
              <a:t>and</a:t>
            </a:r>
            <a:r>
              <a:rPr lang="en-US" altLang="en-US" sz="2400" dirty="0">
                <a:latin typeface="Times New Roman" pitchFamily="18" charset="0"/>
              </a:rPr>
              <a:t> </a:t>
            </a:r>
            <a:r>
              <a:rPr lang="en-US" altLang="en-US" sz="2400" dirty="0">
                <a:latin typeface="Symbol" pitchFamily="18" charset="2"/>
              </a:rPr>
              <a:t>r</a:t>
            </a:r>
            <a:r>
              <a:rPr lang="en-US" altLang="en-US" sz="2400" dirty="0">
                <a:latin typeface="Times New Roman" pitchFamily="18" charset="0"/>
              </a:rPr>
              <a:t> </a:t>
            </a:r>
            <a:r>
              <a:rPr lang="en-US" altLang="en-US" sz="2400" dirty="0"/>
              <a:t>are the</a:t>
            </a:r>
            <a:endParaRPr lang="en-US" altLang="en-US" sz="2400" dirty="0">
              <a:latin typeface="Times New Roman" pitchFamily="18" charset="0"/>
            </a:endParaRPr>
          </a:p>
          <a:p>
            <a:r>
              <a:rPr lang="en-US" altLang="en-US" sz="2400" dirty="0"/>
              <a:t>fractions taking each path</a:t>
            </a:r>
          </a:p>
          <a:p>
            <a:r>
              <a:rPr lang="en-US" altLang="en-US" sz="2400" dirty="0"/>
              <a:t>Known as </a:t>
            </a:r>
            <a:r>
              <a:rPr lang="en-US" altLang="en-US" sz="2400" dirty="0" err="1"/>
              <a:t>absorbance,transmittance</a:t>
            </a:r>
            <a:r>
              <a:rPr lang="en-US" altLang="en-US" sz="2400" dirty="0"/>
              <a:t>, reflectance respectively</a:t>
            </a:r>
          </a:p>
        </p:txBody>
      </p:sp>
      <p:sp>
        <p:nvSpPr>
          <p:cNvPr id="15364" name="Rectangle 4"/>
          <p:cNvSpPr>
            <a:spLocks noChangeArrowheads="1"/>
          </p:cNvSpPr>
          <p:nvPr/>
        </p:nvSpPr>
        <p:spPr bwMode="auto">
          <a:xfrm>
            <a:off x="5318125" y="3968750"/>
            <a:ext cx="3111500" cy="6731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65" name="Line 5"/>
          <p:cNvSpPr>
            <a:spLocks noChangeShapeType="1"/>
          </p:cNvSpPr>
          <p:nvPr/>
        </p:nvSpPr>
        <p:spPr bwMode="auto">
          <a:xfrm flipH="1">
            <a:off x="7292975" y="2667000"/>
            <a:ext cx="1066800" cy="129540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none" w="sm" len="sm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6" name="Line 6"/>
          <p:cNvSpPr>
            <a:spLocks noChangeShapeType="1"/>
          </p:cNvSpPr>
          <p:nvPr/>
        </p:nvSpPr>
        <p:spPr bwMode="auto">
          <a:xfrm flipH="1">
            <a:off x="6934200" y="3962400"/>
            <a:ext cx="381000" cy="685800"/>
          </a:xfrm>
          <a:prstGeom prst="line">
            <a:avLst/>
          </a:prstGeom>
          <a:noFill/>
          <a:ln w="50800">
            <a:solidFill>
              <a:srgbClr val="FF66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7" name="Line 7"/>
          <p:cNvSpPr>
            <a:spLocks noChangeShapeType="1"/>
          </p:cNvSpPr>
          <p:nvPr/>
        </p:nvSpPr>
        <p:spPr bwMode="auto">
          <a:xfrm flipH="1">
            <a:off x="6226175" y="4637088"/>
            <a:ext cx="708025" cy="849312"/>
          </a:xfrm>
          <a:prstGeom prst="line">
            <a:avLst/>
          </a:prstGeom>
          <a:noFill/>
          <a:ln w="50800">
            <a:solidFill>
              <a:srgbClr val="FF3300"/>
            </a:solidFill>
            <a:round/>
            <a:headEnd type="none" w="sm" len="sm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8" name="Line 8"/>
          <p:cNvSpPr>
            <a:spLocks noChangeShapeType="1"/>
          </p:cNvSpPr>
          <p:nvPr/>
        </p:nvSpPr>
        <p:spPr bwMode="auto">
          <a:xfrm flipH="1" flipV="1">
            <a:off x="6683375" y="3200400"/>
            <a:ext cx="609600" cy="762000"/>
          </a:xfrm>
          <a:prstGeom prst="line">
            <a:avLst/>
          </a:prstGeom>
          <a:noFill/>
          <a:ln w="50800">
            <a:solidFill>
              <a:srgbClr val="00CCFF"/>
            </a:solidFill>
            <a:round/>
            <a:headEnd type="none" w="sm" len="sm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9" name="Rectangle 9"/>
          <p:cNvSpPr>
            <a:spLocks noChangeArrowheads="1"/>
          </p:cNvSpPr>
          <p:nvPr/>
        </p:nvSpPr>
        <p:spPr bwMode="auto">
          <a:xfrm>
            <a:off x="5753100" y="3960813"/>
            <a:ext cx="920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600">
                <a:latin typeface="Times New Roman" pitchFamily="18" charset="0"/>
              </a:rPr>
              <a:t>I</a:t>
            </a:r>
            <a:r>
              <a:rPr lang="en-US" altLang="en-US" sz="2400" baseline="-25000">
                <a:latin typeface="Symbol" pitchFamily="18" charset="2"/>
              </a:rPr>
              <a:t>l</a:t>
            </a:r>
            <a:r>
              <a:rPr lang="en-US" altLang="en-US" sz="1600" baseline="-25000">
                <a:latin typeface="Times New Roman" pitchFamily="18" charset="0"/>
              </a:rPr>
              <a:t>0</a:t>
            </a:r>
            <a:r>
              <a:rPr lang="en-US" altLang="en-US" sz="3600">
                <a:latin typeface="Symbol" pitchFamily="18" charset="2"/>
              </a:rPr>
              <a:t> a</a:t>
            </a:r>
          </a:p>
        </p:txBody>
      </p:sp>
      <p:sp>
        <p:nvSpPr>
          <p:cNvPr id="15370" name="Rectangle 10"/>
          <p:cNvSpPr>
            <a:spLocks noChangeArrowheads="1"/>
          </p:cNvSpPr>
          <p:nvPr/>
        </p:nvSpPr>
        <p:spPr bwMode="auto">
          <a:xfrm>
            <a:off x="6457950" y="5061744"/>
            <a:ext cx="831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600" dirty="0">
                <a:latin typeface="Times New Roman" pitchFamily="18" charset="0"/>
              </a:rPr>
              <a:t>I</a:t>
            </a:r>
            <a:r>
              <a:rPr lang="en-US" altLang="en-US" sz="2400" baseline="-25000" dirty="0">
                <a:latin typeface="Symbol" pitchFamily="18" charset="2"/>
              </a:rPr>
              <a:t>l</a:t>
            </a:r>
            <a:r>
              <a:rPr lang="en-US" altLang="en-US" sz="1600" baseline="-25000" dirty="0">
                <a:latin typeface="Times New Roman" pitchFamily="18" charset="0"/>
              </a:rPr>
              <a:t>0</a:t>
            </a:r>
            <a:r>
              <a:rPr lang="en-US" altLang="en-US" sz="3600" dirty="0">
                <a:latin typeface="Symbol" pitchFamily="18" charset="2"/>
              </a:rPr>
              <a:t> t</a:t>
            </a:r>
          </a:p>
        </p:txBody>
      </p:sp>
      <p:sp>
        <p:nvSpPr>
          <p:cNvPr id="15371" name="Rectangle 11"/>
          <p:cNvSpPr>
            <a:spLocks noChangeArrowheads="1"/>
          </p:cNvSpPr>
          <p:nvPr/>
        </p:nvSpPr>
        <p:spPr bwMode="auto">
          <a:xfrm>
            <a:off x="5626100" y="2727325"/>
            <a:ext cx="882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600">
                <a:latin typeface="Times New Roman" pitchFamily="18" charset="0"/>
              </a:rPr>
              <a:t>I</a:t>
            </a:r>
            <a:r>
              <a:rPr lang="en-US" altLang="en-US" sz="2400" baseline="-25000">
                <a:latin typeface="Symbol" pitchFamily="18" charset="2"/>
              </a:rPr>
              <a:t>l</a:t>
            </a:r>
            <a:r>
              <a:rPr lang="en-US" altLang="en-US" sz="1600" baseline="-25000">
                <a:latin typeface="Times New Roman" pitchFamily="18" charset="0"/>
              </a:rPr>
              <a:t>0</a:t>
            </a:r>
            <a:r>
              <a:rPr lang="en-US" altLang="en-US" sz="3600">
                <a:latin typeface="Times New Roman" pitchFamily="18" charset="0"/>
              </a:rPr>
              <a:t> </a:t>
            </a:r>
            <a:r>
              <a:rPr lang="en-US" altLang="en-US" sz="3600">
                <a:latin typeface="Symbol" pitchFamily="18" charset="2"/>
              </a:rPr>
              <a:t>r</a:t>
            </a:r>
            <a:endParaRPr lang="en-US" altLang="en-US" sz="3600" baseline="-24000">
              <a:latin typeface="Symbol" pitchFamily="18" charset="2"/>
            </a:endParaRPr>
          </a:p>
        </p:txBody>
      </p:sp>
      <p:sp>
        <p:nvSpPr>
          <p:cNvPr id="15372" name="Rectangle 12"/>
          <p:cNvSpPr>
            <a:spLocks noChangeArrowheads="1"/>
          </p:cNvSpPr>
          <p:nvPr/>
        </p:nvSpPr>
        <p:spPr bwMode="auto">
          <a:xfrm>
            <a:off x="7607300" y="2041525"/>
            <a:ext cx="5175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600">
                <a:latin typeface="Times New Roman" pitchFamily="18" charset="0"/>
              </a:rPr>
              <a:t>I</a:t>
            </a:r>
            <a:r>
              <a:rPr lang="en-US" altLang="en-US" sz="2400" baseline="-25000">
                <a:latin typeface="Symbol" pitchFamily="18" charset="2"/>
              </a:rPr>
              <a:t>l</a:t>
            </a:r>
            <a:r>
              <a:rPr lang="en-US" altLang="en-US" sz="1600" baseline="-25000">
                <a:latin typeface="Times New Roman" pitchFamily="18" charset="0"/>
              </a:rPr>
              <a:t>0</a:t>
            </a:r>
            <a:endParaRPr lang="en-US" altLang="en-US" sz="2400" baseline="-25000">
              <a:latin typeface="Times New Roman" pitchFamily="18" charset="0"/>
            </a:endParaRPr>
          </a:p>
        </p:txBody>
      </p:sp>
      <p:sp>
        <p:nvSpPr>
          <p:cNvPr id="15373" name="Rectangle 13"/>
          <p:cNvSpPr>
            <a:spLocks noChangeArrowheads="1"/>
          </p:cNvSpPr>
          <p:nvPr/>
        </p:nvSpPr>
        <p:spPr bwMode="auto">
          <a:xfrm rot="1748866">
            <a:off x="7086600" y="3906838"/>
            <a:ext cx="60325" cy="790575"/>
          </a:xfrm>
          <a:prstGeom prst="rect">
            <a:avLst/>
          </a:prstGeom>
          <a:gradFill rotWithShape="0">
            <a:gsLst>
              <a:gs pos="0">
                <a:srgbClr val="FFFF00"/>
              </a:gs>
              <a:gs pos="100000">
                <a:srgbClr val="FF3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3415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noFill/>
          <a:effectLst>
            <a:outerShdw dist="17961" dir="2700000" algn="ctr" rotWithShape="0">
              <a:schemeClr val="hlink"/>
            </a:outerShdw>
          </a:effectLst>
        </p:spPr>
        <p:txBody>
          <a:bodyPr lIns="92075" tIns="46038" rIns="92075" bIns="46038">
            <a:normAutofit fontScale="90000"/>
          </a:bodyPr>
          <a:lstStyle/>
          <a:p>
            <a:pPr eaLnBrk="1" hangingPunct="1"/>
            <a:r>
              <a:rPr lang="en-US" altLang="en-US" smtClean="0"/>
              <a:t>Nature of absorption by the atmosphere</a:t>
            </a:r>
          </a:p>
        </p:txBody>
      </p:sp>
      <p:graphicFrame>
        <p:nvGraphicFramePr>
          <p:cNvPr id="16387" name="Object 3"/>
          <p:cNvGraphicFramePr>
            <a:graphicFrameLocks/>
          </p:cNvGraphicFramePr>
          <p:nvPr/>
        </p:nvGraphicFramePr>
        <p:xfrm>
          <a:off x="1379538" y="2028825"/>
          <a:ext cx="3316287" cy="3084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5" name="Designer Drawing" r:id="rId4" imgW="3324225" imgH="3095625" progId="Designer.Drawing.7">
                  <p:embed/>
                </p:oleObj>
              </mc:Choice>
              <mc:Fallback>
                <p:oleObj name="Designer Drawing" r:id="rId4" imgW="3324225" imgH="3095625" progId="Designer.Drawing.7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9538" y="2028825"/>
                        <a:ext cx="3316287" cy="30845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4479925" y="2544763"/>
            <a:ext cx="1157288" cy="3968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/>
              <a:t>Incident</a:t>
            </a:r>
          </a:p>
        </p:txBody>
      </p:sp>
      <p:sp>
        <p:nvSpPr>
          <p:cNvPr id="16389" name="Rectangle 5"/>
          <p:cNvSpPr>
            <a:spLocks noChangeArrowheads="1"/>
          </p:cNvSpPr>
          <p:nvPr/>
        </p:nvSpPr>
        <p:spPr bwMode="auto">
          <a:xfrm>
            <a:off x="3336925" y="2239963"/>
            <a:ext cx="1327150" cy="3968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/>
              <a:t>Reflected</a:t>
            </a:r>
          </a:p>
        </p:txBody>
      </p:sp>
      <p:sp>
        <p:nvSpPr>
          <p:cNvPr id="16390" name="Rectangle 6"/>
          <p:cNvSpPr>
            <a:spLocks noChangeArrowheads="1"/>
          </p:cNvSpPr>
          <p:nvPr/>
        </p:nvSpPr>
        <p:spPr bwMode="auto">
          <a:xfrm>
            <a:off x="820738" y="2476500"/>
            <a:ext cx="1465262" cy="2476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91" name="Rectangle 7"/>
          <p:cNvSpPr>
            <a:spLocks noChangeArrowheads="1"/>
          </p:cNvSpPr>
          <p:nvPr/>
        </p:nvSpPr>
        <p:spPr bwMode="auto">
          <a:xfrm>
            <a:off x="746125" y="2392363"/>
            <a:ext cx="1636713" cy="3968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/>
              <a:t>Transmitted</a:t>
            </a:r>
          </a:p>
        </p:txBody>
      </p:sp>
      <p:sp>
        <p:nvSpPr>
          <p:cNvPr id="16392" name="Rectangle 8"/>
          <p:cNvSpPr>
            <a:spLocks noChangeArrowheads="1"/>
          </p:cNvSpPr>
          <p:nvPr/>
        </p:nvSpPr>
        <p:spPr bwMode="auto">
          <a:xfrm>
            <a:off x="2676525" y="3067050"/>
            <a:ext cx="1371600" cy="3968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/>
              <a:t>Absorbed</a:t>
            </a:r>
          </a:p>
        </p:txBody>
      </p:sp>
      <p:sp>
        <p:nvSpPr>
          <p:cNvPr id="16393" name="Rectangle 9"/>
          <p:cNvSpPr>
            <a:spLocks noChangeArrowheads="1"/>
          </p:cNvSpPr>
          <p:nvPr/>
        </p:nvSpPr>
        <p:spPr bwMode="auto">
          <a:xfrm>
            <a:off x="4500563" y="3346450"/>
            <a:ext cx="4591050" cy="228282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/>
              <a:t>Radiant energy balance must</a:t>
            </a:r>
          </a:p>
          <a:p>
            <a:r>
              <a:rPr lang="en-US" altLang="en-US" sz="2400" b="1"/>
              <a:t>be computed for each</a:t>
            </a:r>
          </a:p>
          <a:p>
            <a:r>
              <a:rPr lang="en-US" altLang="en-US" sz="2400" b="1"/>
              <a:t>component of the atmosphere</a:t>
            </a:r>
          </a:p>
          <a:p>
            <a:r>
              <a:rPr lang="en-US" altLang="en-US" sz="2400" b="1"/>
              <a:t>and for each wavelength</a:t>
            </a:r>
          </a:p>
          <a:p>
            <a:r>
              <a:rPr lang="en-US" altLang="en-US" sz="2400" b="1"/>
              <a:t>to estimate the radiation</a:t>
            </a:r>
          </a:p>
          <a:p>
            <a:r>
              <a:rPr lang="en-US" altLang="en-US" sz="2400" b="1"/>
              <a:t>incident on the earth's surface</a:t>
            </a:r>
          </a:p>
        </p:txBody>
      </p:sp>
      <p:sp>
        <p:nvSpPr>
          <p:cNvPr id="16394" name="Rectangle 10"/>
          <p:cNvSpPr>
            <a:spLocks noChangeArrowheads="1"/>
          </p:cNvSpPr>
          <p:nvPr/>
        </p:nvSpPr>
        <p:spPr bwMode="auto">
          <a:xfrm>
            <a:off x="1584325" y="3382963"/>
            <a:ext cx="10160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/>
              <a:t>Earth's</a:t>
            </a:r>
          </a:p>
          <a:p>
            <a:r>
              <a:rPr lang="en-US" altLang="en-US" sz="2000"/>
              <a:t>surface</a:t>
            </a:r>
          </a:p>
        </p:txBody>
      </p:sp>
      <p:sp>
        <p:nvSpPr>
          <p:cNvPr id="16395" name="Rectangle 11"/>
          <p:cNvSpPr>
            <a:spLocks noChangeArrowheads="1"/>
          </p:cNvSpPr>
          <p:nvPr/>
        </p:nvSpPr>
        <p:spPr bwMode="auto">
          <a:xfrm>
            <a:off x="2622550" y="3873500"/>
            <a:ext cx="1552575" cy="366713"/>
          </a:xfrm>
          <a:prstGeom prst="rect">
            <a:avLst/>
          </a:prstGeom>
          <a:solidFill>
            <a:srgbClr val="66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b="1">
                <a:solidFill>
                  <a:schemeClr val="bg2"/>
                </a:solidFill>
              </a:rPr>
              <a:t>Atmosphere</a:t>
            </a:r>
            <a:endParaRPr lang="en-US" altLang="en-US" sz="2000"/>
          </a:p>
        </p:txBody>
      </p:sp>
    </p:spTree>
    <p:extLst>
      <p:ext uri="{BB962C8B-B14F-4D97-AF65-F5344CB8AC3E}">
        <p14:creationId xmlns:p14="http://schemas.microsoft.com/office/powerpoint/2010/main" val="2682283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Reflectance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lvl="1" eaLnBrk="1" hangingPunct="1"/>
            <a:r>
              <a:rPr lang="en-US" altLang="en-US" smtClean="0"/>
              <a:t>Ratio of incoming to reflected irradiance</a:t>
            </a:r>
          </a:p>
          <a:p>
            <a:pPr lvl="1" eaLnBrk="1" hangingPunct="1"/>
            <a:r>
              <a:rPr lang="en-US" altLang="en-US" smtClean="0"/>
              <a:t>Incoming can be measured using a “white” reflectance target</a:t>
            </a:r>
          </a:p>
          <a:p>
            <a:pPr lvl="1" eaLnBrk="1" hangingPunct="1"/>
            <a:r>
              <a:rPr lang="en-US" altLang="en-US" smtClean="0"/>
              <a:t>Reflectance is not a function of incoming irradiance level or spectral content, but of target characteristics</a:t>
            </a:r>
          </a:p>
        </p:txBody>
      </p:sp>
    </p:spTree>
    <p:extLst>
      <p:ext uri="{BB962C8B-B14F-4D97-AF65-F5344CB8AC3E}">
        <p14:creationId xmlns:p14="http://schemas.microsoft.com/office/powerpoint/2010/main" val="796061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4" name="Object 2"/>
          <p:cNvGraphicFramePr>
            <a:graphicFrameLocks/>
          </p:cNvGraphicFramePr>
          <p:nvPr/>
        </p:nvGraphicFramePr>
        <p:xfrm>
          <a:off x="3074988" y="4598988"/>
          <a:ext cx="1311275" cy="963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2" name="Designer Drawing" r:id="rId4" imgW="7458075" imgH="2066925" progId="Designer.Drawing.7">
                  <p:embed/>
                </p:oleObj>
              </mc:Choice>
              <mc:Fallback>
                <p:oleObj name="Designer Drawing" r:id="rId4" imgW="7458075" imgH="2066925" progId="Designer.Drawing.7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4988" y="4598988"/>
                        <a:ext cx="1311275" cy="963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3"/>
          <p:cNvGraphicFramePr>
            <a:graphicFrameLocks/>
          </p:cNvGraphicFramePr>
          <p:nvPr/>
        </p:nvGraphicFramePr>
        <p:xfrm>
          <a:off x="1216025" y="992188"/>
          <a:ext cx="7762875" cy="5262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3" name="Chart" r:id="rId6" imgW="8277143" imgH="5800657" progId="Excel.Chart.8">
                  <p:embed followColorScheme="full"/>
                </p:oleObj>
              </mc:Choice>
              <mc:Fallback>
                <p:oleObj name="Chart" r:id="rId6" imgW="8277143" imgH="5800657" progId="Excel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6025" y="992188"/>
                        <a:ext cx="7762875" cy="5262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69950"/>
          </a:xfrm>
          <a:noFill/>
        </p:spPr>
        <p:txBody>
          <a:bodyPr lIns="92075" tIns="46038" rIns="92075" bIns="46038"/>
          <a:lstStyle/>
          <a:p>
            <a:pPr eaLnBrk="1" hangingPunct="1"/>
            <a:r>
              <a:rPr lang="en-US" altLang="en-US" smtClean="0"/>
              <a:t>Solar Irradiance</a:t>
            </a:r>
          </a:p>
        </p:txBody>
      </p:sp>
      <p:sp>
        <p:nvSpPr>
          <p:cNvPr id="18437" name="Rectangle 5"/>
          <p:cNvSpPr>
            <a:spLocks noChangeArrowheads="1"/>
          </p:cNvSpPr>
          <p:nvPr/>
        </p:nvSpPr>
        <p:spPr bwMode="auto">
          <a:xfrm>
            <a:off x="5995988" y="4594225"/>
            <a:ext cx="709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/>
              <a:t>NIR</a:t>
            </a:r>
          </a:p>
        </p:txBody>
      </p:sp>
      <p:sp>
        <p:nvSpPr>
          <p:cNvPr id="18438" name="Rectangle 6"/>
          <p:cNvSpPr>
            <a:spLocks noChangeArrowheads="1"/>
          </p:cNvSpPr>
          <p:nvPr/>
        </p:nvSpPr>
        <p:spPr bwMode="auto">
          <a:xfrm>
            <a:off x="2238375" y="4641850"/>
            <a:ext cx="608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/>
              <a:t>UV</a:t>
            </a:r>
          </a:p>
        </p:txBody>
      </p:sp>
    </p:spTree>
    <p:extLst>
      <p:ext uri="{BB962C8B-B14F-4D97-AF65-F5344CB8AC3E}">
        <p14:creationId xmlns:p14="http://schemas.microsoft.com/office/powerpoint/2010/main" val="109803790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1840"/>
          <p:cNvSpPr txBox="1">
            <a:spLocks noChangeArrowheads="1"/>
          </p:cNvSpPr>
          <p:nvPr/>
        </p:nvSpPr>
        <p:spPr bwMode="auto">
          <a:xfrm>
            <a:off x="2209800" y="103188"/>
            <a:ext cx="35655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200" b="1" i="1"/>
              <a:t>Plant Reflectance</a:t>
            </a:r>
          </a:p>
        </p:txBody>
      </p:sp>
      <p:grpSp>
        <p:nvGrpSpPr>
          <p:cNvPr id="19459" name="Group 1849"/>
          <p:cNvGrpSpPr>
            <a:grpSpLocks/>
          </p:cNvGrpSpPr>
          <p:nvPr/>
        </p:nvGrpSpPr>
        <p:grpSpPr bwMode="auto">
          <a:xfrm>
            <a:off x="685800" y="609600"/>
            <a:ext cx="6970713" cy="5351463"/>
            <a:chOff x="432" y="384"/>
            <a:chExt cx="4391" cy="3371"/>
          </a:xfrm>
        </p:grpSpPr>
        <p:sp>
          <p:nvSpPr>
            <p:cNvPr id="19460" name="Rectangle 2"/>
            <p:cNvSpPr>
              <a:spLocks noChangeArrowheads="1"/>
            </p:cNvSpPr>
            <p:nvPr/>
          </p:nvSpPr>
          <p:spPr bwMode="auto">
            <a:xfrm>
              <a:off x="2248" y="3524"/>
              <a:ext cx="154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2400" b="1">
                  <a:solidFill>
                    <a:srgbClr val="3333CC"/>
                  </a:solidFill>
                </a:rPr>
                <a:t>Wavelength (nm)</a:t>
              </a:r>
              <a:endParaRPr lang="en-US" altLang="en-US" sz="24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6147" name="Rectangle 3"/>
            <p:cNvSpPr>
              <a:spLocks noChangeArrowheads="1"/>
            </p:cNvSpPr>
            <p:nvPr/>
          </p:nvSpPr>
          <p:spPr bwMode="auto">
            <a:xfrm rot="16200000">
              <a:off x="-195" y="1487"/>
              <a:ext cx="1484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63500" dir="2212194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90538" defTabSz="979488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979488" defTabSz="979488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470025" defTabSz="979488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958975" defTabSz="979488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4161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8733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3305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7877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0" hangingPunct="0">
                <a:defRPr/>
              </a:pPr>
              <a:r>
                <a:rPr lang="en-US" altLang="en-US" sz="2400" b="1" smtClean="0">
                  <a:solidFill>
                    <a:srgbClr val="3333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Reflectance  (%)</a:t>
              </a:r>
            </a:p>
          </p:txBody>
        </p:sp>
        <p:graphicFrame>
          <p:nvGraphicFramePr>
            <p:cNvPr id="19462" name="Object 4"/>
            <p:cNvGraphicFramePr>
              <a:graphicFrameLocks noChangeAspect="1"/>
            </p:cNvGraphicFramePr>
            <p:nvPr/>
          </p:nvGraphicFramePr>
          <p:xfrm>
            <a:off x="918" y="689"/>
            <a:ext cx="1730" cy="25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413" name="Designer Drawing" r:id="rId4" imgW="7267575" imgH="2809875" progId="Designer.Drawing.7">
                    <p:embed/>
                  </p:oleObj>
                </mc:Choice>
                <mc:Fallback>
                  <p:oleObj name="Designer Drawing" r:id="rId4" imgW="7267575" imgH="2809875" progId="Designer.Drawing.7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18" y="689"/>
                          <a:ext cx="1730" cy="25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 type="none" w="sm" len="sm"/>
                              <a:tailEnd type="none" w="sm" len="sm"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9463" name="Rectangle 5"/>
            <p:cNvSpPr>
              <a:spLocks noChangeArrowheads="1"/>
            </p:cNvSpPr>
            <p:nvPr/>
          </p:nvSpPr>
          <p:spPr bwMode="auto">
            <a:xfrm>
              <a:off x="2648" y="689"/>
              <a:ext cx="2108" cy="25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endParaRPr lang="en-US" altLang="en-US" sz="2400">
                <a:solidFill>
                  <a:srgbClr val="FFFF00"/>
                </a:solidFill>
                <a:latin typeface="Times New Roman" pitchFamily="18" charset="0"/>
              </a:endParaRPr>
            </a:p>
          </p:txBody>
        </p:sp>
        <p:grpSp>
          <p:nvGrpSpPr>
            <p:cNvPr id="19464" name="Group 6"/>
            <p:cNvGrpSpPr>
              <a:grpSpLocks/>
            </p:cNvGrpSpPr>
            <p:nvPr/>
          </p:nvGrpSpPr>
          <p:grpSpPr bwMode="auto">
            <a:xfrm>
              <a:off x="1023" y="2641"/>
              <a:ext cx="428" cy="162"/>
              <a:chOff x="693" y="3110"/>
              <a:chExt cx="475" cy="163"/>
            </a:xfrm>
          </p:grpSpPr>
          <p:sp>
            <p:nvSpPr>
              <p:cNvPr id="21104" name="Line 7"/>
              <p:cNvSpPr>
                <a:spLocks noChangeShapeType="1"/>
              </p:cNvSpPr>
              <p:nvPr/>
            </p:nvSpPr>
            <p:spPr bwMode="auto">
              <a:xfrm>
                <a:off x="693" y="312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5" name="Line 8"/>
              <p:cNvSpPr>
                <a:spLocks noChangeShapeType="1"/>
              </p:cNvSpPr>
              <p:nvPr/>
            </p:nvSpPr>
            <p:spPr bwMode="auto">
              <a:xfrm>
                <a:off x="693" y="314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6" name="Line 9"/>
              <p:cNvSpPr>
                <a:spLocks noChangeShapeType="1"/>
              </p:cNvSpPr>
              <p:nvPr/>
            </p:nvSpPr>
            <p:spPr bwMode="auto">
              <a:xfrm>
                <a:off x="693" y="3173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7" name="Line 10"/>
              <p:cNvSpPr>
                <a:spLocks noChangeShapeType="1"/>
              </p:cNvSpPr>
              <p:nvPr/>
            </p:nvSpPr>
            <p:spPr bwMode="auto">
              <a:xfrm>
                <a:off x="702" y="318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8" name="Line 11"/>
              <p:cNvSpPr>
                <a:spLocks noChangeShapeType="1"/>
              </p:cNvSpPr>
              <p:nvPr/>
            </p:nvSpPr>
            <p:spPr bwMode="auto">
              <a:xfrm>
                <a:off x="702" y="318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9" name="Line 12"/>
              <p:cNvSpPr>
                <a:spLocks noChangeShapeType="1"/>
              </p:cNvSpPr>
              <p:nvPr/>
            </p:nvSpPr>
            <p:spPr bwMode="auto">
              <a:xfrm>
                <a:off x="702" y="318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0" name="Line 13"/>
              <p:cNvSpPr>
                <a:spLocks noChangeShapeType="1"/>
              </p:cNvSpPr>
              <p:nvPr/>
            </p:nvSpPr>
            <p:spPr bwMode="auto">
              <a:xfrm>
                <a:off x="702" y="3200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1" name="Line 14"/>
              <p:cNvSpPr>
                <a:spLocks noChangeShapeType="1"/>
              </p:cNvSpPr>
              <p:nvPr/>
            </p:nvSpPr>
            <p:spPr bwMode="auto">
              <a:xfrm flipV="1">
                <a:off x="712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2" name="Line 15"/>
              <p:cNvSpPr>
                <a:spLocks noChangeShapeType="1"/>
              </p:cNvSpPr>
              <p:nvPr/>
            </p:nvSpPr>
            <p:spPr bwMode="auto">
              <a:xfrm flipV="1">
                <a:off x="712" y="318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3" name="Line 16"/>
              <p:cNvSpPr>
                <a:spLocks noChangeShapeType="1"/>
              </p:cNvSpPr>
              <p:nvPr/>
            </p:nvSpPr>
            <p:spPr bwMode="auto">
              <a:xfrm flipV="1">
                <a:off x="712" y="3137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4" name="Line 17"/>
              <p:cNvSpPr>
                <a:spLocks noChangeShapeType="1"/>
              </p:cNvSpPr>
              <p:nvPr/>
            </p:nvSpPr>
            <p:spPr bwMode="auto">
              <a:xfrm flipV="1">
                <a:off x="712" y="3110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5" name="Line 18"/>
              <p:cNvSpPr>
                <a:spLocks noChangeShapeType="1"/>
              </p:cNvSpPr>
              <p:nvPr/>
            </p:nvSpPr>
            <p:spPr bwMode="auto">
              <a:xfrm>
                <a:off x="721" y="311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6" name="Line 19"/>
              <p:cNvSpPr>
                <a:spLocks noChangeShapeType="1"/>
              </p:cNvSpPr>
              <p:nvPr/>
            </p:nvSpPr>
            <p:spPr bwMode="auto">
              <a:xfrm>
                <a:off x="721" y="311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7" name="Line 20"/>
              <p:cNvSpPr>
                <a:spLocks noChangeShapeType="1"/>
              </p:cNvSpPr>
              <p:nvPr/>
            </p:nvSpPr>
            <p:spPr bwMode="auto">
              <a:xfrm>
                <a:off x="721" y="312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8" name="Line 21"/>
              <p:cNvSpPr>
                <a:spLocks noChangeShapeType="1"/>
              </p:cNvSpPr>
              <p:nvPr/>
            </p:nvSpPr>
            <p:spPr bwMode="auto">
              <a:xfrm>
                <a:off x="721" y="3155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9" name="Line 22"/>
              <p:cNvSpPr>
                <a:spLocks noChangeShapeType="1"/>
              </p:cNvSpPr>
              <p:nvPr/>
            </p:nvSpPr>
            <p:spPr bwMode="auto">
              <a:xfrm>
                <a:off x="731" y="318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0" name="Line 23"/>
              <p:cNvSpPr>
                <a:spLocks noChangeShapeType="1"/>
              </p:cNvSpPr>
              <p:nvPr/>
            </p:nvSpPr>
            <p:spPr bwMode="auto">
              <a:xfrm>
                <a:off x="731" y="32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1" name="Line 24"/>
              <p:cNvSpPr>
                <a:spLocks noChangeShapeType="1"/>
              </p:cNvSpPr>
              <p:nvPr/>
            </p:nvSpPr>
            <p:spPr bwMode="auto">
              <a:xfrm flipV="1">
                <a:off x="731" y="319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2" name="Line 25"/>
              <p:cNvSpPr>
                <a:spLocks noChangeShapeType="1"/>
              </p:cNvSpPr>
              <p:nvPr/>
            </p:nvSpPr>
            <p:spPr bwMode="auto">
              <a:xfrm flipV="1">
                <a:off x="731" y="3164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3" name="Line 26"/>
              <p:cNvSpPr>
                <a:spLocks noChangeShapeType="1"/>
              </p:cNvSpPr>
              <p:nvPr/>
            </p:nvSpPr>
            <p:spPr bwMode="auto">
              <a:xfrm>
                <a:off x="740" y="31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4" name="Line 27"/>
              <p:cNvSpPr>
                <a:spLocks noChangeShapeType="1"/>
              </p:cNvSpPr>
              <p:nvPr/>
            </p:nvSpPr>
            <p:spPr bwMode="auto">
              <a:xfrm>
                <a:off x="740" y="317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5" name="Line 28"/>
              <p:cNvSpPr>
                <a:spLocks noChangeShapeType="1"/>
              </p:cNvSpPr>
              <p:nvPr/>
            </p:nvSpPr>
            <p:spPr bwMode="auto">
              <a:xfrm>
                <a:off x="740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6" name="Line 29"/>
              <p:cNvSpPr>
                <a:spLocks noChangeShapeType="1"/>
              </p:cNvSpPr>
              <p:nvPr/>
            </p:nvSpPr>
            <p:spPr bwMode="auto">
              <a:xfrm flipV="1">
                <a:off x="750" y="319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7" name="Line 30"/>
              <p:cNvSpPr>
                <a:spLocks noChangeShapeType="1"/>
              </p:cNvSpPr>
              <p:nvPr/>
            </p:nvSpPr>
            <p:spPr bwMode="auto">
              <a:xfrm flipV="1">
                <a:off x="750" y="3155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8" name="Line 31"/>
              <p:cNvSpPr>
                <a:spLocks noChangeShapeType="1"/>
              </p:cNvSpPr>
              <p:nvPr/>
            </p:nvSpPr>
            <p:spPr bwMode="auto">
              <a:xfrm flipV="1">
                <a:off x="750" y="313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9" name="Line 32"/>
              <p:cNvSpPr>
                <a:spLocks noChangeShapeType="1"/>
              </p:cNvSpPr>
              <p:nvPr/>
            </p:nvSpPr>
            <p:spPr bwMode="auto">
              <a:xfrm flipV="1">
                <a:off x="750" y="312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0" name="Line 33"/>
              <p:cNvSpPr>
                <a:spLocks noChangeShapeType="1"/>
              </p:cNvSpPr>
              <p:nvPr/>
            </p:nvSpPr>
            <p:spPr bwMode="auto">
              <a:xfrm>
                <a:off x="750" y="3128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1" name="Line 34"/>
              <p:cNvSpPr>
                <a:spLocks noChangeShapeType="1"/>
              </p:cNvSpPr>
              <p:nvPr/>
            </p:nvSpPr>
            <p:spPr bwMode="auto">
              <a:xfrm>
                <a:off x="759" y="3137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2" name="Line 35"/>
              <p:cNvSpPr>
                <a:spLocks noChangeShapeType="1"/>
              </p:cNvSpPr>
              <p:nvPr/>
            </p:nvSpPr>
            <p:spPr bwMode="auto">
              <a:xfrm>
                <a:off x="759" y="31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3" name="Line 36"/>
              <p:cNvSpPr>
                <a:spLocks noChangeShapeType="1"/>
              </p:cNvSpPr>
              <p:nvPr/>
            </p:nvSpPr>
            <p:spPr bwMode="auto">
              <a:xfrm flipV="1">
                <a:off x="759" y="315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4" name="Line 37"/>
              <p:cNvSpPr>
                <a:spLocks noChangeShapeType="1"/>
              </p:cNvSpPr>
              <p:nvPr/>
            </p:nvSpPr>
            <p:spPr bwMode="auto">
              <a:xfrm flipV="1">
                <a:off x="759" y="3128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5" name="Line 38"/>
              <p:cNvSpPr>
                <a:spLocks noChangeShapeType="1"/>
              </p:cNvSpPr>
              <p:nvPr/>
            </p:nvSpPr>
            <p:spPr bwMode="auto">
              <a:xfrm>
                <a:off x="769" y="312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6" name="Line 39"/>
              <p:cNvSpPr>
                <a:spLocks noChangeShapeType="1"/>
              </p:cNvSpPr>
              <p:nvPr/>
            </p:nvSpPr>
            <p:spPr bwMode="auto">
              <a:xfrm>
                <a:off x="769" y="312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7" name="Line 40"/>
              <p:cNvSpPr>
                <a:spLocks noChangeShapeType="1"/>
              </p:cNvSpPr>
              <p:nvPr/>
            </p:nvSpPr>
            <p:spPr bwMode="auto">
              <a:xfrm>
                <a:off x="769" y="314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8" name="Line 41"/>
              <p:cNvSpPr>
                <a:spLocks noChangeShapeType="1"/>
              </p:cNvSpPr>
              <p:nvPr/>
            </p:nvSpPr>
            <p:spPr bwMode="auto">
              <a:xfrm>
                <a:off x="769" y="3173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9" name="Line 42"/>
              <p:cNvSpPr>
                <a:spLocks noChangeShapeType="1"/>
              </p:cNvSpPr>
              <p:nvPr/>
            </p:nvSpPr>
            <p:spPr bwMode="auto">
              <a:xfrm>
                <a:off x="778" y="320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0" name="Line 43"/>
              <p:cNvSpPr>
                <a:spLocks noChangeShapeType="1"/>
              </p:cNvSpPr>
              <p:nvPr/>
            </p:nvSpPr>
            <p:spPr bwMode="auto">
              <a:xfrm flipV="1">
                <a:off x="778" y="318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1" name="Line 44"/>
              <p:cNvSpPr>
                <a:spLocks noChangeShapeType="1"/>
              </p:cNvSpPr>
              <p:nvPr/>
            </p:nvSpPr>
            <p:spPr bwMode="auto">
              <a:xfrm flipV="1">
                <a:off x="778" y="316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2" name="Line 45"/>
              <p:cNvSpPr>
                <a:spLocks noChangeShapeType="1"/>
              </p:cNvSpPr>
              <p:nvPr/>
            </p:nvSpPr>
            <p:spPr bwMode="auto">
              <a:xfrm flipV="1">
                <a:off x="778" y="315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3" name="Line 46"/>
              <p:cNvSpPr>
                <a:spLocks noChangeShapeType="1"/>
              </p:cNvSpPr>
              <p:nvPr/>
            </p:nvSpPr>
            <p:spPr bwMode="auto">
              <a:xfrm>
                <a:off x="788" y="315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4" name="Line 47"/>
              <p:cNvSpPr>
                <a:spLocks noChangeShapeType="1"/>
              </p:cNvSpPr>
              <p:nvPr/>
            </p:nvSpPr>
            <p:spPr bwMode="auto">
              <a:xfrm>
                <a:off x="788" y="316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5" name="Line 48"/>
              <p:cNvSpPr>
                <a:spLocks noChangeShapeType="1"/>
              </p:cNvSpPr>
              <p:nvPr/>
            </p:nvSpPr>
            <p:spPr bwMode="auto">
              <a:xfrm flipV="1">
                <a:off x="788" y="317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6" name="Line 49"/>
              <p:cNvSpPr>
                <a:spLocks noChangeShapeType="1"/>
              </p:cNvSpPr>
              <p:nvPr/>
            </p:nvSpPr>
            <p:spPr bwMode="auto">
              <a:xfrm flipV="1">
                <a:off x="788" y="316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7" name="Line 50"/>
              <p:cNvSpPr>
                <a:spLocks noChangeShapeType="1"/>
              </p:cNvSpPr>
              <p:nvPr/>
            </p:nvSpPr>
            <p:spPr bwMode="auto">
              <a:xfrm>
                <a:off x="797" y="31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8" name="Line 51"/>
              <p:cNvSpPr>
                <a:spLocks noChangeShapeType="1"/>
              </p:cNvSpPr>
              <p:nvPr/>
            </p:nvSpPr>
            <p:spPr bwMode="auto">
              <a:xfrm>
                <a:off x="797" y="317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9" name="Line 52"/>
              <p:cNvSpPr>
                <a:spLocks noChangeShapeType="1"/>
              </p:cNvSpPr>
              <p:nvPr/>
            </p:nvSpPr>
            <p:spPr bwMode="auto">
              <a:xfrm>
                <a:off x="797" y="319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0" name="Line 53"/>
              <p:cNvSpPr>
                <a:spLocks noChangeShapeType="1"/>
              </p:cNvSpPr>
              <p:nvPr/>
            </p:nvSpPr>
            <p:spPr bwMode="auto">
              <a:xfrm flipV="1">
                <a:off x="807" y="317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1" name="Line 54"/>
              <p:cNvSpPr>
                <a:spLocks noChangeShapeType="1"/>
              </p:cNvSpPr>
              <p:nvPr/>
            </p:nvSpPr>
            <p:spPr bwMode="auto">
              <a:xfrm flipV="1">
                <a:off x="807" y="3137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2" name="Line 55"/>
              <p:cNvSpPr>
                <a:spLocks noChangeShapeType="1"/>
              </p:cNvSpPr>
              <p:nvPr/>
            </p:nvSpPr>
            <p:spPr bwMode="auto">
              <a:xfrm flipV="1">
                <a:off x="807" y="3110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3" name="Line 56"/>
              <p:cNvSpPr>
                <a:spLocks noChangeShapeType="1"/>
              </p:cNvSpPr>
              <p:nvPr/>
            </p:nvSpPr>
            <p:spPr bwMode="auto">
              <a:xfrm>
                <a:off x="807" y="3110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4" name="Line 57"/>
              <p:cNvSpPr>
                <a:spLocks noChangeShapeType="1"/>
              </p:cNvSpPr>
              <p:nvPr/>
            </p:nvSpPr>
            <p:spPr bwMode="auto">
              <a:xfrm>
                <a:off x="816" y="3119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5" name="Line 58"/>
              <p:cNvSpPr>
                <a:spLocks noChangeShapeType="1"/>
              </p:cNvSpPr>
              <p:nvPr/>
            </p:nvSpPr>
            <p:spPr bwMode="auto">
              <a:xfrm>
                <a:off x="816" y="3155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6" name="Line 59"/>
              <p:cNvSpPr>
                <a:spLocks noChangeShapeType="1"/>
              </p:cNvSpPr>
              <p:nvPr/>
            </p:nvSpPr>
            <p:spPr bwMode="auto">
              <a:xfrm>
                <a:off x="816" y="320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7" name="Line 60"/>
              <p:cNvSpPr>
                <a:spLocks noChangeShapeType="1"/>
              </p:cNvSpPr>
              <p:nvPr/>
            </p:nvSpPr>
            <p:spPr bwMode="auto">
              <a:xfrm>
                <a:off x="816" y="321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8" name="Line 61"/>
              <p:cNvSpPr>
                <a:spLocks noChangeShapeType="1"/>
              </p:cNvSpPr>
              <p:nvPr/>
            </p:nvSpPr>
            <p:spPr bwMode="auto">
              <a:xfrm flipV="1">
                <a:off x="826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9" name="Line 62"/>
              <p:cNvSpPr>
                <a:spLocks noChangeShapeType="1"/>
              </p:cNvSpPr>
              <p:nvPr/>
            </p:nvSpPr>
            <p:spPr bwMode="auto">
              <a:xfrm flipV="1">
                <a:off x="826" y="32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0" name="Line 63"/>
              <p:cNvSpPr>
                <a:spLocks noChangeShapeType="1"/>
              </p:cNvSpPr>
              <p:nvPr/>
            </p:nvSpPr>
            <p:spPr bwMode="auto">
              <a:xfrm flipV="1">
                <a:off x="826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1" name="Line 64"/>
              <p:cNvSpPr>
                <a:spLocks noChangeShapeType="1"/>
              </p:cNvSpPr>
              <p:nvPr/>
            </p:nvSpPr>
            <p:spPr bwMode="auto">
              <a:xfrm flipV="1">
                <a:off x="826" y="3173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2" name="Line 65"/>
              <p:cNvSpPr>
                <a:spLocks noChangeShapeType="1"/>
              </p:cNvSpPr>
              <p:nvPr/>
            </p:nvSpPr>
            <p:spPr bwMode="auto">
              <a:xfrm flipV="1">
                <a:off x="835" y="31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3" name="Line 66"/>
              <p:cNvSpPr>
                <a:spLocks noChangeShapeType="1"/>
              </p:cNvSpPr>
              <p:nvPr/>
            </p:nvSpPr>
            <p:spPr bwMode="auto">
              <a:xfrm>
                <a:off x="835" y="316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4" name="Line 67"/>
              <p:cNvSpPr>
                <a:spLocks noChangeShapeType="1"/>
              </p:cNvSpPr>
              <p:nvPr/>
            </p:nvSpPr>
            <p:spPr bwMode="auto">
              <a:xfrm>
                <a:off x="835" y="31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5" name="Line 68"/>
              <p:cNvSpPr>
                <a:spLocks noChangeShapeType="1"/>
              </p:cNvSpPr>
              <p:nvPr/>
            </p:nvSpPr>
            <p:spPr bwMode="auto">
              <a:xfrm>
                <a:off x="835" y="3173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6" name="Line 69"/>
              <p:cNvSpPr>
                <a:spLocks noChangeShapeType="1"/>
              </p:cNvSpPr>
              <p:nvPr/>
            </p:nvSpPr>
            <p:spPr bwMode="auto">
              <a:xfrm>
                <a:off x="845" y="318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7" name="Line 70"/>
              <p:cNvSpPr>
                <a:spLocks noChangeShapeType="1"/>
              </p:cNvSpPr>
              <p:nvPr/>
            </p:nvSpPr>
            <p:spPr bwMode="auto">
              <a:xfrm>
                <a:off x="845" y="318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8" name="Line 71"/>
              <p:cNvSpPr>
                <a:spLocks noChangeShapeType="1"/>
              </p:cNvSpPr>
              <p:nvPr/>
            </p:nvSpPr>
            <p:spPr bwMode="auto">
              <a:xfrm flipV="1">
                <a:off x="845" y="317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9" name="Line 72"/>
              <p:cNvSpPr>
                <a:spLocks noChangeShapeType="1"/>
              </p:cNvSpPr>
              <p:nvPr/>
            </p:nvSpPr>
            <p:spPr bwMode="auto">
              <a:xfrm flipV="1">
                <a:off x="845" y="316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0" name="Line 73"/>
              <p:cNvSpPr>
                <a:spLocks noChangeShapeType="1"/>
              </p:cNvSpPr>
              <p:nvPr/>
            </p:nvSpPr>
            <p:spPr bwMode="auto">
              <a:xfrm flipV="1">
                <a:off x="854" y="314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1" name="Line 74"/>
              <p:cNvSpPr>
                <a:spLocks noChangeShapeType="1"/>
              </p:cNvSpPr>
              <p:nvPr/>
            </p:nvSpPr>
            <p:spPr bwMode="auto">
              <a:xfrm flipV="1">
                <a:off x="854" y="313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2" name="Line 75"/>
              <p:cNvSpPr>
                <a:spLocks noChangeShapeType="1"/>
              </p:cNvSpPr>
              <p:nvPr/>
            </p:nvSpPr>
            <p:spPr bwMode="auto">
              <a:xfrm>
                <a:off x="854" y="313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3" name="Line 76"/>
              <p:cNvSpPr>
                <a:spLocks noChangeShapeType="1"/>
              </p:cNvSpPr>
              <p:nvPr/>
            </p:nvSpPr>
            <p:spPr bwMode="auto">
              <a:xfrm>
                <a:off x="854" y="3137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4" name="Line 77"/>
              <p:cNvSpPr>
                <a:spLocks noChangeShapeType="1"/>
              </p:cNvSpPr>
              <p:nvPr/>
            </p:nvSpPr>
            <p:spPr bwMode="auto">
              <a:xfrm>
                <a:off x="864" y="314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5" name="Line 78"/>
              <p:cNvSpPr>
                <a:spLocks noChangeShapeType="1"/>
              </p:cNvSpPr>
              <p:nvPr/>
            </p:nvSpPr>
            <p:spPr bwMode="auto">
              <a:xfrm>
                <a:off x="864" y="317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6" name="Line 79"/>
              <p:cNvSpPr>
                <a:spLocks noChangeShapeType="1"/>
              </p:cNvSpPr>
              <p:nvPr/>
            </p:nvSpPr>
            <p:spPr bwMode="auto">
              <a:xfrm>
                <a:off x="864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7" name="Line 80"/>
              <p:cNvSpPr>
                <a:spLocks noChangeShapeType="1"/>
              </p:cNvSpPr>
              <p:nvPr/>
            </p:nvSpPr>
            <p:spPr bwMode="auto">
              <a:xfrm>
                <a:off x="864" y="3200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8" name="Line 81"/>
              <p:cNvSpPr>
                <a:spLocks noChangeShapeType="1"/>
              </p:cNvSpPr>
              <p:nvPr/>
            </p:nvSpPr>
            <p:spPr bwMode="auto">
              <a:xfrm>
                <a:off x="873" y="321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9" name="Line 82"/>
              <p:cNvSpPr>
                <a:spLocks noChangeShapeType="1"/>
              </p:cNvSpPr>
              <p:nvPr/>
            </p:nvSpPr>
            <p:spPr bwMode="auto">
              <a:xfrm>
                <a:off x="873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0" name="Line 83"/>
              <p:cNvSpPr>
                <a:spLocks noChangeShapeType="1"/>
              </p:cNvSpPr>
              <p:nvPr/>
            </p:nvSpPr>
            <p:spPr bwMode="auto">
              <a:xfrm flipV="1">
                <a:off x="873" y="321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1" name="Line 84"/>
              <p:cNvSpPr>
                <a:spLocks noChangeShapeType="1"/>
              </p:cNvSpPr>
              <p:nvPr/>
            </p:nvSpPr>
            <p:spPr bwMode="auto">
              <a:xfrm>
                <a:off x="873" y="321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2" name="Line 85"/>
              <p:cNvSpPr>
                <a:spLocks noChangeShapeType="1"/>
              </p:cNvSpPr>
              <p:nvPr/>
            </p:nvSpPr>
            <p:spPr bwMode="auto">
              <a:xfrm flipV="1">
                <a:off x="883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3" name="Line 86"/>
              <p:cNvSpPr>
                <a:spLocks noChangeShapeType="1"/>
              </p:cNvSpPr>
              <p:nvPr/>
            </p:nvSpPr>
            <p:spPr bwMode="auto">
              <a:xfrm>
                <a:off x="883" y="32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4" name="Line 87"/>
              <p:cNvSpPr>
                <a:spLocks noChangeShapeType="1"/>
              </p:cNvSpPr>
              <p:nvPr/>
            </p:nvSpPr>
            <p:spPr bwMode="auto">
              <a:xfrm>
                <a:off x="883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5" name="Line 88"/>
              <p:cNvSpPr>
                <a:spLocks noChangeShapeType="1"/>
              </p:cNvSpPr>
              <p:nvPr/>
            </p:nvSpPr>
            <p:spPr bwMode="auto">
              <a:xfrm>
                <a:off x="883" y="3218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6" name="Line 89"/>
              <p:cNvSpPr>
                <a:spLocks noChangeShapeType="1"/>
              </p:cNvSpPr>
              <p:nvPr/>
            </p:nvSpPr>
            <p:spPr bwMode="auto">
              <a:xfrm>
                <a:off x="892" y="322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7" name="Line 90"/>
              <p:cNvSpPr>
                <a:spLocks noChangeShapeType="1"/>
              </p:cNvSpPr>
              <p:nvPr/>
            </p:nvSpPr>
            <p:spPr bwMode="auto">
              <a:xfrm>
                <a:off x="892" y="32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8" name="Line 91"/>
              <p:cNvSpPr>
                <a:spLocks noChangeShapeType="1"/>
              </p:cNvSpPr>
              <p:nvPr/>
            </p:nvSpPr>
            <p:spPr bwMode="auto">
              <a:xfrm flipV="1">
                <a:off x="892" y="321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9" name="Line 92"/>
              <p:cNvSpPr>
                <a:spLocks noChangeShapeType="1"/>
              </p:cNvSpPr>
              <p:nvPr/>
            </p:nvSpPr>
            <p:spPr bwMode="auto">
              <a:xfrm flipV="1">
                <a:off x="892" y="3209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0" name="Line 93"/>
              <p:cNvSpPr>
                <a:spLocks noChangeShapeType="1"/>
              </p:cNvSpPr>
              <p:nvPr/>
            </p:nvSpPr>
            <p:spPr bwMode="auto">
              <a:xfrm flipV="1">
                <a:off x="901" y="32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1" name="Line 94"/>
              <p:cNvSpPr>
                <a:spLocks noChangeShapeType="1"/>
              </p:cNvSpPr>
              <p:nvPr/>
            </p:nvSpPr>
            <p:spPr bwMode="auto">
              <a:xfrm flipV="1">
                <a:off x="901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2" name="Line 95"/>
              <p:cNvSpPr>
                <a:spLocks noChangeShapeType="1"/>
              </p:cNvSpPr>
              <p:nvPr/>
            </p:nvSpPr>
            <p:spPr bwMode="auto">
              <a:xfrm flipV="1">
                <a:off x="901" y="318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3" name="Line 96"/>
              <p:cNvSpPr>
                <a:spLocks noChangeShapeType="1"/>
              </p:cNvSpPr>
              <p:nvPr/>
            </p:nvSpPr>
            <p:spPr bwMode="auto">
              <a:xfrm>
                <a:off x="901" y="3182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4" name="Line 97"/>
              <p:cNvSpPr>
                <a:spLocks noChangeShapeType="1"/>
              </p:cNvSpPr>
              <p:nvPr/>
            </p:nvSpPr>
            <p:spPr bwMode="auto">
              <a:xfrm>
                <a:off x="911" y="319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5" name="Line 98"/>
              <p:cNvSpPr>
                <a:spLocks noChangeShapeType="1"/>
              </p:cNvSpPr>
              <p:nvPr/>
            </p:nvSpPr>
            <p:spPr bwMode="auto">
              <a:xfrm>
                <a:off x="911" y="320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6" name="Line 99"/>
              <p:cNvSpPr>
                <a:spLocks noChangeShapeType="1"/>
              </p:cNvSpPr>
              <p:nvPr/>
            </p:nvSpPr>
            <p:spPr bwMode="auto">
              <a:xfrm>
                <a:off x="911" y="322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7" name="Line 100"/>
              <p:cNvSpPr>
                <a:spLocks noChangeShapeType="1"/>
              </p:cNvSpPr>
              <p:nvPr/>
            </p:nvSpPr>
            <p:spPr bwMode="auto">
              <a:xfrm>
                <a:off x="911" y="3245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8" name="Line 101"/>
              <p:cNvSpPr>
                <a:spLocks noChangeShapeType="1"/>
              </p:cNvSpPr>
              <p:nvPr/>
            </p:nvSpPr>
            <p:spPr bwMode="auto">
              <a:xfrm>
                <a:off x="920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9" name="Line 102"/>
              <p:cNvSpPr>
                <a:spLocks noChangeShapeType="1"/>
              </p:cNvSpPr>
              <p:nvPr/>
            </p:nvSpPr>
            <p:spPr bwMode="auto">
              <a:xfrm flipV="1">
                <a:off x="920" y="323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" name="Line 103"/>
              <p:cNvSpPr>
                <a:spLocks noChangeShapeType="1"/>
              </p:cNvSpPr>
              <p:nvPr/>
            </p:nvSpPr>
            <p:spPr bwMode="auto">
              <a:xfrm flipV="1">
                <a:off x="920" y="321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" name="Line 104"/>
              <p:cNvSpPr>
                <a:spLocks noChangeShapeType="1"/>
              </p:cNvSpPr>
              <p:nvPr/>
            </p:nvSpPr>
            <p:spPr bwMode="auto">
              <a:xfrm flipV="1">
                <a:off x="920" y="320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" name="Line 105"/>
              <p:cNvSpPr>
                <a:spLocks noChangeShapeType="1"/>
              </p:cNvSpPr>
              <p:nvPr/>
            </p:nvSpPr>
            <p:spPr bwMode="auto">
              <a:xfrm flipV="1">
                <a:off x="930" y="32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3" name="Line 106"/>
              <p:cNvSpPr>
                <a:spLocks noChangeShapeType="1"/>
              </p:cNvSpPr>
              <p:nvPr/>
            </p:nvSpPr>
            <p:spPr bwMode="auto">
              <a:xfrm flipV="1">
                <a:off x="930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" name="Line 107"/>
              <p:cNvSpPr>
                <a:spLocks noChangeShapeType="1"/>
              </p:cNvSpPr>
              <p:nvPr/>
            </p:nvSpPr>
            <p:spPr bwMode="auto">
              <a:xfrm flipV="1">
                <a:off x="930" y="318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" name="Line 108"/>
              <p:cNvSpPr>
                <a:spLocks noChangeShapeType="1"/>
              </p:cNvSpPr>
              <p:nvPr/>
            </p:nvSpPr>
            <p:spPr bwMode="auto">
              <a:xfrm>
                <a:off x="930" y="3182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6" name="Line 109"/>
              <p:cNvSpPr>
                <a:spLocks noChangeShapeType="1"/>
              </p:cNvSpPr>
              <p:nvPr/>
            </p:nvSpPr>
            <p:spPr bwMode="auto">
              <a:xfrm>
                <a:off x="939" y="318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" name="Line 110"/>
              <p:cNvSpPr>
                <a:spLocks noChangeShapeType="1"/>
              </p:cNvSpPr>
              <p:nvPr/>
            </p:nvSpPr>
            <p:spPr bwMode="auto">
              <a:xfrm>
                <a:off x="939" y="32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" name="Line 111"/>
              <p:cNvSpPr>
                <a:spLocks noChangeShapeType="1"/>
              </p:cNvSpPr>
              <p:nvPr/>
            </p:nvSpPr>
            <p:spPr bwMode="auto">
              <a:xfrm>
                <a:off x="939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9" name="Line 112"/>
              <p:cNvSpPr>
                <a:spLocks noChangeShapeType="1"/>
              </p:cNvSpPr>
              <p:nvPr/>
            </p:nvSpPr>
            <p:spPr bwMode="auto">
              <a:xfrm>
                <a:off x="939" y="321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" name="Line 113"/>
              <p:cNvSpPr>
                <a:spLocks noChangeShapeType="1"/>
              </p:cNvSpPr>
              <p:nvPr/>
            </p:nvSpPr>
            <p:spPr bwMode="auto">
              <a:xfrm>
                <a:off x="949" y="321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" name="Line 114"/>
              <p:cNvSpPr>
                <a:spLocks noChangeShapeType="1"/>
              </p:cNvSpPr>
              <p:nvPr/>
            </p:nvSpPr>
            <p:spPr bwMode="auto">
              <a:xfrm>
                <a:off x="949" y="322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2" name="Line 115"/>
              <p:cNvSpPr>
                <a:spLocks noChangeShapeType="1"/>
              </p:cNvSpPr>
              <p:nvPr/>
            </p:nvSpPr>
            <p:spPr bwMode="auto">
              <a:xfrm>
                <a:off x="949" y="32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" name="Line 116"/>
              <p:cNvSpPr>
                <a:spLocks noChangeShapeType="1"/>
              </p:cNvSpPr>
              <p:nvPr/>
            </p:nvSpPr>
            <p:spPr bwMode="auto">
              <a:xfrm>
                <a:off x="949" y="3236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" name="Line 117"/>
              <p:cNvSpPr>
                <a:spLocks noChangeShapeType="1"/>
              </p:cNvSpPr>
              <p:nvPr/>
            </p:nvSpPr>
            <p:spPr bwMode="auto">
              <a:xfrm>
                <a:off x="958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" name="Line 118"/>
              <p:cNvSpPr>
                <a:spLocks noChangeShapeType="1"/>
              </p:cNvSpPr>
              <p:nvPr/>
            </p:nvSpPr>
            <p:spPr bwMode="auto">
              <a:xfrm flipV="1">
                <a:off x="958" y="323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6" name="Line 119"/>
              <p:cNvSpPr>
                <a:spLocks noChangeShapeType="1"/>
              </p:cNvSpPr>
              <p:nvPr/>
            </p:nvSpPr>
            <p:spPr bwMode="auto">
              <a:xfrm>
                <a:off x="958" y="32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" name="Line 120"/>
              <p:cNvSpPr>
                <a:spLocks noChangeShapeType="1"/>
              </p:cNvSpPr>
              <p:nvPr/>
            </p:nvSpPr>
            <p:spPr bwMode="auto">
              <a:xfrm>
                <a:off x="958" y="323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" name="Line 121"/>
              <p:cNvSpPr>
                <a:spLocks noChangeShapeType="1"/>
              </p:cNvSpPr>
              <p:nvPr/>
            </p:nvSpPr>
            <p:spPr bwMode="auto">
              <a:xfrm>
                <a:off x="968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9" name="Line 122"/>
              <p:cNvSpPr>
                <a:spLocks noChangeShapeType="1"/>
              </p:cNvSpPr>
              <p:nvPr/>
            </p:nvSpPr>
            <p:spPr bwMode="auto">
              <a:xfrm>
                <a:off x="968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" name="Line 123"/>
              <p:cNvSpPr>
                <a:spLocks noChangeShapeType="1"/>
              </p:cNvSpPr>
              <p:nvPr/>
            </p:nvSpPr>
            <p:spPr bwMode="auto">
              <a:xfrm>
                <a:off x="968" y="324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" name="Line 124"/>
              <p:cNvSpPr>
                <a:spLocks noChangeShapeType="1"/>
              </p:cNvSpPr>
              <p:nvPr/>
            </p:nvSpPr>
            <p:spPr bwMode="auto">
              <a:xfrm>
                <a:off x="968" y="325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" name="Line 125"/>
              <p:cNvSpPr>
                <a:spLocks noChangeShapeType="1"/>
              </p:cNvSpPr>
              <p:nvPr/>
            </p:nvSpPr>
            <p:spPr bwMode="auto">
              <a:xfrm>
                <a:off x="977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" name="Line 126"/>
              <p:cNvSpPr>
                <a:spLocks noChangeShapeType="1"/>
              </p:cNvSpPr>
              <p:nvPr/>
            </p:nvSpPr>
            <p:spPr bwMode="auto">
              <a:xfrm flipV="1">
                <a:off x="977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" name="Line 127"/>
              <p:cNvSpPr>
                <a:spLocks noChangeShapeType="1"/>
              </p:cNvSpPr>
              <p:nvPr/>
            </p:nvSpPr>
            <p:spPr bwMode="auto">
              <a:xfrm flipV="1">
                <a:off x="977" y="324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" name="Line 128"/>
              <p:cNvSpPr>
                <a:spLocks noChangeShapeType="1"/>
              </p:cNvSpPr>
              <p:nvPr/>
            </p:nvSpPr>
            <p:spPr bwMode="auto">
              <a:xfrm flipV="1">
                <a:off x="977" y="323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6" name="Line 129"/>
              <p:cNvSpPr>
                <a:spLocks noChangeShapeType="1"/>
              </p:cNvSpPr>
              <p:nvPr/>
            </p:nvSpPr>
            <p:spPr bwMode="auto">
              <a:xfrm>
                <a:off x="987" y="32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" name="Line 130"/>
              <p:cNvSpPr>
                <a:spLocks noChangeShapeType="1"/>
              </p:cNvSpPr>
              <p:nvPr/>
            </p:nvSpPr>
            <p:spPr bwMode="auto">
              <a:xfrm>
                <a:off x="987" y="323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" name="Line 131"/>
              <p:cNvSpPr>
                <a:spLocks noChangeShapeType="1"/>
              </p:cNvSpPr>
              <p:nvPr/>
            </p:nvSpPr>
            <p:spPr bwMode="auto">
              <a:xfrm>
                <a:off x="987" y="324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" name="Line 132"/>
              <p:cNvSpPr>
                <a:spLocks noChangeShapeType="1"/>
              </p:cNvSpPr>
              <p:nvPr/>
            </p:nvSpPr>
            <p:spPr bwMode="auto">
              <a:xfrm>
                <a:off x="987" y="325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0" name="Line 133"/>
              <p:cNvSpPr>
                <a:spLocks noChangeShapeType="1"/>
              </p:cNvSpPr>
              <p:nvPr/>
            </p:nvSpPr>
            <p:spPr bwMode="auto">
              <a:xfrm>
                <a:off x="996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1" name="Line 134"/>
              <p:cNvSpPr>
                <a:spLocks noChangeShapeType="1"/>
              </p:cNvSpPr>
              <p:nvPr/>
            </p:nvSpPr>
            <p:spPr bwMode="auto">
              <a:xfrm>
                <a:off x="996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2" name="Line 135"/>
              <p:cNvSpPr>
                <a:spLocks noChangeShapeType="1"/>
              </p:cNvSpPr>
              <p:nvPr/>
            </p:nvSpPr>
            <p:spPr bwMode="auto">
              <a:xfrm flipV="1">
                <a:off x="996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3" name="Line 136"/>
              <p:cNvSpPr>
                <a:spLocks noChangeShapeType="1"/>
              </p:cNvSpPr>
              <p:nvPr/>
            </p:nvSpPr>
            <p:spPr bwMode="auto">
              <a:xfrm flipV="1">
                <a:off x="996" y="324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4" name="Line 137"/>
              <p:cNvSpPr>
                <a:spLocks noChangeShapeType="1"/>
              </p:cNvSpPr>
              <p:nvPr/>
            </p:nvSpPr>
            <p:spPr bwMode="auto">
              <a:xfrm>
                <a:off x="1006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5" name="Line 138"/>
              <p:cNvSpPr>
                <a:spLocks noChangeShapeType="1"/>
              </p:cNvSpPr>
              <p:nvPr/>
            </p:nvSpPr>
            <p:spPr bwMode="auto">
              <a:xfrm>
                <a:off x="1006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6" name="Line 139"/>
              <p:cNvSpPr>
                <a:spLocks noChangeShapeType="1"/>
              </p:cNvSpPr>
              <p:nvPr/>
            </p:nvSpPr>
            <p:spPr bwMode="auto">
              <a:xfrm>
                <a:off x="1006" y="324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7" name="Line 140"/>
              <p:cNvSpPr>
                <a:spLocks noChangeShapeType="1"/>
              </p:cNvSpPr>
              <p:nvPr/>
            </p:nvSpPr>
            <p:spPr bwMode="auto">
              <a:xfrm>
                <a:off x="1006" y="3254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" name="Line 141"/>
              <p:cNvSpPr>
                <a:spLocks noChangeShapeType="1"/>
              </p:cNvSpPr>
              <p:nvPr/>
            </p:nvSpPr>
            <p:spPr bwMode="auto">
              <a:xfrm>
                <a:off x="1015" y="327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" name="Line 142"/>
              <p:cNvSpPr>
                <a:spLocks noChangeShapeType="1"/>
              </p:cNvSpPr>
              <p:nvPr/>
            </p:nvSpPr>
            <p:spPr bwMode="auto">
              <a:xfrm flipV="1">
                <a:off x="1015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" name="Line 143"/>
              <p:cNvSpPr>
                <a:spLocks noChangeShapeType="1"/>
              </p:cNvSpPr>
              <p:nvPr/>
            </p:nvSpPr>
            <p:spPr bwMode="auto">
              <a:xfrm flipV="1">
                <a:off x="1015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" name="Line 144"/>
              <p:cNvSpPr>
                <a:spLocks noChangeShapeType="1"/>
              </p:cNvSpPr>
              <p:nvPr/>
            </p:nvSpPr>
            <p:spPr bwMode="auto">
              <a:xfrm>
                <a:off x="1015" y="3254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" name="Line 145"/>
              <p:cNvSpPr>
                <a:spLocks noChangeShapeType="1"/>
              </p:cNvSpPr>
              <p:nvPr/>
            </p:nvSpPr>
            <p:spPr bwMode="auto">
              <a:xfrm>
                <a:off x="1025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" name="Line 146"/>
              <p:cNvSpPr>
                <a:spLocks noChangeShapeType="1"/>
              </p:cNvSpPr>
              <p:nvPr/>
            </p:nvSpPr>
            <p:spPr bwMode="auto">
              <a:xfrm>
                <a:off x="1025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4" name="Line 147"/>
              <p:cNvSpPr>
                <a:spLocks noChangeShapeType="1"/>
              </p:cNvSpPr>
              <p:nvPr/>
            </p:nvSpPr>
            <p:spPr bwMode="auto">
              <a:xfrm>
                <a:off x="1025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5" name="Line 148"/>
              <p:cNvSpPr>
                <a:spLocks noChangeShapeType="1"/>
              </p:cNvSpPr>
              <p:nvPr/>
            </p:nvSpPr>
            <p:spPr bwMode="auto">
              <a:xfrm>
                <a:off x="1025" y="325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6" name="Line 149"/>
              <p:cNvSpPr>
                <a:spLocks noChangeShapeType="1"/>
              </p:cNvSpPr>
              <p:nvPr/>
            </p:nvSpPr>
            <p:spPr bwMode="auto">
              <a:xfrm>
                <a:off x="1034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7" name="Line 150"/>
              <p:cNvSpPr>
                <a:spLocks noChangeShapeType="1"/>
              </p:cNvSpPr>
              <p:nvPr/>
            </p:nvSpPr>
            <p:spPr bwMode="auto">
              <a:xfrm>
                <a:off x="1034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8" name="Line 151"/>
              <p:cNvSpPr>
                <a:spLocks noChangeShapeType="1"/>
              </p:cNvSpPr>
              <p:nvPr/>
            </p:nvSpPr>
            <p:spPr bwMode="auto">
              <a:xfrm>
                <a:off x="1034" y="327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9" name="Line 152"/>
              <p:cNvSpPr>
                <a:spLocks noChangeShapeType="1"/>
              </p:cNvSpPr>
              <p:nvPr/>
            </p:nvSpPr>
            <p:spPr bwMode="auto">
              <a:xfrm flipV="1">
                <a:off x="1034" y="3263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0" name="Line 153"/>
              <p:cNvSpPr>
                <a:spLocks noChangeShapeType="1"/>
              </p:cNvSpPr>
              <p:nvPr/>
            </p:nvSpPr>
            <p:spPr bwMode="auto">
              <a:xfrm>
                <a:off x="1044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1" name="Line 154"/>
              <p:cNvSpPr>
                <a:spLocks noChangeShapeType="1"/>
              </p:cNvSpPr>
              <p:nvPr/>
            </p:nvSpPr>
            <p:spPr bwMode="auto">
              <a:xfrm>
                <a:off x="1044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2" name="Line 155"/>
              <p:cNvSpPr>
                <a:spLocks noChangeShapeType="1"/>
              </p:cNvSpPr>
              <p:nvPr/>
            </p:nvSpPr>
            <p:spPr bwMode="auto">
              <a:xfrm>
                <a:off x="1044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3" name="Line 156"/>
              <p:cNvSpPr>
                <a:spLocks noChangeShapeType="1"/>
              </p:cNvSpPr>
              <p:nvPr/>
            </p:nvSpPr>
            <p:spPr bwMode="auto">
              <a:xfrm>
                <a:off x="1044" y="3263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4" name="Line 157"/>
              <p:cNvSpPr>
                <a:spLocks noChangeShapeType="1"/>
              </p:cNvSpPr>
              <p:nvPr/>
            </p:nvSpPr>
            <p:spPr bwMode="auto">
              <a:xfrm flipV="1">
                <a:off x="1053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5" name="Line 158"/>
              <p:cNvSpPr>
                <a:spLocks noChangeShapeType="1"/>
              </p:cNvSpPr>
              <p:nvPr/>
            </p:nvSpPr>
            <p:spPr bwMode="auto">
              <a:xfrm>
                <a:off x="1053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6" name="Line 159"/>
              <p:cNvSpPr>
                <a:spLocks noChangeShapeType="1"/>
              </p:cNvSpPr>
              <p:nvPr/>
            </p:nvSpPr>
            <p:spPr bwMode="auto">
              <a:xfrm>
                <a:off x="1053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7" name="Line 160"/>
              <p:cNvSpPr>
                <a:spLocks noChangeShapeType="1"/>
              </p:cNvSpPr>
              <p:nvPr/>
            </p:nvSpPr>
            <p:spPr bwMode="auto">
              <a:xfrm>
                <a:off x="1053" y="3254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8" name="Line 161"/>
              <p:cNvSpPr>
                <a:spLocks noChangeShapeType="1"/>
              </p:cNvSpPr>
              <p:nvPr/>
            </p:nvSpPr>
            <p:spPr bwMode="auto">
              <a:xfrm flipV="1">
                <a:off x="1063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9" name="Line 162"/>
              <p:cNvSpPr>
                <a:spLocks noChangeShapeType="1"/>
              </p:cNvSpPr>
              <p:nvPr/>
            </p:nvSpPr>
            <p:spPr bwMode="auto">
              <a:xfrm flipV="1">
                <a:off x="1063" y="324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" name="Line 163"/>
              <p:cNvSpPr>
                <a:spLocks noChangeShapeType="1"/>
              </p:cNvSpPr>
              <p:nvPr/>
            </p:nvSpPr>
            <p:spPr bwMode="auto">
              <a:xfrm>
                <a:off x="1063" y="324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" name="Line 164"/>
              <p:cNvSpPr>
                <a:spLocks noChangeShapeType="1"/>
              </p:cNvSpPr>
              <p:nvPr/>
            </p:nvSpPr>
            <p:spPr bwMode="auto">
              <a:xfrm>
                <a:off x="1063" y="3245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" name="Line 165"/>
              <p:cNvSpPr>
                <a:spLocks noChangeShapeType="1"/>
              </p:cNvSpPr>
              <p:nvPr/>
            </p:nvSpPr>
            <p:spPr bwMode="auto">
              <a:xfrm>
                <a:off x="1072" y="325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3" name="Line 166"/>
              <p:cNvSpPr>
                <a:spLocks noChangeShapeType="1"/>
              </p:cNvSpPr>
              <p:nvPr/>
            </p:nvSpPr>
            <p:spPr bwMode="auto">
              <a:xfrm>
                <a:off x="1072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4" name="Line 167"/>
              <p:cNvSpPr>
                <a:spLocks noChangeShapeType="1"/>
              </p:cNvSpPr>
              <p:nvPr/>
            </p:nvSpPr>
            <p:spPr bwMode="auto">
              <a:xfrm>
                <a:off x="1072" y="326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5" name="Line 168"/>
              <p:cNvSpPr>
                <a:spLocks noChangeShapeType="1"/>
              </p:cNvSpPr>
              <p:nvPr/>
            </p:nvSpPr>
            <p:spPr bwMode="auto">
              <a:xfrm flipV="1">
                <a:off x="1072" y="3254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6" name="Line 169"/>
              <p:cNvSpPr>
                <a:spLocks noChangeShapeType="1"/>
              </p:cNvSpPr>
              <p:nvPr/>
            </p:nvSpPr>
            <p:spPr bwMode="auto">
              <a:xfrm>
                <a:off x="1082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7" name="Line 170"/>
              <p:cNvSpPr>
                <a:spLocks noChangeShapeType="1"/>
              </p:cNvSpPr>
              <p:nvPr/>
            </p:nvSpPr>
            <p:spPr bwMode="auto">
              <a:xfrm>
                <a:off x="1082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8" name="Line 171"/>
              <p:cNvSpPr>
                <a:spLocks noChangeShapeType="1"/>
              </p:cNvSpPr>
              <p:nvPr/>
            </p:nvSpPr>
            <p:spPr bwMode="auto">
              <a:xfrm>
                <a:off x="1082" y="327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9" name="Line 172"/>
              <p:cNvSpPr>
                <a:spLocks noChangeShapeType="1"/>
              </p:cNvSpPr>
              <p:nvPr/>
            </p:nvSpPr>
            <p:spPr bwMode="auto">
              <a:xfrm>
                <a:off x="1082" y="3272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0" name="Line 173"/>
              <p:cNvSpPr>
                <a:spLocks noChangeShapeType="1"/>
              </p:cNvSpPr>
              <p:nvPr/>
            </p:nvSpPr>
            <p:spPr bwMode="auto">
              <a:xfrm>
                <a:off x="1091" y="327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1" name="Line 174"/>
              <p:cNvSpPr>
                <a:spLocks noChangeShapeType="1"/>
              </p:cNvSpPr>
              <p:nvPr/>
            </p:nvSpPr>
            <p:spPr bwMode="auto">
              <a:xfrm flipV="1">
                <a:off x="1091" y="326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2" name="Line 175"/>
              <p:cNvSpPr>
                <a:spLocks noChangeShapeType="1"/>
              </p:cNvSpPr>
              <p:nvPr/>
            </p:nvSpPr>
            <p:spPr bwMode="auto">
              <a:xfrm flipV="1">
                <a:off x="1091" y="32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3" name="Line 176"/>
              <p:cNvSpPr>
                <a:spLocks noChangeShapeType="1"/>
              </p:cNvSpPr>
              <p:nvPr/>
            </p:nvSpPr>
            <p:spPr bwMode="auto">
              <a:xfrm flipV="1">
                <a:off x="1091" y="324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4" name="Line 177"/>
              <p:cNvSpPr>
                <a:spLocks noChangeShapeType="1"/>
              </p:cNvSpPr>
              <p:nvPr/>
            </p:nvSpPr>
            <p:spPr bwMode="auto">
              <a:xfrm flipV="1">
                <a:off x="1101" y="323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5" name="Line 178"/>
              <p:cNvSpPr>
                <a:spLocks noChangeShapeType="1"/>
              </p:cNvSpPr>
              <p:nvPr/>
            </p:nvSpPr>
            <p:spPr bwMode="auto">
              <a:xfrm>
                <a:off x="1101" y="32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6" name="Line 179"/>
              <p:cNvSpPr>
                <a:spLocks noChangeShapeType="1"/>
              </p:cNvSpPr>
              <p:nvPr/>
            </p:nvSpPr>
            <p:spPr bwMode="auto">
              <a:xfrm flipV="1">
                <a:off x="1101" y="322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7" name="Line 180"/>
              <p:cNvSpPr>
                <a:spLocks noChangeShapeType="1"/>
              </p:cNvSpPr>
              <p:nvPr/>
            </p:nvSpPr>
            <p:spPr bwMode="auto">
              <a:xfrm>
                <a:off x="1101" y="3227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8" name="Line 181"/>
              <p:cNvSpPr>
                <a:spLocks noChangeShapeType="1"/>
              </p:cNvSpPr>
              <p:nvPr/>
            </p:nvSpPr>
            <p:spPr bwMode="auto">
              <a:xfrm>
                <a:off x="1110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9" name="Line 182"/>
              <p:cNvSpPr>
                <a:spLocks noChangeShapeType="1"/>
              </p:cNvSpPr>
              <p:nvPr/>
            </p:nvSpPr>
            <p:spPr bwMode="auto">
              <a:xfrm>
                <a:off x="1110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0" name="Line 183"/>
              <p:cNvSpPr>
                <a:spLocks noChangeShapeType="1"/>
              </p:cNvSpPr>
              <p:nvPr/>
            </p:nvSpPr>
            <p:spPr bwMode="auto">
              <a:xfrm>
                <a:off x="1110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1" name="Line 184"/>
              <p:cNvSpPr>
                <a:spLocks noChangeShapeType="1"/>
              </p:cNvSpPr>
              <p:nvPr/>
            </p:nvSpPr>
            <p:spPr bwMode="auto">
              <a:xfrm>
                <a:off x="1110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2" name="Line 185"/>
              <p:cNvSpPr>
                <a:spLocks noChangeShapeType="1"/>
              </p:cNvSpPr>
              <p:nvPr/>
            </p:nvSpPr>
            <p:spPr bwMode="auto">
              <a:xfrm>
                <a:off x="1110" y="3227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3" name="Line 186"/>
              <p:cNvSpPr>
                <a:spLocks noChangeShapeType="1"/>
              </p:cNvSpPr>
              <p:nvPr/>
            </p:nvSpPr>
            <p:spPr bwMode="auto">
              <a:xfrm>
                <a:off x="1120" y="322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4" name="Line 187"/>
              <p:cNvSpPr>
                <a:spLocks noChangeShapeType="1"/>
              </p:cNvSpPr>
              <p:nvPr/>
            </p:nvSpPr>
            <p:spPr bwMode="auto">
              <a:xfrm flipV="1">
                <a:off x="1120" y="321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5" name="Line 188"/>
              <p:cNvSpPr>
                <a:spLocks noChangeShapeType="1"/>
              </p:cNvSpPr>
              <p:nvPr/>
            </p:nvSpPr>
            <p:spPr bwMode="auto">
              <a:xfrm>
                <a:off x="1120" y="32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6" name="Line 189"/>
              <p:cNvSpPr>
                <a:spLocks noChangeShapeType="1"/>
              </p:cNvSpPr>
              <p:nvPr/>
            </p:nvSpPr>
            <p:spPr bwMode="auto">
              <a:xfrm>
                <a:off x="1120" y="321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7" name="Line 190"/>
              <p:cNvSpPr>
                <a:spLocks noChangeShapeType="1"/>
              </p:cNvSpPr>
              <p:nvPr/>
            </p:nvSpPr>
            <p:spPr bwMode="auto">
              <a:xfrm>
                <a:off x="1129" y="32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8" name="Line 191"/>
              <p:cNvSpPr>
                <a:spLocks noChangeShapeType="1"/>
              </p:cNvSpPr>
              <p:nvPr/>
            </p:nvSpPr>
            <p:spPr bwMode="auto">
              <a:xfrm>
                <a:off x="1129" y="32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9" name="Line 192"/>
              <p:cNvSpPr>
                <a:spLocks noChangeShapeType="1"/>
              </p:cNvSpPr>
              <p:nvPr/>
            </p:nvSpPr>
            <p:spPr bwMode="auto">
              <a:xfrm>
                <a:off x="1129" y="32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0" name="Line 193"/>
              <p:cNvSpPr>
                <a:spLocks noChangeShapeType="1"/>
              </p:cNvSpPr>
              <p:nvPr/>
            </p:nvSpPr>
            <p:spPr bwMode="auto">
              <a:xfrm flipV="1">
                <a:off x="1129" y="320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1" name="Line 194"/>
              <p:cNvSpPr>
                <a:spLocks noChangeShapeType="1"/>
              </p:cNvSpPr>
              <p:nvPr/>
            </p:nvSpPr>
            <p:spPr bwMode="auto">
              <a:xfrm>
                <a:off x="1139" y="32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2" name="Line 195"/>
              <p:cNvSpPr>
                <a:spLocks noChangeShapeType="1"/>
              </p:cNvSpPr>
              <p:nvPr/>
            </p:nvSpPr>
            <p:spPr bwMode="auto">
              <a:xfrm>
                <a:off x="1139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3" name="Line 196"/>
              <p:cNvSpPr>
                <a:spLocks noChangeShapeType="1"/>
              </p:cNvSpPr>
              <p:nvPr/>
            </p:nvSpPr>
            <p:spPr bwMode="auto">
              <a:xfrm>
                <a:off x="1139" y="32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4" name="Line 197"/>
              <p:cNvSpPr>
                <a:spLocks noChangeShapeType="1"/>
              </p:cNvSpPr>
              <p:nvPr/>
            </p:nvSpPr>
            <p:spPr bwMode="auto">
              <a:xfrm>
                <a:off x="1139" y="321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5" name="Line 198"/>
              <p:cNvSpPr>
                <a:spLocks noChangeShapeType="1"/>
              </p:cNvSpPr>
              <p:nvPr/>
            </p:nvSpPr>
            <p:spPr bwMode="auto">
              <a:xfrm flipV="1">
                <a:off x="1148" y="32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6" name="Line 199"/>
              <p:cNvSpPr>
                <a:spLocks noChangeShapeType="1"/>
              </p:cNvSpPr>
              <p:nvPr/>
            </p:nvSpPr>
            <p:spPr bwMode="auto">
              <a:xfrm flipV="1">
                <a:off x="1148" y="32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7" name="Line 200"/>
              <p:cNvSpPr>
                <a:spLocks noChangeShapeType="1"/>
              </p:cNvSpPr>
              <p:nvPr/>
            </p:nvSpPr>
            <p:spPr bwMode="auto">
              <a:xfrm flipV="1">
                <a:off x="1148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8" name="Line 201"/>
              <p:cNvSpPr>
                <a:spLocks noChangeShapeType="1"/>
              </p:cNvSpPr>
              <p:nvPr/>
            </p:nvSpPr>
            <p:spPr bwMode="auto">
              <a:xfrm>
                <a:off x="1148" y="319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9" name="Line 202"/>
              <p:cNvSpPr>
                <a:spLocks noChangeShapeType="1"/>
              </p:cNvSpPr>
              <p:nvPr/>
            </p:nvSpPr>
            <p:spPr bwMode="auto">
              <a:xfrm>
                <a:off x="1158" y="319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0" name="Line 203"/>
              <p:cNvSpPr>
                <a:spLocks noChangeShapeType="1"/>
              </p:cNvSpPr>
              <p:nvPr/>
            </p:nvSpPr>
            <p:spPr bwMode="auto">
              <a:xfrm>
                <a:off x="1158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1" name="Line 204"/>
              <p:cNvSpPr>
                <a:spLocks noChangeShapeType="1"/>
              </p:cNvSpPr>
              <p:nvPr/>
            </p:nvSpPr>
            <p:spPr bwMode="auto">
              <a:xfrm>
                <a:off x="1158" y="320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2" name="Line 205"/>
              <p:cNvSpPr>
                <a:spLocks noChangeShapeType="1"/>
              </p:cNvSpPr>
              <p:nvPr/>
            </p:nvSpPr>
            <p:spPr bwMode="auto">
              <a:xfrm>
                <a:off x="1158" y="3200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" name="Line 206"/>
              <p:cNvSpPr>
                <a:spLocks noChangeShapeType="1"/>
              </p:cNvSpPr>
              <p:nvPr/>
            </p:nvSpPr>
            <p:spPr bwMode="auto">
              <a:xfrm flipV="1">
                <a:off x="1167" y="31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65" name="Group 207"/>
            <p:cNvGrpSpPr>
              <a:grpSpLocks/>
            </p:cNvGrpSpPr>
            <p:nvPr/>
          </p:nvGrpSpPr>
          <p:grpSpPr bwMode="auto">
            <a:xfrm>
              <a:off x="1450" y="2415"/>
              <a:ext cx="595" cy="307"/>
              <a:chOff x="1167" y="2884"/>
              <a:chExt cx="466" cy="307"/>
            </a:xfrm>
          </p:grpSpPr>
          <p:sp>
            <p:nvSpPr>
              <p:cNvPr id="20904" name="Line 208"/>
              <p:cNvSpPr>
                <a:spLocks noChangeShapeType="1"/>
              </p:cNvSpPr>
              <p:nvPr/>
            </p:nvSpPr>
            <p:spPr bwMode="auto">
              <a:xfrm flipV="1">
                <a:off x="1167" y="318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5" name="Line 209"/>
              <p:cNvSpPr>
                <a:spLocks noChangeShapeType="1"/>
              </p:cNvSpPr>
              <p:nvPr/>
            </p:nvSpPr>
            <p:spPr bwMode="auto">
              <a:xfrm flipV="1">
                <a:off x="1167" y="317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6" name="Line 210"/>
              <p:cNvSpPr>
                <a:spLocks noChangeShapeType="1"/>
              </p:cNvSpPr>
              <p:nvPr/>
            </p:nvSpPr>
            <p:spPr bwMode="auto">
              <a:xfrm>
                <a:off x="1167" y="317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7" name="Line 211"/>
              <p:cNvSpPr>
                <a:spLocks noChangeShapeType="1"/>
              </p:cNvSpPr>
              <p:nvPr/>
            </p:nvSpPr>
            <p:spPr bwMode="auto">
              <a:xfrm>
                <a:off x="1177" y="31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8" name="Line 212"/>
              <p:cNvSpPr>
                <a:spLocks noChangeShapeType="1"/>
              </p:cNvSpPr>
              <p:nvPr/>
            </p:nvSpPr>
            <p:spPr bwMode="auto">
              <a:xfrm>
                <a:off x="1177" y="31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9" name="Line 213"/>
              <p:cNvSpPr>
                <a:spLocks noChangeShapeType="1"/>
              </p:cNvSpPr>
              <p:nvPr/>
            </p:nvSpPr>
            <p:spPr bwMode="auto">
              <a:xfrm flipV="1">
                <a:off x="1177" y="31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0" name="Line 214"/>
              <p:cNvSpPr>
                <a:spLocks noChangeShapeType="1"/>
              </p:cNvSpPr>
              <p:nvPr/>
            </p:nvSpPr>
            <p:spPr bwMode="auto">
              <a:xfrm>
                <a:off x="1177" y="316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1" name="Line 215"/>
              <p:cNvSpPr>
                <a:spLocks noChangeShapeType="1"/>
              </p:cNvSpPr>
              <p:nvPr/>
            </p:nvSpPr>
            <p:spPr bwMode="auto">
              <a:xfrm flipV="1">
                <a:off x="1186" y="31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2" name="Line 216"/>
              <p:cNvSpPr>
                <a:spLocks noChangeShapeType="1"/>
              </p:cNvSpPr>
              <p:nvPr/>
            </p:nvSpPr>
            <p:spPr bwMode="auto">
              <a:xfrm>
                <a:off x="1186" y="31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3" name="Line 217"/>
              <p:cNvSpPr>
                <a:spLocks noChangeShapeType="1"/>
              </p:cNvSpPr>
              <p:nvPr/>
            </p:nvSpPr>
            <p:spPr bwMode="auto">
              <a:xfrm>
                <a:off x="1186" y="31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4" name="Line 218"/>
              <p:cNvSpPr>
                <a:spLocks noChangeShapeType="1"/>
              </p:cNvSpPr>
              <p:nvPr/>
            </p:nvSpPr>
            <p:spPr bwMode="auto">
              <a:xfrm>
                <a:off x="1186" y="315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5" name="Line 219"/>
              <p:cNvSpPr>
                <a:spLocks noChangeShapeType="1"/>
              </p:cNvSpPr>
              <p:nvPr/>
            </p:nvSpPr>
            <p:spPr bwMode="auto">
              <a:xfrm flipV="1">
                <a:off x="1196" y="31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6" name="Line 220"/>
              <p:cNvSpPr>
                <a:spLocks noChangeShapeType="1"/>
              </p:cNvSpPr>
              <p:nvPr/>
            </p:nvSpPr>
            <p:spPr bwMode="auto">
              <a:xfrm flipV="1">
                <a:off x="1196" y="31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7" name="Line 221"/>
              <p:cNvSpPr>
                <a:spLocks noChangeShapeType="1"/>
              </p:cNvSpPr>
              <p:nvPr/>
            </p:nvSpPr>
            <p:spPr bwMode="auto">
              <a:xfrm>
                <a:off x="1196" y="31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8" name="Line 222"/>
              <p:cNvSpPr>
                <a:spLocks noChangeShapeType="1"/>
              </p:cNvSpPr>
              <p:nvPr/>
            </p:nvSpPr>
            <p:spPr bwMode="auto">
              <a:xfrm>
                <a:off x="1196" y="3137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9" name="Line 223"/>
              <p:cNvSpPr>
                <a:spLocks noChangeShapeType="1"/>
              </p:cNvSpPr>
              <p:nvPr/>
            </p:nvSpPr>
            <p:spPr bwMode="auto">
              <a:xfrm>
                <a:off x="1205" y="31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0" name="Line 224"/>
              <p:cNvSpPr>
                <a:spLocks noChangeShapeType="1"/>
              </p:cNvSpPr>
              <p:nvPr/>
            </p:nvSpPr>
            <p:spPr bwMode="auto">
              <a:xfrm>
                <a:off x="1205" y="31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1" name="Line 225"/>
              <p:cNvSpPr>
                <a:spLocks noChangeShapeType="1"/>
              </p:cNvSpPr>
              <p:nvPr/>
            </p:nvSpPr>
            <p:spPr bwMode="auto">
              <a:xfrm flipV="1">
                <a:off x="1205" y="312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2" name="Line 226"/>
              <p:cNvSpPr>
                <a:spLocks noChangeShapeType="1"/>
              </p:cNvSpPr>
              <p:nvPr/>
            </p:nvSpPr>
            <p:spPr bwMode="auto">
              <a:xfrm>
                <a:off x="1205" y="3128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3" name="Line 227"/>
              <p:cNvSpPr>
                <a:spLocks noChangeShapeType="1"/>
              </p:cNvSpPr>
              <p:nvPr/>
            </p:nvSpPr>
            <p:spPr bwMode="auto">
              <a:xfrm>
                <a:off x="1215" y="31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4" name="Line 228"/>
              <p:cNvSpPr>
                <a:spLocks noChangeShapeType="1"/>
              </p:cNvSpPr>
              <p:nvPr/>
            </p:nvSpPr>
            <p:spPr bwMode="auto">
              <a:xfrm>
                <a:off x="1215" y="31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5" name="Line 229"/>
              <p:cNvSpPr>
                <a:spLocks noChangeShapeType="1"/>
              </p:cNvSpPr>
              <p:nvPr/>
            </p:nvSpPr>
            <p:spPr bwMode="auto">
              <a:xfrm>
                <a:off x="1215" y="31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6" name="Line 230"/>
              <p:cNvSpPr>
                <a:spLocks noChangeShapeType="1"/>
              </p:cNvSpPr>
              <p:nvPr/>
            </p:nvSpPr>
            <p:spPr bwMode="auto">
              <a:xfrm flipV="1">
                <a:off x="1215" y="3119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7" name="Line 231"/>
              <p:cNvSpPr>
                <a:spLocks noChangeShapeType="1"/>
              </p:cNvSpPr>
              <p:nvPr/>
            </p:nvSpPr>
            <p:spPr bwMode="auto">
              <a:xfrm flipV="1">
                <a:off x="1224" y="31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8" name="Line 232"/>
              <p:cNvSpPr>
                <a:spLocks noChangeShapeType="1"/>
              </p:cNvSpPr>
              <p:nvPr/>
            </p:nvSpPr>
            <p:spPr bwMode="auto">
              <a:xfrm flipV="1">
                <a:off x="1224" y="31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9" name="Line 233"/>
              <p:cNvSpPr>
                <a:spLocks noChangeShapeType="1"/>
              </p:cNvSpPr>
              <p:nvPr/>
            </p:nvSpPr>
            <p:spPr bwMode="auto">
              <a:xfrm>
                <a:off x="1224" y="31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0" name="Line 234"/>
              <p:cNvSpPr>
                <a:spLocks noChangeShapeType="1"/>
              </p:cNvSpPr>
              <p:nvPr/>
            </p:nvSpPr>
            <p:spPr bwMode="auto">
              <a:xfrm flipV="1">
                <a:off x="1224" y="3091"/>
                <a:ext cx="10" cy="10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1" name="Line 235"/>
              <p:cNvSpPr>
                <a:spLocks noChangeShapeType="1"/>
              </p:cNvSpPr>
              <p:nvPr/>
            </p:nvSpPr>
            <p:spPr bwMode="auto">
              <a:xfrm>
                <a:off x="1234" y="309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2" name="Line 236"/>
              <p:cNvSpPr>
                <a:spLocks noChangeShapeType="1"/>
              </p:cNvSpPr>
              <p:nvPr/>
            </p:nvSpPr>
            <p:spPr bwMode="auto">
              <a:xfrm>
                <a:off x="1234" y="309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3" name="Line 237"/>
              <p:cNvSpPr>
                <a:spLocks noChangeShapeType="1"/>
              </p:cNvSpPr>
              <p:nvPr/>
            </p:nvSpPr>
            <p:spPr bwMode="auto">
              <a:xfrm>
                <a:off x="1234" y="309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4" name="Line 238"/>
              <p:cNvSpPr>
                <a:spLocks noChangeShapeType="1"/>
              </p:cNvSpPr>
              <p:nvPr/>
            </p:nvSpPr>
            <p:spPr bwMode="auto">
              <a:xfrm flipV="1">
                <a:off x="1234" y="3082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5" name="Line 239"/>
              <p:cNvSpPr>
                <a:spLocks noChangeShapeType="1"/>
              </p:cNvSpPr>
              <p:nvPr/>
            </p:nvSpPr>
            <p:spPr bwMode="auto">
              <a:xfrm>
                <a:off x="1243" y="308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6" name="Line 240"/>
              <p:cNvSpPr>
                <a:spLocks noChangeShapeType="1"/>
              </p:cNvSpPr>
              <p:nvPr/>
            </p:nvSpPr>
            <p:spPr bwMode="auto">
              <a:xfrm flipV="1">
                <a:off x="1243" y="307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7" name="Line 241"/>
              <p:cNvSpPr>
                <a:spLocks noChangeShapeType="1"/>
              </p:cNvSpPr>
              <p:nvPr/>
            </p:nvSpPr>
            <p:spPr bwMode="auto">
              <a:xfrm>
                <a:off x="124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8" name="Line 242"/>
              <p:cNvSpPr>
                <a:spLocks noChangeShapeType="1"/>
              </p:cNvSpPr>
              <p:nvPr/>
            </p:nvSpPr>
            <p:spPr bwMode="auto">
              <a:xfrm>
                <a:off x="1243" y="307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9" name="Line 243"/>
              <p:cNvSpPr>
                <a:spLocks noChangeShapeType="1"/>
              </p:cNvSpPr>
              <p:nvPr/>
            </p:nvSpPr>
            <p:spPr bwMode="auto">
              <a:xfrm>
                <a:off x="125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0" name="Line 244"/>
              <p:cNvSpPr>
                <a:spLocks noChangeShapeType="1"/>
              </p:cNvSpPr>
              <p:nvPr/>
            </p:nvSpPr>
            <p:spPr bwMode="auto">
              <a:xfrm flipV="1">
                <a:off x="1253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1" name="Line 245"/>
              <p:cNvSpPr>
                <a:spLocks noChangeShapeType="1"/>
              </p:cNvSpPr>
              <p:nvPr/>
            </p:nvSpPr>
            <p:spPr bwMode="auto">
              <a:xfrm>
                <a:off x="1253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2" name="Line 246"/>
              <p:cNvSpPr>
                <a:spLocks noChangeShapeType="1"/>
              </p:cNvSpPr>
              <p:nvPr/>
            </p:nvSpPr>
            <p:spPr bwMode="auto">
              <a:xfrm flipV="1">
                <a:off x="1253" y="3055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3" name="Line 247"/>
              <p:cNvSpPr>
                <a:spLocks noChangeShapeType="1"/>
              </p:cNvSpPr>
              <p:nvPr/>
            </p:nvSpPr>
            <p:spPr bwMode="auto">
              <a:xfrm flipV="1">
                <a:off x="1262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4" name="Line 248"/>
              <p:cNvSpPr>
                <a:spLocks noChangeShapeType="1"/>
              </p:cNvSpPr>
              <p:nvPr/>
            </p:nvSpPr>
            <p:spPr bwMode="auto">
              <a:xfrm>
                <a:off x="1262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5" name="Line 249"/>
              <p:cNvSpPr>
                <a:spLocks noChangeShapeType="1"/>
              </p:cNvSpPr>
              <p:nvPr/>
            </p:nvSpPr>
            <p:spPr bwMode="auto">
              <a:xfrm flipV="1">
                <a:off x="1262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6" name="Line 250"/>
              <p:cNvSpPr>
                <a:spLocks noChangeShapeType="1"/>
              </p:cNvSpPr>
              <p:nvPr/>
            </p:nvSpPr>
            <p:spPr bwMode="auto">
              <a:xfrm>
                <a:off x="1262" y="303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7" name="Line 251"/>
              <p:cNvSpPr>
                <a:spLocks noChangeShapeType="1"/>
              </p:cNvSpPr>
              <p:nvPr/>
            </p:nvSpPr>
            <p:spPr bwMode="auto">
              <a:xfrm>
                <a:off x="1272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8" name="Line 252"/>
              <p:cNvSpPr>
                <a:spLocks noChangeShapeType="1"/>
              </p:cNvSpPr>
              <p:nvPr/>
            </p:nvSpPr>
            <p:spPr bwMode="auto">
              <a:xfrm>
                <a:off x="1272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9" name="Line 253"/>
              <p:cNvSpPr>
                <a:spLocks noChangeShapeType="1"/>
              </p:cNvSpPr>
              <p:nvPr/>
            </p:nvSpPr>
            <p:spPr bwMode="auto">
              <a:xfrm>
                <a:off x="1272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0" name="Line 254"/>
              <p:cNvSpPr>
                <a:spLocks noChangeShapeType="1"/>
              </p:cNvSpPr>
              <p:nvPr/>
            </p:nvSpPr>
            <p:spPr bwMode="auto">
              <a:xfrm flipV="1">
                <a:off x="1272" y="3028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1" name="Line 255"/>
              <p:cNvSpPr>
                <a:spLocks noChangeShapeType="1"/>
              </p:cNvSpPr>
              <p:nvPr/>
            </p:nvSpPr>
            <p:spPr bwMode="auto">
              <a:xfrm flipV="1">
                <a:off x="1281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2" name="Line 256"/>
              <p:cNvSpPr>
                <a:spLocks noChangeShapeType="1"/>
              </p:cNvSpPr>
              <p:nvPr/>
            </p:nvSpPr>
            <p:spPr bwMode="auto">
              <a:xfrm>
                <a:off x="128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3" name="Line 257"/>
              <p:cNvSpPr>
                <a:spLocks noChangeShapeType="1"/>
              </p:cNvSpPr>
              <p:nvPr/>
            </p:nvSpPr>
            <p:spPr bwMode="auto">
              <a:xfrm>
                <a:off x="128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4" name="Line 258"/>
              <p:cNvSpPr>
                <a:spLocks noChangeShapeType="1"/>
              </p:cNvSpPr>
              <p:nvPr/>
            </p:nvSpPr>
            <p:spPr bwMode="auto">
              <a:xfrm>
                <a:off x="1281" y="301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5" name="Line 259"/>
              <p:cNvSpPr>
                <a:spLocks noChangeShapeType="1"/>
              </p:cNvSpPr>
              <p:nvPr/>
            </p:nvSpPr>
            <p:spPr bwMode="auto">
              <a:xfrm>
                <a:off x="129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6" name="Line 260"/>
              <p:cNvSpPr>
                <a:spLocks noChangeShapeType="1"/>
              </p:cNvSpPr>
              <p:nvPr/>
            </p:nvSpPr>
            <p:spPr bwMode="auto">
              <a:xfrm flipV="1">
                <a:off x="1291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7" name="Line 261"/>
              <p:cNvSpPr>
                <a:spLocks noChangeShapeType="1"/>
              </p:cNvSpPr>
              <p:nvPr/>
            </p:nvSpPr>
            <p:spPr bwMode="auto">
              <a:xfrm>
                <a:off x="1291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8" name="Line 262"/>
              <p:cNvSpPr>
                <a:spLocks noChangeShapeType="1"/>
              </p:cNvSpPr>
              <p:nvPr/>
            </p:nvSpPr>
            <p:spPr bwMode="auto">
              <a:xfrm>
                <a:off x="1291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9" name="Line 263"/>
              <p:cNvSpPr>
                <a:spLocks noChangeShapeType="1"/>
              </p:cNvSpPr>
              <p:nvPr/>
            </p:nvSpPr>
            <p:spPr bwMode="auto">
              <a:xfrm>
                <a:off x="1291" y="3010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0" name="Line 264"/>
              <p:cNvSpPr>
                <a:spLocks noChangeShapeType="1"/>
              </p:cNvSpPr>
              <p:nvPr/>
            </p:nvSpPr>
            <p:spPr bwMode="auto">
              <a:xfrm flipV="1">
                <a:off x="1300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1" name="Line 265"/>
              <p:cNvSpPr>
                <a:spLocks noChangeShapeType="1"/>
              </p:cNvSpPr>
              <p:nvPr/>
            </p:nvSpPr>
            <p:spPr bwMode="auto">
              <a:xfrm flipV="1">
                <a:off x="1300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2" name="Line 266"/>
              <p:cNvSpPr>
                <a:spLocks noChangeShapeType="1"/>
              </p:cNvSpPr>
              <p:nvPr/>
            </p:nvSpPr>
            <p:spPr bwMode="auto">
              <a:xfrm flipV="1">
                <a:off x="1300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3" name="Line 267"/>
              <p:cNvSpPr>
                <a:spLocks noChangeShapeType="1"/>
              </p:cNvSpPr>
              <p:nvPr/>
            </p:nvSpPr>
            <p:spPr bwMode="auto">
              <a:xfrm>
                <a:off x="1300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4" name="Line 268"/>
              <p:cNvSpPr>
                <a:spLocks noChangeShapeType="1"/>
              </p:cNvSpPr>
              <p:nvPr/>
            </p:nvSpPr>
            <p:spPr bwMode="auto">
              <a:xfrm>
                <a:off x="1310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5" name="Line 269"/>
              <p:cNvSpPr>
                <a:spLocks noChangeShapeType="1"/>
              </p:cNvSpPr>
              <p:nvPr/>
            </p:nvSpPr>
            <p:spPr bwMode="auto">
              <a:xfrm>
                <a:off x="1310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6" name="Line 270"/>
              <p:cNvSpPr>
                <a:spLocks noChangeShapeType="1"/>
              </p:cNvSpPr>
              <p:nvPr/>
            </p:nvSpPr>
            <p:spPr bwMode="auto">
              <a:xfrm>
                <a:off x="1310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7" name="Line 271"/>
              <p:cNvSpPr>
                <a:spLocks noChangeShapeType="1"/>
              </p:cNvSpPr>
              <p:nvPr/>
            </p:nvSpPr>
            <p:spPr bwMode="auto">
              <a:xfrm>
                <a:off x="1310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8" name="Line 272"/>
              <p:cNvSpPr>
                <a:spLocks noChangeShapeType="1"/>
              </p:cNvSpPr>
              <p:nvPr/>
            </p:nvSpPr>
            <p:spPr bwMode="auto">
              <a:xfrm flipV="1">
                <a:off x="1319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9" name="Line 273"/>
              <p:cNvSpPr>
                <a:spLocks noChangeShapeType="1"/>
              </p:cNvSpPr>
              <p:nvPr/>
            </p:nvSpPr>
            <p:spPr bwMode="auto">
              <a:xfrm>
                <a:off x="1319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0" name="Line 274"/>
              <p:cNvSpPr>
                <a:spLocks noChangeShapeType="1"/>
              </p:cNvSpPr>
              <p:nvPr/>
            </p:nvSpPr>
            <p:spPr bwMode="auto">
              <a:xfrm>
                <a:off x="1319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1" name="Line 275"/>
              <p:cNvSpPr>
                <a:spLocks noChangeShapeType="1"/>
              </p:cNvSpPr>
              <p:nvPr/>
            </p:nvSpPr>
            <p:spPr bwMode="auto">
              <a:xfrm>
                <a:off x="1319" y="29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2" name="Line 276"/>
              <p:cNvSpPr>
                <a:spLocks noChangeShapeType="1"/>
              </p:cNvSpPr>
              <p:nvPr/>
            </p:nvSpPr>
            <p:spPr bwMode="auto">
              <a:xfrm>
                <a:off x="1329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3" name="Line 277"/>
              <p:cNvSpPr>
                <a:spLocks noChangeShapeType="1"/>
              </p:cNvSpPr>
              <p:nvPr/>
            </p:nvSpPr>
            <p:spPr bwMode="auto">
              <a:xfrm flipV="1">
                <a:off x="1329" y="29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4" name="Line 278"/>
              <p:cNvSpPr>
                <a:spLocks noChangeShapeType="1"/>
              </p:cNvSpPr>
              <p:nvPr/>
            </p:nvSpPr>
            <p:spPr bwMode="auto">
              <a:xfrm>
                <a:off x="1329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5" name="Line 279"/>
              <p:cNvSpPr>
                <a:spLocks noChangeShapeType="1"/>
              </p:cNvSpPr>
              <p:nvPr/>
            </p:nvSpPr>
            <p:spPr bwMode="auto">
              <a:xfrm>
                <a:off x="1329" y="296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6" name="Line 280"/>
              <p:cNvSpPr>
                <a:spLocks noChangeShapeType="1"/>
              </p:cNvSpPr>
              <p:nvPr/>
            </p:nvSpPr>
            <p:spPr bwMode="auto">
              <a:xfrm>
                <a:off x="1338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7" name="Line 281"/>
              <p:cNvSpPr>
                <a:spLocks noChangeShapeType="1"/>
              </p:cNvSpPr>
              <p:nvPr/>
            </p:nvSpPr>
            <p:spPr bwMode="auto">
              <a:xfrm>
                <a:off x="1338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8" name="Line 282"/>
              <p:cNvSpPr>
                <a:spLocks noChangeShapeType="1"/>
              </p:cNvSpPr>
              <p:nvPr/>
            </p:nvSpPr>
            <p:spPr bwMode="auto">
              <a:xfrm>
                <a:off x="1338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9" name="Line 283"/>
              <p:cNvSpPr>
                <a:spLocks noChangeShapeType="1"/>
              </p:cNvSpPr>
              <p:nvPr/>
            </p:nvSpPr>
            <p:spPr bwMode="auto">
              <a:xfrm flipV="1">
                <a:off x="1338" y="2956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0" name="Line 284"/>
              <p:cNvSpPr>
                <a:spLocks noChangeShapeType="1"/>
              </p:cNvSpPr>
              <p:nvPr/>
            </p:nvSpPr>
            <p:spPr bwMode="auto">
              <a:xfrm>
                <a:off x="1347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1" name="Line 285"/>
              <p:cNvSpPr>
                <a:spLocks noChangeShapeType="1"/>
              </p:cNvSpPr>
              <p:nvPr/>
            </p:nvSpPr>
            <p:spPr bwMode="auto">
              <a:xfrm>
                <a:off x="1347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2" name="Line 286"/>
              <p:cNvSpPr>
                <a:spLocks noChangeShapeType="1"/>
              </p:cNvSpPr>
              <p:nvPr/>
            </p:nvSpPr>
            <p:spPr bwMode="auto">
              <a:xfrm>
                <a:off x="1347" y="295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3" name="Line 287"/>
              <p:cNvSpPr>
                <a:spLocks noChangeShapeType="1"/>
              </p:cNvSpPr>
              <p:nvPr/>
            </p:nvSpPr>
            <p:spPr bwMode="auto">
              <a:xfrm>
                <a:off x="1347" y="296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4" name="Line 288"/>
              <p:cNvSpPr>
                <a:spLocks noChangeShapeType="1"/>
              </p:cNvSpPr>
              <p:nvPr/>
            </p:nvSpPr>
            <p:spPr bwMode="auto">
              <a:xfrm flipV="1">
                <a:off x="1357" y="295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5" name="Line 289"/>
              <p:cNvSpPr>
                <a:spLocks noChangeShapeType="1"/>
              </p:cNvSpPr>
              <p:nvPr/>
            </p:nvSpPr>
            <p:spPr bwMode="auto">
              <a:xfrm flipV="1">
                <a:off x="1357" y="29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6" name="Line 290"/>
              <p:cNvSpPr>
                <a:spLocks noChangeShapeType="1"/>
              </p:cNvSpPr>
              <p:nvPr/>
            </p:nvSpPr>
            <p:spPr bwMode="auto">
              <a:xfrm flipV="1">
                <a:off x="1357" y="29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7" name="Line 291"/>
              <p:cNvSpPr>
                <a:spLocks noChangeShapeType="1"/>
              </p:cNvSpPr>
              <p:nvPr/>
            </p:nvSpPr>
            <p:spPr bwMode="auto">
              <a:xfrm flipV="1">
                <a:off x="1357" y="2929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8" name="Line 292"/>
              <p:cNvSpPr>
                <a:spLocks noChangeShapeType="1"/>
              </p:cNvSpPr>
              <p:nvPr/>
            </p:nvSpPr>
            <p:spPr bwMode="auto">
              <a:xfrm>
                <a:off x="1366" y="29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9" name="Line 293"/>
              <p:cNvSpPr>
                <a:spLocks noChangeShapeType="1"/>
              </p:cNvSpPr>
              <p:nvPr/>
            </p:nvSpPr>
            <p:spPr bwMode="auto">
              <a:xfrm>
                <a:off x="1366" y="29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0" name="Line 294"/>
              <p:cNvSpPr>
                <a:spLocks noChangeShapeType="1"/>
              </p:cNvSpPr>
              <p:nvPr/>
            </p:nvSpPr>
            <p:spPr bwMode="auto">
              <a:xfrm>
                <a:off x="1366" y="29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1" name="Line 295"/>
              <p:cNvSpPr>
                <a:spLocks noChangeShapeType="1"/>
              </p:cNvSpPr>
              <p:nvPr/>
            </p:nvSpPr>
            <p:spPr bwMode="auto">
              <a:xfrm>
                <a:off x="1366" y="294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2" name="Line 296"/>
              <p:cNvSpPr>
                <a:spLocks noChangeShapeType="1"/>
              </p:cNvSpPr>
              <p:nvPr/>
            </p:nvSpPr>
            <p:spPr bwMode="auto">
              <a:xfrm flipV="1">
                <a:off x="1376" y="29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3" name="Line 297"/>
              <p:cNvSpPr>
                <a:spLocks noChangeShapeType="1"/>
              </p:cNvSpPr>
              <p:nvPr/>
            </p:nvSpPr>
            <p:spPr bwMode="auto">
              <a:xfrm>
                <a:off x="1376" y="29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4" name="Line 298"/>
              <p:cNvSpPr>
                <a:spLocks noChangeShapeType="1"/>
              </p:cNvSpPr>
              <p:nvPr/>
            </p:nvSpPr>
            <p:spPr bwMode="auto">
              <a:xfrm flipV="1">
                <a:off x="1376" y="29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5" name="Line 299"/>
              <p:cNvSpPr>
                <a:spLocks noChangeShapeType="1"/>
              </p:cNvSpPr>
              <p:nvPr/>
            </p:nvSpPr>
            <p:spPr bwMode="auto">
              <a:xfrm flipV="1">
                <a:off x="1376" y="292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6" name="Line 300"/>
              <p:cNvSpPr>
                <a:spLocks noChangeShapeType="1"/>
              </p:cNvSpPr>
              <p:nvPr/>
            </p:nvSpPr>
            <p:spPr bwMode="auto">
              <a:xfrm>
                <a:off x="138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7" name="Line 301"/>
              <p:cNvSpPr>
                <a:spLocks noChangeShapeType="1"/>
              </p:cNvSpPr>
              <p:nvPr/>
            </p:nvSpPr>
            <p:spPr bwMode="auto">
              <a:xfrm>
                <a:off x="138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8" name="Line 302"/>
              <p:cNvSpPr>
                <a:spLocks noChangeShapeType="1"/>
              </p:cNvSpPr>
              <p:nvPr/>
            </p:nvSpPr>
            <p:spPr bwMode="auto">
              <a:xfrm>
                <a:off x="138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9" name="Line 303"/>
              <p:cNvSpPr>
                <a:spLocks noChangeShapeType="1"/>
              </p:cNvSpPr>
              <p:nvPr/>
            </p:nvSpPr>
            <p:spPr bwMode="auto">
              <a:xfrm>
                <a:off x="1385" y="2920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0" name="Line 304"/>
              <p:cNvSpPr>
                <a:spLocks noChangeShapeType="1"/>
              </p:cNvSpPr>
              <p:nvPr/>
            </p:nvSpPr>
            <p:spPr bwMode="auto">
              <a:xfrm>
                <a:off x="139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1" name="Line 305"/>
              <p:cNvSpPr>
                <a:spLocks noChangeShapeType="1"/>
              </p:cNvSpPr>
              <p:nvPr/>
            </p:nvSpPr>
            <p:spPr bwMode="auto">
              <a:xfrm>
                <a:off x="139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2" name="Line 306"/>
              <p:cNvSpPr>
                <a:spLocks noChangeShapeType="1"/>
              </p:cNvSpPr>
              <p:nvPr/>
            </p:nvSpPr>
            <p:spPr bwMode="auto">
              <a:xfrm>
                <a:off x="1395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3" name="Line 307"/>
              <p:cNvSpPr>
                <a:spLocks noChangeShapeType="1"/>
              </p:cNvSpPr>
              <p:nvPr/>
            </p:nvSpPr>
            <p:spPr bwMode="auto">
              <a:xfrm>
                <a:off x="1395" y="292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4" name="Line 308"/>
              <p:cNvSpPr>
                <a:spLocks noChangeShapeType="1"/>
              </p:cNvSpPr>
              <p:nvPr/>
            </p:nvSpPr>
            <p:spPr bwMode="auto">
              <a:xfrm>
                <a:off x="1404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5" name="Line 309"/>
              <p:cNvSpPr>
                <a:spLocks noChangeShapeType="1"/>
              </p:cNvSpPr>
              <p:nvPr/>
            </p:nvSpPr>
            <p:spPr bwMode="auto">
              <a:xfrm flipV="1">
                <a:off x="1404" y="292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6" name="Line 310"/>
              <p:cNvSpPr>
                <a:spLocks noChangeShapeType="1"/>
              </p:cNvSpPr>
              <p:nvPr/>
            </p:nvSpPr>
            <p:spPr bwMode="auto">
              <a:xfrm flipV="1">
                <a:off x="1404" y="29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7" name="Line 311"/>
              <p:cNvSpPr>
                <a:spLocks noChangeShapeType="1"/>
              </p:cNvSpPr>
              <p:nvPr/>
            </p:nvSpPr>
            <p:spPr bwMode="auto">
              <a:xfrm flipV="1">
                <a:off x="1404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8" name="Line 312"/>
              <p:cNvSpPr>
                <a:spLocks noChangeShapeType="1"/>
              </p:cNvSpPr>
              <p:nvPr/>
            </p:nvSpPr>
            <p:spPr bwMode="auto">
              <a:xfrm>
                <a:off x="1404" y="29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9" name="Line 313"/>
              <p:cNvSpPr>
                <a:spLocks noChangeShapeType="1"/>
              </p:cNvSpPr>
              <p:nvPr/>
            </p:nvSpPr>
            <p:spPr bwMode="auto">
              <a:xfrm>
                <a:off x="1414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0" name="Line 314"/>
              <p:cNvSpPr>
                <a:spLocks noChangeShapeType="1"/>
              </p:cNvSpPr>
              <p:nvPr/>
            </p:nvSpPr>
            <p:spPr bwMode="auto">
              <a:xfrm>
                <a:off x="1414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1" name="Line 315"/>
              <p:cNvSpPr>
                <a:spLocks noChangeShapeType="1"/>
              </p:cNvSpPr>
              <p:nvPr/>
            </p:nvSpPr>
            <p:spPr bwMode="auto">
              <a:xfrm>
                <a:off x="1414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2" name="Line 316"/>
              <p:cNvSpPr>
                <a:spLocks noChangeShapeType="1"/>
              </p:cNvSpPr>
              <p:nvPr/>
            </p:nvSpPr>
            <p:spPr bwMode="auto">
              <a:xfrm>
                <a:off x="1414" y="291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3" name="Line 317"/>
              <p:cNvSpPr>
                <a:spLocks noChangeShapeType="1"/>
              </p:cNvSpPr>
              <p:nvPr/>
            </p:nvSpPr>
            <p:spPr bwMode="auto">
              <a:xfrm flipV="1">
                <a:off x="1423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4" name="Line 318"/>
              <p:cNvSpPr>
                <a:spLocks noChangeShapeType="1"/>
              </p:cNvSpPr>
              <p:nvPr/>
            </p:nvSpPr>
            <p:spPr bwMode="auto">
              <a:xfrm>
                <a:off x="1423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5" name="Line 319"/>
              <p:cNvSpPr>
                <a:spLocks noChangeShapeType="1"/>
              </p:cNvSpPr>
              <p:nvPr/>
            </p:nvSpPr>
            <p:spPr bwMode="auto">
              <a:xfrm>
                <a:off x="1423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6" name="Line 320"/>
              <p:cNvSpPr>
                <a:spLocks noChangeShapeType="1"/>
              </p:cNvSpPr>
              <p:nvPr/>
            </p:nvSpPr>
            <p:spPr bwMode="auto">
              <a:xfrm>
                <a:off x="1423" y="29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7" name="Line 321"/>
              <p:cNvSpPr>
                <a:spLocks noChangeShapeType="1"/>
              </p:cNvSpPr>
              <p:nvPr/>
            </p:nvSpPr>
            <p:spPr bwMode="auto">
              <a:xfrm>
                <a:off x="1433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8" name="Line 322"/>
              <p:cNvSpPr>
                <a:spLocks noChangeShapeType="1"/>
              </p:cNvSpPr>
              <p:nvPr/>
            </p:nvSpPr>
            <p:spPr bwMode="auto">
              <a:xfrm flipV="1">
                <a:off x="1433" y="28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9" name="Line 323"/>
              <p:cNvSpPr>
                <a:spLocks noChangeShapeType="1"/>
              </p:cNvSpPr>
              <p:nvPr/>
            </p:nvSpPr>
            <p:spPr bwMode="auto">
              <a:xfrm>
                <a:off x="1433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0" name="Line 324"/>
              <p:cNvSpPr>
                <a:spLocks noChangeShapeType="1"/>
              </p:cNvSpPr>
              <p:nvPr/>
            </p:nvSpPr>
            <p:spPr bwMode="auto">
              <a:xfrm>
                <a:off x="1433" y="289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1" name="Line 325"/>
              <p:cNvSpPr>
                <a:spLocks noChangeShapeType="1"/>
              </p:cNvSpPr>
              <p:nvPr/>
            </p:nvSpPr>
            <p:spPr bwMode="auto">
              <a:xfrm>
                <a:off x="1442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2" name="Line 326"/>
              <p:cNvSpPr>
                <a:spLocks noChangeShapeType="1"/>
              </p:cNvSpPr>
              <p:nvPr/>
            </p:nvSpPr>
            <p:spPr bwMode="auto">
              <a:xfrm>
                <a:off x="1442" y="28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3" name="Line 327"/>
              <p:cNvSpPr>
                <a:spLocks noChangeShapeType="1"/>
              </p:cNvSpPr>
              <p:nvPr/>
            </p:nvSpPr>
            <p:spPr bwMode="auto">
              <a:xfrm>
                <a:off x="1442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4" name="Line 328"/>
              <p:cNvSpPr>
                <a:spLocks noChangeShapeType="1"/>
              </p:cNvSpPr>
              <p:nvPr/>
            </p:nvSpPr>
            <p:spPr bwMode="auto">
              <a:xfrm>
                <a:off x="1442" y="29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5" name="Line 329"/>
              <p:cNvSpPr>
                <a:spLocks noChangeShapeType="1"/>
              </p:cNvSpPr>
              <p:nvPr/>
            </p:nvSpPr>
            <p:spPr bwMode="auto">
              <a:xfrm>
                <a:off x="1452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6" name="Line 330"/>
              <p:cNvSpPr>
                <a:spLocks noChangeShapeType="1"/>
              </p:cNvSpPr>
              <p:nvPr/>
            </p:nvSpPr>
            <p:spPr bwMode="auto">
              <a:xfrm>
                <a:off x="1452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7" name="Line 331"/>
              <p:cNvSpPr>
                <a:spLocks noChangeShapeType="1"/>
              </p:cNvSpPr>
              <p:nvPr/>
            </p:nvSpPr>
            <p:spPr bwMode="auto">
              <a:xfrm flipV="1">
                <a:off x="1452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8" name="Line 332"/>
              <p:cNvSpPr>
                <a:spLocks noChangeShapeType="1"/>
              </p:cNvSpPr>
              <p:nvPr/>
            </p:nvSpPr>
            <p:spPr bwMode="auto">
              <a:xfrm flipV="1">
                <a:off x="1452" y="2893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9" name="Line 333"/>
              <p:cNvSpPr>
                <a:spLocks noChangeShapeType="1"/>
              </p:cNvSpPr>
              <p:nvPr/>
            </p:nvSpPr>
            <p:spPr bwMode="auto">
              <a:xfrm flipV="1">
                <a:off x="1461" y="28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0" name="Line 334"/>
              <p:cNvSpPr>
                <a:spLocks noChangeShapeType="1"/>
              </p:cNvSpPr>
              <p:nvPr/>
            </p:nvSpPr>
            <p:spPr bwMode="auto">
              <a:xfrm>
                <a:off x="1461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1" name="Line 335"/>
              <p:cNvSpPr>
                <a:spLocks noChangeShapeType="1"/>
              </p:cNvSpPr>
              <p:nvPr/>
            </p:nvSpPr>
            <p:spPr bwMode="auto">
              <a:xfrm>
                <a:off x="1461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2" name="Line 336"/>
              <p:cNvSpPr>
                <a:spLocks noChangeShapeType="1"/>
              </p:cNvSpPr>
              <p:nvPr/>
            </p:nvSpPr>
            <p:spPr bwMode="auto">
              <a:xfrm>
                <a:off x="1461" y="2884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3" name="Line 337"/>
              <p:cNvSpPr>
                <a:spLocks noChangeShapeType="1"/>
              </p:cNvSpPr>
              <p:nvPr/>
            </p:nvSpPr>
            <p:spPr bwMode="auto">
              <a:xfrm>
                <a:off x="1471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4" name="Line 338"/>
              <p:cNvSpPr>
                <a:spLocks noChangeShapeType="1"/>
              </p:cNvSpPr>
              <p:nvPr/>
            </p:nvSpPr>
            <p:spPr bwMode="auto">
              <a:xfrm>
                <a:off x="1471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5" name="Line 339"/>
              <p:cNvSpPr>
                <a:spLocks noChangeShapeType="1"/>
              </p:cNvSpPr>
              <p:nvPr/>
            </p:nvSpPr>
            <p:spPr bwMode="auto">
              <a:xfrm flipV="1">
                <a:off x="1471" y="28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6" name="Line 340"/>
              <p:cNvSpPr>
                <a:spLocks noChangeShapeType="1"/>
              </p:cNvSpPr>
              <p:nvPr/>
            </p:nvSpPr>
            <p:spPr bwMode="auto">
              <a:xfrm>
                <a:off x="1471" y="288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7" name="Line 341"/>
              <p:cNvSpPr>
                <a:spLocks noChangeShapeType="1"/>
              </p:cNvSpPr>
              <p:nvPr/>
            </p:nvSpPr>
            <p:spPr bwMode="auto">
              <a:xfrm>
                <a:off x="1480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8" name="Line 342"/>
              <p:cNvSpPr>
                <a:spLocks noChangeShapeType="1"/>
              </p:cNvSpPr>
              <p:nvPr/>
            </p:nvSpPr>
            <p:spPr bwMode="auto">
              <a:xfrm>
                <a:off x="1480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9" name="Line 343"/>
              <p:cNvSpPr>
                <a:spLocks noChangeShapeType="1"/>
              </p:cNvSpPr>
              <p:nvPr/>
            </p:nvSpPr>
            <p:spPr bwMode="auto">
              <a:xfrm>
                <a:off x="1480" y="28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0" name="Line 344"/>
              <p:cNvSpPr>
                <a:spLocks noChangeShapeType="1"/>
              </p:cNvSpPr>
              <p:nvPr/>
            </p:nvSpPr>
            <p:spPr bwMode="auto">
              <a:xfrm>
                <a:off x="1480" y="289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1" name="Line 345"/>
              <p:cNvSpPr>
                <a:spLocks noChangeShapeType="1"/>
              </p:cNvSpPr>
              <p:nvPr/>
            </p:nvSpPr>
            <p:spPr bwMode="auto">
              <a:xfrm>
                <a:off x="1490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2" name="Line 346"/>
              <p:cNvSpPr>
                <a:spLocks noChangeShapeType="1"/>
              </p:cNvSpPr>
              <p:nvPr/>
            </p:nvSpPr>
            <p:spPr bwMode="auto">
              <a:xfrm>
                <a:off x="1490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3" name="Line 347"/>
              <p:cNvSpPr>
                <a:spLocks noChangeShapeType="1"/>
              </p:cNvSpPr>
              <p:nvPr/>
            </p:nvSpPr>
            <p:spPr bwMode="auto">
              <a:xfrm flipV="1">
                <a:off x="1490" y="28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4" name="Line 348"/>
              <p:cNvSpPr>
                <a:spLocks noChangeShapeType="1"/>
              </p:cNvSpPr>
              <p:nvPr/>
            </p:nvSpPr>
            <p:spPr bwMode="auto">
              <a:xfrm>
                <a:off x="1490" y="288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5" name="Line 349"/>
              <p:cNvSpPr>
                <a:spLocks noChangeShapeType="1"/>
              </p:cNvSpPr>
              <p:nvPr/>
            </p:nvSpPr>
            <p:spPr bwMode="auto">
              <a:xfrm>
                <a:off x="1499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6" name="Line 350"/>
              <p:cNvSpPr>
                <a:spLocks noChangeShapeType="1"/>
              </p:cNvSpPr>
              <p:nvPr/>
            </p:nvSpPr>
            <p:spPr bwMode="auto">
              <a:xfrm>
                <a:off x="1499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7" name="Line 351"/>
              <p:cNvSpPr>
                <a:spLocks noChangeShapeType="1"/>
              </p:cNvSpPr>
              <p:nvPr/>
            </p:nvSpPr>
            <p:spPr bwMode="auto">
              <a:xfrm>
                <a:off x="1499" y="28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8" name="Line 352"/>
              <p:cNvSpPr>
                <a:spLocks noChangeShapeType="1"/>
              </p:cNvSpPr>
              <p:nvPr/>
            </p:nvSpPr>
            <p:spPr bwMode="auto">
              <a:xfrm>
                <a:off x="1499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9" name="Line 353"/>
              <p:cNvSpPr>
                <a:spLocks noChangeShapeType="1"/>
              </p:cNvSpPr>
              <p:nvPr/>
            </p:nvSpPr>
            <p:spPr bwMode="auto">
              <a:xfrm>
                <a:off x="1499" y="289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0" name="Line 354"/>
              <p:cNvSpPr>
                <a:spLocks noChangeShapeType="1"/>
              </p:cNvSpPr>
              <p:nvPr/>
            </p:nvSpPr>
            <p:spPr bwMode="auto">
              <a:xfrm>
                <a:off x="1509" y="28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1" name="Line 355"/>
              <p:cNvSpPr>
                <a:spLocks noChangeShapeType="1"/>
              </p:cNvSpPr>
              <p:nvPr/>
            </p:nvSpPr>
            <p:spPr bwMode="auto">
              <a:xfrm>
                <a:off x="1509" y="28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2" name="Line 356"/>
              <p:cNvSpPr>
                <a:spLocks noChangeShapeType="1"/>
              </p:cNvSpPr>
              <p:nvPr/>
            </p:nvSpPr>
            <p:spPr bwMode="auto">
              <a:xfrm>
                <a:off x="1509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3" name="Line 357"/>
              <p:cNvSpPr>
                <a:spLocks noChangeShapeType="1"/>
              </p:cNvSpPr>
              <p:nvPr/>
            </p:nvSpPr>
            <p:spPr bwMode="auto">
              <a:xfrm>
                <a:off x="1509" y="291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4" name="Line 358"/>
              <p:cNvSpPr>
                <a:spLocks noChangeShapeType="1"/>
              </p:cNvSpPr>
              <p:nvPr/>
            </p:nvSpPr>
            <p:spPr bwMode="auto">
              <a:xfrm>
                <a:off x="1518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5" name="Line 359"/>
              <p:cNvSpPr>
                <a:spLocks noChangeShapeType="1"/>
              </p:cNvSpPr>
              <p:nvPr/>
            </p:nvSpPr>
            <p:spPr bwMode="auto">
              <a:xfrm flipV="1">
                <a:off x="1518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6" name="Line 360"/>
              <p:cNvSpPr>
                <a:spLocks noChangeShapeType="1"/>
              </p:cNvSpPr>
              <p:nvPr/>
            </p:nvSpPr>
            <p:spPr bwMode="auto">
              <a:xfrm>
                <a:off x="1518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7" name="Line 361"/>
              <p:cNvSpPr>
                <a:spLocks noChangeShapeType="1"/>
              </p:cNvSpPr>
              <p:nvPr/>
            </p:nvSpPr>
            <p:spPr bwMode="auto">
              <a:xfrm>
                <a:off x="1518" y="29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8" name="Line 362"/>
              <p:cNvSpPr>
                <a:spLocks noChangeShapeType="1"/>
              </p:cNvSpPr>
              <p:nvPr/>
            </p:nvSpPr>
            <p:spPr bwMode="auto">
              <a:xfrm>
                <a:off x="1528" y="29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9" name="Line 363"/>
              <p:cNvSpPr>
                <a:spLocks noChangeShapeType="1"/>
              </p:cNvSpPr>
              <p:nvPr/>
            </p:nvSpPr>
            <p:spPr bwMode="auto">
              <a:xfrm>
                <a:off x="1528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0" name="Line 364"/>
              <p:cNvSpPr>
                <a:spLocks noChangeShapeType="1"/>
              </p:cNvSpPr>
              <p:nvPr/>
            </p:nvSpPr>
            <p:spPr bwMode="auto">
              <a:xfrm>
                <a:off x="1528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1" name="Line 365"/>
              <p:cNvSpPr>
                <a:spLocks noChangeShapeType="1"/>
              </p:cNvSpPr>
              <p:nvPr/>
            </p:nvSpPr>
            <p:spPr bwMode="auto">
              <a:xfrm>
                <a:off x="1528" y="291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2" name="Line 366"/>
              <p:cNvSpPr>
                <a:spLocks noChangeShapeType="1"/>
              </p:cNvSpPr>
              <p:nvPr/>
            </p:nvSpPr>
            <p:spPr bwMode="auto">
              <a:xfrm>
                <a:off x="1537" y="29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3" name="Line 367"/>
              <p:cNvSpPr>
                <a:spLocks noChangeShapeType="1"/>
              </p:cNvSpPr>
              <p:nvPr/>
            </p:nvSpPr>
            <p:spPr bwMode="auto">
              <a:xfrm>
                <a:off x="1537" y="29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4" name="Line 368"/>
              <p:cNvSpPr>
                <a:spLocks noChangeShapeType="1"/>
              </p:cNvSpPr>
              <p:nvPr/>
            </p:nvSpPr>
            <p:spPr bwMode="auto">
              <a:xfrm>
                <a:off x="1537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5" name="Line 369"/>
              <p:cNvSpPr>
                <a:spLocks noChangeShapeType="1"/>
              </p:cNvSpPr>
              <p:nvPr/>
            </p:nvSpPr>
            <p:spPr bwMode="auto">
              <a:xfrm>
                <a:off x="1537" y="2920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6" name="Line 370"/>
              <p:cNvSpPr>
                <a:spLocks noChangeShapeType="1"/>
              </p:cNvSpPr>
              <p:nvPr/>
            </p:nvSpPr>
            <p:spPr bwMode="auto">
              <a:xfrm>
                <a:off x="1547" y="29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7" name="Line 371"/>
              <p:cNvSpPr>
                <a:spLocks noChangeShapeType="1"/>
              </p:cNvSpPr>
              <p:nvPr/>
            </p:nvSpPr>
            <p:spPr bwMode="auto">
              <a:xfrm>
                <a:off x="1547" y="29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8" name="Line 372"/>
              <p:cNvSpPr>
                <a:spLocks noChangeShapeType="1"/>
              </p:cNvSpPr>
              <p:nvPr/>
            </p:nvSpPr>
            <p:spPr bwMode="auto">
              <a:xfrm flipV="1">
                <a:off x="1547" y="29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9" name="Line 373"/>
              <p:cNvSpPr>
                <a:spLocks noChangeShapeType="1"/>
              </p:cNvSpPr>
              <p:nvPr/>
            </p:nvSpPr>
            <p:spPr bwMode="auto">
              <a:xfrm>
                <a:off x="1547" y="2929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0" name="Line 374"/>
              <p:cNvSpPr>
                <a:spLocks noChangeShapeType="1"/>
              </p:cNvSpPr>
              <p:nvPr/>
            </p:nvSpPr>
            <p:spPr bwMode="auto">
              <a:xfrm>
                <a:off x="155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1" name="Line 375"/>
              <p:cNvSpPr>
                <a:spLocks noChangeShapeType="1"/>
              </p:cNvSpPr>
              <p:nvPr/>
            </p:nvSpPr>
            <p:spPr bwMode="auto">
              <a:xfrm>
                <a:off x="155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2" name="Line 376"/>
              <p:cNvSpPr>
                <a:spLocks noChangeShapeType="1"/>
              </p:cNvSpPr>
              <p:nvPr/>
            </p:nvSpPr>
            <p:spPr bwMode="auto">
              <a:xfrm>
                <a:off x="155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3" name="Line 377"/>
              <p:cNvSpPr>
                <a:spLocks noChangeShapeType="1"/>
              </p:cNvSpPr>
              <p:nvPr/>
            </p:nvSpPr>
            <p:spPr bwMode="auto">
              <a:xfrm>
                <a:off x="1556" y="292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4" name="Line 378"/>
              <p:cNvSpPr>
                <a:spLocks noChangeShapeType="1"/>
              </p:cNvSpPr>
              <p:nvPr/>
            </p:nvSpPr>
            <p:spPr bwMode="auto">
              <a:xfrm>
                <a:off x="156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5" name="Line 379"/>
              <p:cNvSpPr>
                <a:spLocks noChangeShapeType="1"/>
              </p:cNvSpPr>
              <p:nvPr/>
            </p:nvSpPr>
            <p:spPr bwMode="auto">
              <a:xfrm>
                <a:off x="156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6" name="Line 380"/>
              <p:cNvSpPr>
                <a:spLocks noChangeShapeType="1"/>
              </p:cNvSpPr>
              <p:nvPr/>
            </p:nvSpPr>
            <p:spPr bwMode="auto">
              <a:xfrm>
                <a:off x="1566" y="29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7" name="Line 381"/>
              <p:cNvSpPr>
                <a:spLocks noChangeShapeType="1"/>
              </p:cNvSpPr>
              <p:nvPr/>
            </p:nvSpPr>
            <p:spPr bwMode="auto">
              <a:xfrm>
                <a:off x="1566" y="29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8" name="Line 382"/>
              <p:cNvSpPr>
                <a:spLocks noChangeShapeType="1"/>
              </p:cNvSpPr>
              <p:nvPr/>
            </p:nvSpPr>
            <p:spPr bwMode="auto">
              <a:xfrm>
                <a:off x="1566" y="2938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9" name="Line 383"/>
              <p:cNvSpPr>
                <a:spLocks noChangeShapeType="1"/>
              </p:cNvSpPr>
              <p:nvPr/>
            </p:nvSpPr>
            <p:spPr bwMode="auto">
              <a:xfrm>
                <a:off x="1575" y="29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0" name="Line 384"/>
              <p:cNvSpPr>
                <a:spLocks noChangeShapeType="1"/>
              </p:cNvSpPr>
              <p:nvPr/>
            </p:nvSpPr>
            <p:spPr bwMode="auto">
              <a:xfrm>
                <a:off x="1575" y="29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1" name="Line 385"/>
              <p:cNvSpPr>
                <a:spLocks noChangeShapeType="1"/>
              </p:cNvSpPr>
              <p:nvPr/>
            </p:nvSpPr>
            <p:spPr bwMode="auto">
              <a:xfrm>
                <a:off x="1575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2" name="Line 386"/>
              <p:cNvSpPr>
                <a:spLocks noChangeShapeType="1"/>
              </p:cNvSpPr>
              <p:nvPr/>
            </p:nvSpPr>
            <p:spPr bwMode="auto">
              <a:xfrm>
                <a:off x="1575" y="294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3" name="Line 387"/>
              <p:cNvSpPr>
                <a:spLocks noChangeShapeType="1"/>
              </p:cNvSpPr>
              <p:nvPr/>
            </p:nvSpPr>
            <p:spPr bwMode="auto">
              <a:xfrm>
                <a:off x="1585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4" name="Line 388"/>
              <p:cNvSpPr>
                <a:spLocks noChangeShapeType="1"/>
              </p:cNvSpPr>
              <p:nvPr/>
            </p:nvSpPr>
            <p:spPr bwMode="auto">
              <a:xfrm>
                <a:off x="1585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5" name="Line 389"/>
              <p:cNvSpPr>
                <a:spLocks noChangeShapeType="1"/>
              </p:cNvSpPr>
              <p:nvPr/>
            </p:nvSpPr>
            <p:spPr bwMode="auto">
              <a:xfrm>
                <a:off x="1585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6" name="Line 390"/>
              <p:cNvSpPr>
                <a:spLocks noChangeShapeType="1"/>
              </p:cNvSpPr>
              <p:nvPr/>
            </p:nvSpPr>
            <p:spPr bwMode="auto">
              <a:xfrm>
                <a:off x="1585" y="2947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7" name="Line 391"/>
              <p:cNvSpPr>
                <a:spLocks noChangeShapeType="1"/>
              </p:cNvSpPr>
              <p:nvPr/>
            </p:nvSpPr>
            <p:spPr bwMode="auto">
              <a:xfrm>
                <a:off x="1594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8" name="Line 392"/>
              <p:cNvSpPr>
                <a:spLocks noChangeShapeType="1"/>
              </p:cNvSpPr>
              <p:nvPr/>
            </p:nvSpPr>
            <p:spPr bwMode="auto">
              <a:xfrm>
                <a:off x="1594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9" name="Line 393"/>
              <p:cNvSpPr>
                <a:spLocks noChangeShapeType="1"/>
              </p:cNvSpPr>
              <p:nvPr/>
            </p:nvSpPr>
            <p:spPr bwMode="auto">
              <a:xfrm>
                <a:off x="1594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0" name="Line 394"/>
              <p:cNvSpPr>
                <a:spLocks noChangeShapeType="1"/>
              </p:cNvSpPr>
              <p:nvPr/>
            </p:nvSpPr>
            <p:spPr bwMode="auto">
              <a:xfrm>
                <a:off x="1594" y="294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1" name="Line 395"/>
              <p:cNvSpPr>
                <a:spLocks noChangeShapeType="1"/>
              </p:cNvSpPr>
              <p:nvPr/>
            </p:nvSpPr>
            <p:spPr bwMode="auto">
              <a:xfrm>
                <a:off x="1604" y="29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2" name="Line 396"/>
              <p:cNvSpPr>
                <a:spLocks noChangeShapeType="1"/>
              </p:cNvSpPr>
              <p:nvPr/>
            </p:nvSpPr>
            <p:spPr bwMode="auto">
              <a:xfrm>
                <a:off x="1604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3" name="Line 397"/>
              <p:cNvSpPr>
                <a:spLocks noChangeShapeType="1"/>
              </p:cNvSpPr>
              <p:nvPr/>
            </p:nvSpPr>
            <p:spPr bwMode="auto">
              <a:xfrm>
                <a:off x="1604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4" name="Line 398"/>
              <p:cNvSpPr>
                <a:spLocks noChangeShapeType="1"/>
              </p:cNvSpPr>
              <p:nvPr/>
            </p:nvSpPr>
            <p:spPr bwMode="auto">
              <a:xfrm flipV="1">
                <a:off x="1604" y="2947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5" name="Line 399"/>
              <p:cNvSpPr>
                <a:spLocks noChangeShapeType="1"/>
              </p:cNvSpPr>
              <p:nvPr/>
            </p:nvSpPr>
            <p:spPr bwMode="auto">
              <a:xfrm>
                <a:off x="1613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6" name="Line 400"/>
              <p:cNvSpPr>
                <a:spLocks noChangeShapeType="1"/>
              </p:cNvSpPr>
              <p:nvPr/>
            </p:nvSpPr>
            <p:spPr bwMode="auto">
              <a:xfrm>
                <a:off x="1613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7" name="Line 401"/>
              <p:cNvSpPr>
                <a:spLocks noChangeShapeType="1"/>
              </p:cNvSpPr>
              <p:nvPr/>
            </p:nvSpPr>
            <p:spPr bwMode="auto">
              <a:xfrm>
                <a:off x="1613" y="29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8" name="Line 402"/>
              <p:cNvSpPr>
                <a:spLocks noChangeShapeType="1"/>
              </p:cNvSpPr>
              <p:nvPr/>
            </p:nvSpPr>
            <p:spPr bwMode="auto">
              <a:xfrm>
                <a:off x="1613" y="294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9" name="Line 403"/>
              <p:cNvSpPr>
                <a:spLocks noChangeShapeType="1"/>
              </p:cNvSpPr>
              <p:nvPr/>
            </p:nvSpPr>
            <p:spPr bwMode="auto">
              <a:xfrm>
                <a:off x="1623" y="29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0" name="Line 404"/>
              <p:cNvSpPr>
                <a:spLocks noChangeShapeType="1"/>
              </p:cNvSpPr>
              <p:nvPr/>
            </p:nvSpPr>
            <p:spPr bwMode="auto">
              <a:xfrm>
                <a:off x="1623" y="295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1" name="Line 405"/>
              <p:cNvSpPr>
                <a:spLocks noChangeShapeType="1"/>
              </p:cNvSpPr>
              <p:nvPr/>
            </p:nvSpPr>
            <p:spPr bwMode="auto">
              <a:xfrm>
                <a:off x="1623" y="29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2" name="Line 406"/>
              <p:cNvSpPr>
                <a:spLocks noChangeShapeType="1"/>
              </p:cNvSpPr>
              <p:nvPr/>
            </p:nvSpPr>
            <p:spPr bwMode="auto">
              <a:xfrm>
                <a:off x="1623" y="2974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3" name="Line 407"/>
              <p:cNvSpPr>
                <a:spLocks noChangeShapeType="1"/>
              </p:cNvSpPr>
              <p:nvPr/>
            </p:nvSpPr>
            <p:spPr bwMode="auto">
              <a:xfrm>
                <a:off x="1632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66" name="Group 408"/>
            <p:cNvGrpSpPr>
              <a:grpSpLocks/>
            </p:cNvGrpSpPr>
            <p:nvPr/>
          </p:nvGrpSpPr>
          <p:grpSpPr bwMode="auto">
            <a:xfrm>
              <a:off x="2691" y="995"/>
              <a:ext cx="403" cy="829"/>
              <a:chOff x="2524" y="1474"/>
              <a:chExt cx="447" cy="833"/>
            </a:xfrm>
          </p:grpSpPr>
          <p:sp>
            <p:nvSpPr>
              <p:cNvPr id="20704" name="Line 409"/>
              <p:cNvSpPr>
                <a:spLocks noChangeShapeType="1"/>
              </p:cNvSpPr>
              <p:nvPr/>
            </p:nvSpPr>
            <p:spPr bwMode="auto">
              <a:xfrm>
                <a:off x="2524" y="230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Line 410"/>
              <p:cNvSpPr>
                <a:spLocks noChangeShapeType="1"/>
              </p:cNvSpPr>
              <p:nvPr/>
            </p:nvSpPr>
            <p:spPr bwMode="auto">
              <a:xfrm>
                <a:off x="2524" y="230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Line 411"/>
              <p:cNvSpPr>
                <a:spLocks noChangeShapeType="1"/>
              </p:cNvSpPr>
              <p:nvPr/>
            </p:nvSpPr>
            <p:spPr bwMode="auto">
              <a:xfrm flipV="1">
                <a:off x="2524" y="229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Line 412"/>
              <p:cNvSpPr>
                <a:spLocks noChangeShapeType="1"/>
              </p:cNvSpPr>
              <p:nvPr/>
            </p:nvSpPr>
            <p:spPr bwMode="auto">
              <a:xfrm flipV="1">
                <a:off x="2524" y="2278"/>
                <a:ext cx="10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Line 413"/>
              <p:cNvSpPr>
                <a:spLocks noChangeShapeType="1"/>
              </p:cNvSpPr>
              <p:nvPr/>
            </p:nvSpPr>
            <p:spPr bwMode="auto">
              <a:xfrm flipV="1">
                <a:off x="2534" y="226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Line 414"/>
              <p:cNvSpPr>
                <a:spLocks noChangeShapeType="1"/>
              </p:cNvSpPr>
              <p:nvPr/>
            </p:nvSpPr>
            <p:spPr bwMode="auto">
              <a:xfrm flipV="1">
                <a:off x="2534" y="224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Line 415"/>
              <p:cNvSpPr>
                <a:spLocks noChangeShapeType="1"/>
              </p:cNvSpPr>
              <p:nvPr/>
            </p:nvSpPr>
            <p:spPr bwMode="auto">
              <a:xfrm flipV="1">
                <a:off x="2534" y="222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Line 416"/>
              <p:cNvSpPr>
                <a:spLocks noChangeShapeType="1"/>
              </p:cNvSpPr>
              <p:nvPr/>
            </p:nvSpPr>
            <p:spPr bwMode="auto">
              <a:xfrm>
                <a:off x="2534" y="222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Line 417"/>
              <p:cNvSpPr>
                <a:spLocks noChangeShapeType="1"/>
              </p:cNvSpPr>
              <p:nvPr/>
            </p:nvSpPr>
            <p:spPr bwMode="auto">
              <a:xfrm flipV="1">
                <a:off x="2543" y="221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Line 418"/>
              <p:cNvSpPr>
                <a:spLocks noChangeShapeType="1"/>
              </p:cNvSpPr>
              <p:nvPr/>
            </p:nvSpPr>
            <p:spPr bwMode="auto">
              <a:xfrm flipV="1">
                <a:off x="2543" y="220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Line 419"/>
              <p:cNvSpPr>
                <a:spLocks noChangeShapeType="1"/>
              </p:cNvSpPr>
              <p:nvPr/>
            </p:nvSpPr>
            <p:spPr bwMode="auto">
              <a:xfrm flipV="1">
                <a:off x="2543" y="218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Line 420"/>
              <p:cNvSpPr>
                <a:spLocks noChangeShapeType="1"/>
              </p:cNvSpPr>
              <p:nvPr/>
            </p:nvSpPr>
            <p:spPr bwMode="auto">
              <a:xfrm>
                <a:off x="2543" y="218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Line 421"/>
              <p:cNvSpPr>
                <a:spLocks noChangeShapeType="1"/>
              </p:cNvSpPr>
              <p:nvPr/>
            </p:nvSpPr>
            <p:spPr bwMode="auto">
              <a:xfrm>
                <a:off x="2543" y="218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Line 422"/>
              <p:cNvSpPr>
                <a:spLocks noChangeShapeType="1"/>
              </p:cNvSpPr>
              <p:nvPr/>
            </p:nvSpPr>
            <p:spPr bwMode="auto">
              <a:xfrm>
                <a:off x="2553" y="218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Line 423"/>
              <p:cNvSpPr>
                <a:spLocks noChangeShapeType="1"/>
              </p:cNvSpPr>
              <p:nvPr/>
            </p:nvSpPr>
            <p:spPr bwMode="auto">
              <a:xfrm>
                <a:off x="2553" y="219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Line 424"/>
              <p:cNvSpPr>
                <a:spLocks noChangeShapeType="1"/>
              </p:cNvSpPr>
              <p:nvPr/>
            </p:nvSpPr>
            <p:spPr bwMode="auto">
              <a:xfrm flipV="1">
                <a:off x="2553" y="219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Line 425"/>
              <p:cNvSpPr>
                <a:spLocks noChangeShapeType="1"/>
              </p:cNvSpPr>
              <p:nvPr/>
            </p:nvSpPr>
            <p:spPr bwMode="auto">
              <a:xfrm flipV="1">
                <a:off x="2553" y="2179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Line 426"/>
              <p:cNvSpPr>
                <a:spLocks noChangeShapeType="1"/>
              </p:cNvSpPr>
              <p:nvPr/>
            </p:nvSpPr>
            <p:spPr bwMode="auto">
              <a:xfrm flipV="1">
                <a:off x="2562" y="215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Line 427"/>
              <p:cNvSpPr>
                <a:spLocks noChangeShapeType="1"/>
              </p:cNvSpPr>
              <p:nvPr/>
            </p:nvSpPr>
            <p:spPr bwMode="auto">
              <a:xfrm flipV="1">
                <a:off x="2562" y="2125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Line 428"/>
              <p:cNvSpPr>
                <a:spLocks noChangeShapeType="1"/>
              </p:cNvSpPr>
              <p:nvPr/>
            </p:nvSpPr>
            <p:spPr bwMode="auto">
              <a:xfrm flipV="1">
                <a:off x="2562" y="211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Line 429"/>
              <p:cNvSpPr>
                <a:spLocks noChangeShapeType="1"/>
              </p:cNvSpPr>
              <p:nvPr/>
            </p:nvSpPr>
            <p:spPr bwMode="auto">
              <a:xfrm flipV="1">
                <a:off x="2562" y="2098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Line 430"/>
              <p:cNvSpPr>
                <a:spLocks noChangeShapeType="1"/>
              </p:cNvSpPr>
              <p:nvPr/>
            </p:nvSpPr>
            <p:spPr bwMode="auto">
              <a:xfrm flipV="1">
                <a:off x="2572" y="208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Line 431"/>
              <p:cNvSpPr>
                <a:spLocks noChangeShapeType="1"/>
              </p:cNvSpPr>
              <p:nvPr/>
            </p:nvSpPr>
            <p:spPr bwMode="auto">
              <a:xfrm>
                <a:off x="2572" y="208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Line 432"/>
              <p:cNvSpPr>
                <a:spLocks noChangeShapeType="1"/>
              </p:cNvSpPr>
              <p:nvPr/>
            </p:nvSpPr>
            <p:spPr bwMode="auto">
              <a:xfrm>
                <a:off x="2572" y="208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Line 433"/>
              <p:cNvSpPr>
                <a:spLocks noChangeShapeType="1"/>
              </p:cNvSpPr>
              <p:nvPr/>
            </p:nvSpPr>
            <p:spPr bwMode="auto">
              <a:xfrm>
                <a:off x="2572" y="209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Line 434"/>
              <p:cNvSpPr>
                <a:spLocks noChangeShapeType="1"/>
              </p:cNvSpPr>
              <p:nvPr/>
            </p:nvSpPr>
            <p:spPr bwMode="auto">
              <a:xfrm>
                <a:off x="2572" y="2107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Line 435"/>
              <p:cNvSpPr>
                <a:spLocks noChangeShapeType="1"/>
              </p:cNvSpPr>
              <p:nvPr/>
            </p:nvSpPr>
            <p:spPr bwMode="auto">
              <a:xfrm flipV="1">
                <a:off x="2581" y="209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Line 436"/>
              <p:cNvSpPr>
                <a:spLocks noChangeShapeType="1"/>
              </p:cNvSpPr>
              <p:nvPr/>
            </p:nvSpPr>
            <p:spPr bwMode="auto">
              <a:xfrm flipV="1">
                <a:off x="2581" y="208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Line 437"/>
              <p:cNvSpPr>
                <a:spLocks noChangeShapeType="1"/>
              </p:cNvSpPr>
              <p:nvPr/>
            </p:nvSpPr>
            <p:spPr bwMode="auto">
              <a:xfrm flipV="1">
                <a:off x="2581" y="205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Line 438"/>
              <p:cNvSpPr>
                <a:spLocks noChangeShapeType="1"/>
              </p:cNvSpPr>
              <p:nvPr/>
            </p:nvSpPr>
            <p:spPr bwMode="auto">
              <a:xfrm flipV="1">
                <a:off x="2581" y="2035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Line 439"/>
              <p:cNvSpPr>
                <a:spLocks noChangeShapeType="1"/>
              </p:cNvSpPr>
              <p:nvPr/>
            </p:nvSpPr>
            <p:spPr bwMode="auto">
              <a:xfrm flipV="1">
                <a:off x="2591" y="2016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Line 440"/>
              <p:cNvSpPr>
                <a:spLocks noChangeShapeType="1"/>
              </p:cNvSpPr>
              <p:nvPr/>
            </p:nvSpPr>
            <p:spPr bwMode="auto">
              <a:xfrm flipV="1">
                <a:off x="2591" y="200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Line 441"/>
              <p:cNvSpPr>
                <a:spLocks noChangeShapeType="1"/>
              </p:cNvSpPr>
              <p:nvPr/>
            </p:nvSpPr>
            <p:spPr bwMode="auto">
              <a:xfrm flipV="1">
                <a:off x="2591" y="199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Line 442"/>
              <p:cNvSpPr>
                <a:spLocks noChangeShapeType="1"/>
              </p:cNvSpPr>
              <p:nvPr/>
            </p:nvSpPr>
            <p:spPr bwMode="auto">
              <a:xfrm flipV="1">
                <a:off x="2591" y="198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Line 443"/>
              <p:cNvSpPr>
                <a:spLocks noChangeShapeType="1"/>
              </p:cNvSpPr>
              <p:nvPr/>
            </p:nvSpPr>
            <p:spPr bwMode="auto">
              <a:xfrm>
                <a:off x="2591" y="1989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9" name="Line 444"/>
              <p:cNvSpPr>
                <a:spLocks noChangeShapeType="1"/>
              </p:cNvSpPr>
              <p:nvPr/>
            </p:nvSpPr>
            <p:spPr bwMode="auto">
              <a:xfrm flipV="1">
                <a:off x="2600" y="198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0" name="Line 445"/>
              <p:cNvSpPr>
                <a:spLocks noChangeShapeType="1"/>
              </p:cNvSpPr>
              <p:nvPr/>
            </p:nvSpPr>
            <p:spPr bwMode="auto">
              <a:xfrm flipV="1">
                <a:off x="2600" y="197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1" name="Line 446"/>
              <p:cNvSpPr>
                <a:spLocks noChangeShapeType="1"/>
              </p:cNvSpPr>
              <p:nvPr/>
            </p:nvSpPr>
            <p:spPr bwMode="auto">
              <a:xfrm flipV="1">
                <a:off x="2600" y="196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Line 447"/>
              <p:cNvSpPr>
                <a:spLocks noChangeShapeType="1"/>
              </p:cNvSpPr>
              <p:nvPr/>
            </p:nvSpPr>
            <p:spPr bwMode="auto">
              <a:xfrm flipV="1">
                <a:off x="2600" y="1953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3" name="Line 448"/>
              <p:cNvSpPr>
                <a:spLocks noChangeShapeType="1"/>
              </p:cNvSpPr>
              <p:nvPr/>
            </p:nvSpPr>
            <p:spPr bwMode="auto">
              <a:xfrm>
                <a:off x="2610" y="195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4" name="Line 449"/>
              <p:cNvSpPr>
                <a:spLocks noChangeShapeType="1"/>
              </p:cNvSpPr>
              <p:nvPr/>
            </p:nvSpPr>
            <p:spPr bwMode="auto">
              <a:xfrm>
                <a:off x="2610" y="195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5" name="Line 450"/>
              <p:cNvSpPr>
                <a:spLocks noChangeShapeType="1"/>
              </p:cNvSpPr>
              <p:nvPr/>
            </p:nvSpPr>
            <p:spPr bwMode="auto">
              <a:xfrm flipV="1">
                <a:off x="2610" y="194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Line 451"/>
              <p:cNvSpPr>
                <a:spLocks noChangeShapeType="1"/>
              </p:cNvSpPr>
              <p:nvPr/>
            </p:nvSpPr>
            <p:spPr bwMode="auto">
              <a:xfrm flipV="1">
                <a:off x="2610" y="1926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7" name="Line 452"/>
              <p:cNvSpPr>
                <a:spLocks noChangeShapeType="1"/>
              </p:cNvSpPr>
              <p:nvPr/>
            </p:nvSpPr>
            <p:spPr bwMode="auto">
              <a:xfrm flipV="1">
                <a:off x="2619" y="189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8" name="Line 453"/>
              <p:cNvSpPr>
                <a:spLocks noChangeShapeType="1"/>
              </p:cNvSpPr>
              <p:nvPr/>
            </p:nvSpPr>
            <p:spPr bwMode="auto">
              <a:xfrm flipV="1">
                <a:off x="2619" y="188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9" name="Line 454"/>
              <p:cNvSpPr>
                <a:spLocks noChangeShapeType="1"/>
              </p:cNvSpPr>
              <p:nvPr/>
            </p:nvSpPr>
            <p:spPr bwMode="auto">
              <a:xfrm flipV="1">
                <a:off x="2619" y="187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Line 455"/>
              <p:cNvSpPr>
                <a:spLocks noChangeShapeType="1"/>
              </p:cNvSpPr>
              <p:nvPr/>
            </p:nvSpPr>
            <p:spPr bwMode="auto">
              <a:xfrm>
                <a:off x="2619" y="187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1" name="Line 456"/>
              <p:cNvSpPr>
                <a:spLocks noChangeShapeType="1"/>
              </p:cNvSpPr>
              <p:nvPr/>
            </p:nvSpPr>
            <p:spPr bwMode="auto">
              <a:xfrm>
                <a:off x="2619" y="188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2" name="Line 457"/>
              <p:cNvSpPr>
                <a:spLocks noChangeShapeType="1"/>
              </p:cNvSpPr>
              <p:nvPr/>
            </p:nvSpPr>
            <p:spPr bwMode="auto">
              <a:xfrm flipV="1">
                <a:off x="2629" y="186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3" name="Line 458"/>
              <p:cNvSpPr>
                <a:spLocks noChangeShapeType="1"/>
              </p:cNvSpPr>
              <p:nvPr/>
            </p:nvSpPr>
            <p:spPr bwMode="auto">
              <a:xfrm flipV="1">
                <a:off x="2629" y="185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Line 459"/>
              <p:cNvSpPr>
                <a:spLocks noChangeShapeType="1"/>
              </p:cNvSpPr>
              <p:nvPr/>
            </p:nvSpPr>
            <p:spPr bwMode="auto">
              <a:xfrm flipV="1">
                <a:off x="2629" y="184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5" name="Line 460"/>
              <p:cNvSpPr>
                <a:spLocks noChangeShapeType="1"/>
              </p:cNvSpPr>
              <p:nvPr/>
            </p:nvSpPr>
            <p:spPr bwMode="auto">
              <a:xfrm flipV="1">
                <a:off x="2629" y="1836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6" name="Line 461"/>
              <p:cNvSpPr>
                <a:spLocks noChangeShapeType="1"/>
              </p:cNvSpPr>
              <p:nvPr/>
            </p:nvSpPr>
            <p:spPr bwMode="auto">
              <a:xfrm>
                <a:off x="2638" y="183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7" name="Line 462"/>
              <p:cNvSpPr>
                <a:spLocks noChangeShapeType="1"/>
              </p:cNvSpPr>
              <p:nvPr/>
            </p:nvSpPr>
            <p:spPr bwMode="auto">
              <a:xfrm flipV="1">
                <a:off x="2638" y="182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Line 463"/>
              <p:cNvSpPr>
                <a:spLocks noChangeShapeType="1"/>
              </p:cNvSpPr>
              <p:nvPr/>
            </p:nvSpPr>
            <p:spPr bwMode="auto">
              <a:xfrm flipV="1">
                <a:off x="2638" y="181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9" name="Line 464"/>
              <p:cNvSpPr>
                <a:spLocks noChangeShapeType="1"/>
              </p:cNvSpPr>
              <p:nvPr/>
            </p:nvSpPr>
            <p:spPr bwMode="auto">
              <a:xfrm>
                <a:off x="2638" y="181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0" name="Line 465"/>
              <p:cNvSpPr>
                <a:spLocks noChangeShapeType="1"/>
              </p:cNvSpPr>
              <p:nvPr/>
            </p:nvSpPr>
            <p:spPr bwMode="auto">
              <a:xfrm flipV="1">
                <a:off x="2638" y="180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1" name="Line 466"/>
              <p:cNvSpPr>
                <a:spLocks noChangeShapeType="1"/>
              </p:cNvSpPr>
              <p:nvPr/>
            </p:nvSpPr>
            <p:spPr bwMode="auto">
              <a:xfrm flipV="1">
                <a:off x="2648" y="18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Line 467"/>
              <p:cNvSpPr>
                <a:spLocks noChangeShapeType="1"/>
              </p:cNvSpPr>
              <p:nvPr/>
            </p:nvSpPr>
            <p:spPr bwMode="auto">
              <a:xfrm flipV="1">
                <a:off x="2648" y="179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3" name="Line 468"/>
              <p:cNvSpPr>
                <a:spLocks noChangeShapeType="1"/>
              </p:cNvSpPr>
              <p:nvPr/>
            </p:nvSpPr>
            <p:spPr bwMode="auto">
              <a:xfrm>
                <a:off x="2648" y="179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4" name="Line 469"/>
              <p:cNvSpPr>
                <a:spLocks noChangeShapeType="1"/>
              </p:cNvSpPr>
              <p:nvPr/>
            </p:nvSpPr>
            <p:spPr bwMode="auto">
              <a:xfrm flipV="1">
                <a:off x="2648" y="1782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5" name="Line 470"/>
              <p:cNvSpPr>
                <a:spLocks noChangeShapeType="1"/>
              </p:cNvSpPr>
              <p:nvPr/>
            </p:nvSpPr>
            <p:spPr bwMode="auto">
              <a:xfrm flipV="1">
                <a:off x="2657" y="176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Line 471"/>
              <p:cNvSpPr>
                <a:spLocks noChangeShapeType="1"/>
              </p:cNvSpPr>
              <p:nvPr/>
            </p:nvSpPr>
            <p:spPr bwMode="auto">
              <a:xfrm>
                <a:off x="2657" y="176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7" name="Line 472"/>
              <p:cNvSpPr>
                <a:spLocks noChangeShapeType="1"/>
              </p:cNvSpPr>
              <p:nvPr/>
            </p:nvSpPr>
            <p:spPr bwMode="auto">
              <a:xfrm>
                <a:off x="2657" y="176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8" name="Line 473"/>
              <p:cNvSpPr>
                <a:spLocks noChangeShapeType="1"/>
              </p:cNvSpPr>
              <p:nvPr/>
            </p:nvSpPr>
            <p:spPr bwMode="auto">
              <a:xfrm>
                <a:off x="2657" y="176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9" name="Line 474"/>
              <p:cNvSpPr>
                <a:spLocks noChangeShapeType="1"/>
              </p:cNvSpPr>
              <p:nvPr/>
            </p:nvSpPr>
            <p:spPr bwMode="auto">
              <a:xfrm flipV="1">
                <a:off x="2666" y="1754"/>
                <a:ext cx="1" cy="1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Line 475"/>
              <p:cNvSpPr>
                <a:spLocks noChangeShapeType="1"/>
              </p:cNvSpPr>
              <p:nvPr/>
            </p:nvSpPr>
            <p:spPr bwMode="auto">
              <a:xfrm flipV="1">
                <a:off x="2666" y="173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1" name="Line 476"/>
              <p:cNvSpPr>
                <a:spLocks noChangeShapeType="1"/>
              </p:cNvSpPr>
              <p:nvPr/>
            </p:nvSpPr>
            <p:spPr bwMode="auto">
              <a:xfrm flipV="1">
                <a:off x="2666" y="171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2" name="Line 477"/>
              <p:cNvSpPr>
                <a:spLocks noChangeShapeType="1"/>
              </p:cNvSpPr>
              <p:nvPr/>
            </p:nvSpPr>
            <p:spPr bwMode="auto">
              <a:xfrm flipV="1">
                <a:off x="2666" y="170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3" name="Line 478"/>
              <p:cNvSpPr>
                <a:spLocks noChangeShapeType="1"/>
              </p:cNvSpPr>
              <p:nvPr/>
            </p:nvSpPr>
            <p:spPr bwMode="auto">
              <a:xfrm>
                <a:off x="2666" y="1709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Line 479"/>
              <p:cNvSpPr>
                <a:spLocks noChangeShapeType="1"/>
              </p:cNvSpPr>
              <p:nvPr/>
            </p:nvSpPr>
            <p:spPr bwMode="auto">
              <a:xfrm>
                <a:off x="2676" y="17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5" name="Line 480"/>
              <p:cNvSpPr>
                <a:spLocks noChangeShapeType="1"/>
              </p:cNvSpPr>
              <p:nvPr/>
            </p:nvSpPr>
            <p:spPr bwMode="auto">
              <a:xfrm>
                <a:off x="2676" y="17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6" name="Line 481"/>
              <p:cNvSpPr>
                <a:spLocks noChangeShapeType="1"/>
              </p:cNvSpPr>
              <p:nvPr/>
            </p:nvSpPr>
            <p:spPr bwMode="auto">
              <a:xfrm flipV="1">
                <a:off x="2676" y="170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7" name="Line 482"/>
              <p:cNvSpPr>
                <a:spLocks noChangeShapeType="1"/>
              </p:cNvSpPr>
              <p:nvPr/>
            </p:nvSpPr>
            <p:spPr bwMode="auto">
              <a:xfrm flipV="1">
                <a:off x="2676" y="1691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Line 483"/>
              <p:cNvSpPr>
                <a:spLocks noChangeShapeType="1"/>
              </p:cNvSpPr>
              <p:nvPr/>
            </p:nvSpPr>
            <p:spPr bwMode="auto">
              <a:xfrm flipV="1">
                <a:off x="2685" y="168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9" name="Line 484"/>
              <p:cNvSpPr>
                <a:spLocks noChangeShapeType="1"/>
              </p:cNvSpPr>
              <p:nvPr/>
            </p:nvSpPr>
            <p:spPr bwMode="auto">
              <a:xfrm flipV="1">
                <a:off x="2685" y="167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Line 485"/>
              <p:cNvSpPr>
                <a:spLocks noChangeShapeType="1"/>
              </p:cNvSpPr>
              <p:nvPr/>
            </p:nvSpPr>
            <p:spPr bwMode="auto">
              <a:xfrm flipV="1">
                <a:off x="2685" y="16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Line 486"/>
              <p:cNvSpPr>
                <a:spLocks noChangeShapeType="1"/>
              </p:cNvSpPr>
              <p:nvPr/>
            </p:nvSpPr>
            <p:spPr bwMode="auto">
              <a:xfrm flipV="1">
                <a:off x="2685" y="165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Line 487"/>
              <p:cNvSpPr>
                <a:spLocks noChangeShapeType="1"/>
              </p:cNvSpPr>
              <p:nvPr/>
            </p:nvSpPr>
            <p:spPr bwMode="auto">
              <a:xfrm>
                <a:off x="2685" y="165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Line 488"/>
              <p:cNvSpPr>
                <a:spLocks noChangeShapeType="1"/>
              </p:cNvSpPr>
              <p:nvPr/>
            </p:nvSpPr>
            <p:spPr bwMode="auto">
              <a:xfrm>
                <a:off x="2695" y="16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Line 489"/>
              <p:cNvSpPr>
                <a:spLocks noChangeShapeType="1"/>
              </p:cNvSpPr>
              <p:nvPr/>
            </p:nvSpPr>
            <p:spPr bwMode="auto">
              <a:xfrm>
                <a:off x="2695" y="167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Line 490"/>
              <p:cNvSpPr>
                <a:spLocks noChangeShapeType="1"/>
              </p:cNvSpPr>
              <p:nvPr/>
            </p:nvSpPr>
            <p:spPr bwMode="auto">
              <a:xfrm flipV="1">
                <a:off x="2695" y="166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Line 491"/>
              <p:cNvSpPr>
                <a:spLocks noChangeShapeType="1"/>
              </p:cNvSpPr>
              <p:nvPr/>
            </p:nvSpPr>
            <p:spPr bwMode="auto">
              <a:xfrm flipV="1">
                <a:off x="2695" y="1646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7" name="Line 492"/>
              <p:cNvSpPr>
                <a:spLocks noChangeShapeType="1"/>
              </p:cNvSpPr>
              <p:nvPr/>
            </p:nvSpPr>
            <p:spPr bwMode="auto">
              <a:xfrm flipV="1">
                <a:off x="2704" y="163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8" name="Line 493"/>
              <p:cNvSpPr>
                <a:spLocks noChangeShapeType="1"/>
              </p:cNvSpPr>
              <p:nvPr/>
            </p:nvSpPr>
            <p:spPr bwMode="auto">
              <a:xfrm>
                <a:off x="2704" y="163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9" name="Line 494"/>
              <p:cNvSpPr>
                <a:spLocks noChangeShapeType="1"/>
              </p:cNvSpPr>
              <p:nvPr/>
            </p:nvSpPr>
            <p:spPr bwMode="auto">
              <a:xfrm>
                <a:off x="2704" y="163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Line 495"/>
              <p:cNvSpPr>
                <a:spLocks noChangeShapeType="1"/>
              </p:cNvSpPr>
              <p:nvPr/>
            </p:nvSpPr>
            <p:spPr bwMode="auto">
              <a:xfrm>
                <a:off x="2704" y="1637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1" name="Line 496"/>
              <p:cNvSpPr>
                <a:spLocks noChangeShapeType="1"/>
              </p:cNvSpPr>
              <p:nvPr/>
            </p:nvSpPr>
            <p:spPr bwMode="auto">
              <a:xfrm flipV="1">
                <a:off x="2714" y="162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" name="Line 497"/>
              <p:cNvSpPr>
                <a:spLocks noChangeShapeType="1"/>
              </p:cNvSpPr>
              <p:nvPr/>
            </p:nvSpPr>
            <p:spPr bwMode="auto">
              <a:xfrm>
                <a:off x="2714" y="162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3" name="Line 498"/>
              <p:cNvSpPr>
                <a:spLocks noChangeShapeType="1"/>
              </p:cNvSpPr>
              <p:nvPr/>
            </p:nvSpPr>
            <p:spPr bwMode="auto">
              <a:xfrm>
                <a:off x="2714" y="162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4" name="Line 499"/>
              <p:cNvSpPr>
                <a:spLocks noChangeShapeType="1"/>
              </p:cNvSpPr>
              <p:nvPr/>
            </p:nvSpPr>
            <p:spPr bwMode="auto">
              <a:xfrm flipV="1">
                <a:off x="2714" y="1619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5" name="Line 500"/>
              <p:cNvSpPr>
                <a:spLocks noChangeShapeType="1"/>
              </p:cNvSpPr>
              <p:nvPr/>
            </p:nvSpPr>
            <p:spPr bwMode="auto">
              <a:xfrm>
                <a:off x="2723" y="161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6" name="Line 501"/>
              <p:cNvSpPr>
                <a:spLocks noChangeShapeType="1"/>
              </p:cNvSpPr>
              <p:nvPr/>
            </p:nvSpPr>
            <p:spPr bwMode="auto">
              <a:xfrm flipV="1">
                <a:off x="2723" y="161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7" name="Line 502"/>
              <p:cNvSpPr>
                <a:spLocks noChangeShapeType="1"/>
              </p:cNvSpPr>
              <p:nvPr/>
            </p:nvSpPr>
            <p:spPr bwMode="auto">
              <a:xfrm>
                <a:off x="2723" y="161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Line 503"/>
              <p:cNvSpPr>
                <a:spLocks noChangeShapeType="1"/>
              </p:cNvSpPr>
              <p:nvPr/>
            </p:nvSpPr>
            <p:spPr bwMode="auto">
              <a:xfrm flipV="1">
                <a:off x="2723" y="1601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9" name="Line 504"/>
              <p:cNvSpPr>
                <a:spLocks noChangeShapeType="1"/>
              </p:cNvSpPr>
              <p:nvPr/>
            </p:nvSpPr>
            <p:spPr bwMode="auto">
              <a:xfrm>
                <a:off x="2733" y="160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0" name="Line 505"/>
              <p:cNvSpPr>
                <a:spLocks noChangeShapeType="1"/>
              </p:cNvSpPr>
              <p:nvPr/>
            </p:nvSpPr>
            <p:spPr bwMode="auto">
              <a:xfrm flipV="1">
                <a:off x="2733" y="159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1" name="Line 506"/>
              <p:cNvSpPr>
                <a:spLocks noChangeShapeType="1"/>
              </p:cNvSpPr>
              <p:nvPr/>
            </p:nvSpPr>
            <p:spPr bwMode="auto">
              <a:xfrm>
                <a:off x="2733" y="159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Line 507"/>
              <p:cNvSpPr>
                <a:spLocks noChangeShapeType="1"/>
              </p:cNvSpPr>
              <p:nvPr/>
            </p:nvSpPr>
            <p:spPr bwMode="auto">
              <a:xfrm>
                <a:off x="2733" y="1592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3" name="Line 508"/>
              <p:cNvSpPr>
                <a:spLocks noChangeShapeType="1"/>
              </p:cNvSpPr>
              <p:nvPr/>
            </p:nvSpPr>
            <p:spPr bwMode="auto">
              <a:xfrm>
                <a:off x="2742" y="159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4" name="Line 509"/>
              <p:cNvSpPr>
                <a:spLocks noChangeShapeType="1"/>
              </p:cNvSpPr>
              <p:nvPr/>
            </p:nvSpPr>
            <p:spPr bwMode="auto">
              <a:xfrm flipV="1">
                <a:off x="2742" y="158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5" name="Line 510"/>
              <p:cNvSpPr>
                <a:spLocks noChangeShapeType="1"/>
              </p:cNvSpPr>
              <p:nvPr/>
            </p:nvSpPr>
            <p:spPr bwMode="auto">
              <a:xfrm>
                <a:off x="2742" y="15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6" name="Line 511"/>
              <p:cNvSpPr>
                <a:spLocks noChangeShapeType="1"/>
              </p:cNvSpPr>
              <p:nvPr/>
            </p:nvSpPr>
            <p:spPr bwMode="auto">
              <a:xfrm flipV="1">
                <a:off x="2742" y="1574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7" name="Line 512"/>
              <p:cNvSpPr>
                <a:spLocks noChangeShapeType="1"/>
              </p:cNvSpPr>
              <p:nvPr/>
            </p:nvSpPr>
            <p:spPr bwMode="auto">
              <a:xfrm flipV="1">
                <a:off x="2752" y="156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8" name="Line 513"/>
              <p:cNvSpPr>
                <a:spLocks noChangeShapeType="1"/>
              </p:cNvSpPr>
              <p:nvPr/>
            </p:nvSpPr>
            <p:spPr bwMode="auto">
              <a:xfrm>
                <a:off x="2752" y="156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9" name="Line 514"/>
              <p:cNvSpPr>
                <a:spLocks noChangeShapeType="1"/>
              </p:cNvSpPr>
              <p:nvPr/>
            </p:nvSpPr>
            <p:spPr bwMode="auto">
              <a:xfrm flipV="1">
                <a:off x="2752" y="155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Line 515"/>
              <p:cNvSpPr>
                <a:spLocks noChangeShapeType="1"/>
              </p:cNvSpPr>
              <p:nvPr/>
            </p:nvSpPr>
            <p:spPr bwMode="auto">
              <a:xfrm>
                <a:off x="2752" y="1556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1" name="Line 516"/>
              <p:cNvSpPr>
                <a:spLocks noChangeShapeType="1"/>
              </p:cNvSpPr>
              <p:nvPr/>
            </p:nvSpPr>
            <p:spPr bwMode="auto">
              <a:xfrm>
                <a:off x="2761" y="155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2" name="Line 517"/>
              <p:cNvSpPr>
                <a:spLocks noChangeShapeType="1"/>
              </p:cNvSpPr>
              <p:nvPr/>
            </p:nvSpPr>
            <p:spPr bwMode="auto">
              <a:xfrm>
                <a:off x="2761" y="155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3" name="Line 518"/>
              <p:cNvSpPr>
                <a:spLocks noChangeShapeType="1"/>
              </p:cNvSpPr>
              <p:nvPr/>
            </p:nvSpPr>
            <p:spPr bwMode="auto">
              <a:xfrm>
                <a:off x="2761" y="155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Line 519"/>
              <p:cNvSpPr>
                <a:spLocks noChangeShapeType="1"/>
              </p:cNvSpPr>
              <p:nvPr/>
            </p:nvSpPr>
            <p:spPr bwMode="auto">
              <a:xfrm>
                <a:off x="2761" y="156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5" name="Line 520"/>
              <p:cNvSpPr>
                <a:spLocks noChangeShapeType="1"/>
              </p:cNvSpPr>
              <p:nvPr/>
            </p:nvSpPr>
            <p:spPr bwMode="auto">
              <a:xfrm>
                <a:off x="2761" y="1565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6" name="Line 521"/>
              <p:cNvSpPr>
                <a:spLocks noChangeShapeType="1"/>
              </p:cNvSpPr>
              <p:nvPr/>
            </p:nvSpPr>
            <p:spPr bwMode="auto">
              <a:xfrm flipV="1">
                <a:off x="2771" y="155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7" name="Line 522"/>
              <p:cNvSpPr>
                <a:spLocks noChangeShapeType="1"/>
              </p:cNvSpPr>
              <p:nvPr/>
            </p:nvSpPr>
            <p:spPr bwMode="auto">
              <a:xfrm>
                <a:off x="2771" y="155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Line 523"/>
              <p:cNvSpPr>
                <a:spLocks noChangeShapeType="1"/>
              </p:cNvSpPr>
              <p:nvPr/>
            </p:nvSpPr>
            <p:spPr bwMode="auto">
              <a:xfrm flipV="1">
                <a:off x="2771" y="154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9" name="Line 524"/>
              <p:cNvSpPr>
                <a:spLocks noChangeShapeType="1"/>
              </p:cNvSpPr>
              <p:nvPr/>
            </p:nvSpPr>
            <p:spPr bwMode="auto">
              <a:xfrm>
                <a:off x="2771" y="1547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0" name="Line 525"/>
              <p:cNvSpPr>
                <a:spLocks noChangeShapeType="1"/>
              </p:cNvSpPr>
              <p:nvPr/>
            </p:nvSpPr>
            <p:spPr bwMode="auto">
              <a:xfrm>
                <a:off x="2780" y="154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1" name="Line 526"/>
              <p:cNvSpPr>
                <a:spLocks noChangeShapeType="1"/>
              </p:cNvSpPr>
              <p:nvPr/>
            </p:nvSpPr>
            <p:spPr bwMode="auto">
              <a:xfrm flipV="1">
                <a:off x="2780" y="15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Line 527"/>
              <p:cNvSpPr>
                <a:spLocks noChangeShapeType="1"/>
              </p:cNvSpPr>
              <p:nvPr/>
            </p:nvSpPr>
            <p:spPr bwMode="auto">
              <a:xfrm>
                <a:off x="2780" y="153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Line 528"/>
              <p:cNvSpPr>
                <a:spLocks noChangeShapeType="1"/>
              </p:cNvSpPr>
              <p:nvPr/>
            </p:nvSpPr>
            <p:spPr bwMode="auto">
              <a:xfrm>
                <a:off x="2780" y="153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Line 529"/>
              <p:cNvSpPr>
                <a:spLocks noChangeShapeType="1"/>
              </p:cNvSpPr>
              <p:nvPr/>
            </p:nvSpPr>
            <p:spPr bwMode="auto">
              <a:xfrm>
                <a:off x="2790" y="153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Line 530"/>
              <p:cNvSpPr>
                <a:spLocks noChangeShapeType="1"/>
              </p:cNvSpPr>
              <p:nvPr/>
            </p:nvSpPr>
            <p:spPr bwMode="auto">
              <a:xfrm>
                <a:off x="2790" y="153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Line 531"/>
              <p:cNvSpPr>
                <a:spLocks noChangeShapeType="1"/>
              </p:cNvSpPr>
              <p:nvPr/>
            </p:nvSpPr>
            <p:spPr bwMode="auto">
              <a:xfrm>
                <a:off x="2790" y="153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Line 532"/>
              <p:cNvSpPr>
                <a:spLocks noChangeShapeType="1"/>
              </p:cNvSpPr>
              <p:nvPr/>
            </p:nvSpPr>
            <p:spPr bwMode="auto">
              <a:xfrm>
                <a:off x="2790" y="153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Line 533"/>
              <p:cNvSpPr>
                <a:spLocks noChangeShapeType="1"/>
              </p:cNvSpPr>
              <p:nvPr/>
            </p:nvSpPr>
            <p:spPr bwMode="auto">
              <a:xfrm>
                <a:off x="2799" y="153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Line 534"/>
              <p:cNvSpPr>
                <a:spLocks noChangeShapeType="1"/>
              </p:cNvSpPr>
              <p:nvPr/>
            </p:nvSpPr>
            <p:spPr bwMode="auto">
              <a:xfrm flipV="1">
                <a:off x="2799" y="15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Line 535"/>
              <p:cNvSpPr>
                <a:spLocks noChangeShapeType="1"/>
              </p:cNvSpPr>
              <p:nvPr/>
            </p:nvSpPr>
            <p:spPr bwMode="auto">
              <a:xfrm>
                <a:off x="2799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Line 536"/>
              <p:cNvSpPr>
                <a:spLocks noChangeShapeType="1"/>
              </p:cNvSpPr>
              <p:nvPr/>
            </p:nvSpPr>
            <p:spPr bwMode="auto">
              <a:xfrm>
                <a:off x="2799" y="1529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Line 537"/>
              <p:cNvSpPr>
                <a:spLocks noChangeShapeType="1"/>
              </p:cNvSpPr>
              <p:nvPr/>
            </p:nvSpPr>
            <p:spPr bwMode="auto">
              <a:xfrm flipV="1">
                <a:off x="2809" y="15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Line 538"/>
              <p:cNvSpPr>
                <a:spLocks noChangeShapeType="1"/>
              </p:cNvSpPr>
              <p:nvPr/>
            </p:nvSpPr>
            <p:spPr bwMode="auto">
              <a:xfrm>
                <a:off x="2809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Line 539"/>
              <p:cNvSpPr>
                <a:spLocks noChangeShapeType="1"/>
              </p:cNvSpPr>
              <p:nvPr/>
            </p:nvSpPr>
            <p:spPr bwMode="auto">
              <a:xfrm>
                <a:off x="2809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Line 540"/>
              <p:cNvSpPr>
                <a:spLocks noChangeShapeType="1"/>
              </p:cNvSpPr>
              <p:nvPr/>
            </p:nvSpPr>
            <p:spPr bwMode="auto">
              <a:xfrm>
                <a:off x="2809" y="1520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Line 541"/>
              <p:cNvSpPr>
                <a:spLocks noChangeShapeType="1"/>
              </p:cNvSpPr>
              <p:nvPr/>
            </p:nvSpPr>
            <p:spPr bwMode="auto">
              <a:xfrm>
                <a:off x="2818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Line 542"/>
              <p:cNvSpPr>
                <a:spLocks noChangeShapeType="1"/>
              </p:cNvSpPr>
              <p:nvPr/>
            </p:nvSpPr>
            <p:spPr bwMode="auto">
              <a:xfrm>
                <a:off x="2818" y="15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Line 543"/>
              <p:cNvSpPr>
                <a:spLocks noChangeShapeType="1"/>
              </p:cNvSpPr>
              <p:nvPr/>
            </p:nvSpPr>
            <p:spPr bwMode="auto">
              <a:xfrm>
                <a:off x="2818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Line 544"/>
              <p:cNvSpPr>
                <a:spLocks noChangeShapeType="1"/>
              </p:cNvSpPr>
              <p:nvPr/>
            </p:nvSpPr>
            <p:spPr bwMode="auto">
              <a:xfrm>
                <a:off x="2818" y="1529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Line 545"/>
              <p:cNvSpPr>
                <a:spLocks noChangeShapeType="1"/>
              </p:cNvSpPr>
              <p:nvPr/>
            </p:nvSpPr>
            <p:spPr bwMode="auto">
              <a:xfrm>
                <a:off x="2828" y="15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Line 546"/>
              <p:cNvSpPr>
                <a:spLocks noChangeShapeType="1"/>
              </p:cNvSpPr>
              <p:nvPr/>
            </p:nvSpPr>
            <p:spPr bwMode="auto">
              <a:xfrm flipV="1">
                <a:off x="2828" y="15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Line 547"/>
              <p:cNvSpPr>
                <a:spLocks noChangeShapeType="1"/>
              </p:cNvSpPr>
              <p:nvPr/>
            </p:nvSpPr>
            <p:spPr bwMode="auto">
              <a:xfrm>
                <a:off x="2828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Line 548"/>
              <p:cNvSpPr>
                <a:spLocks noChangeShapeType="1"/>
              </p:cNvSpPr>
              <p:nvPr/>
            </p:nvSpPr>
            <p:spPr bwMode="auto">
              <a:xfrm>
                <a:off x="2828" y="1529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Line 549"/>
              <p:cNvSpPr>
                <a:spLocks noChangeShapeType="1"/>
              </p:cNvSpPr>
              <p:nvPr/>
            </p:nvSpPr>
            <p:spPr bwMode="auto">
              <a:xfrm>
                <a:off x="2837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Line 550"/>
              <p:cNvSpPr>
                <a:spLocks noChangeShapeType="1"/>
              </p:cNvSpPr>
              <p:nvPr/>
            </p:nvSpPr>
            <p:spPr bwMode="auto">
              <a:xfrm flipV="1">
                <a:off x="2837" y="15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Line 551"/>
              <p:cNvSpPr>
                <a:spLocks noChangeShapeType="1"/>
              </p:cNvSpPr>
              <p:nvPr/>
            </p:nvSpPr>
            <p:spPr bwMode="auto">
              <a:xfrm>
                <a:off x="2837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Line 552"/>
              <p:cNvSpPr>
                <a:spLocks noChangeShapeType="1"/>
              </p:cNvSpPr>
              <p:nvPr/>
            </p:nvSpPr>
            <p:spPr bwMode="auto">
              <a:xfrm>
                <a:off x="2837" y="1520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8" name="Line 553"/>
              <p:cNvSpPr>
                <a:spLocks noChangeShapeType="1"/>
              </p:cNvSpPr>
              <p:nvPr/>
            </p:nvSpPr>
            <p:spPr bwMode="auto">
              <a:xfrm>
                <a:off x="2847" y="15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9" name="Line 554"/>
              <p:cNvSpPr>
                <a:spLocks noChangeShapeType="1"/>
              </p:cNvSpPr>
              <p:nvPr/>
            </p:nvSpPr>
            <p:spPr bwMode="auto">
              <a:xfrm>
                <a:off x="2847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Line 555"/>
              <p:cNvSpPr>
                <a:spLocks noChangeShapeType="1"/>
              </p:cNvSpPr>
              <p:nvPr/>
            </p:nvSpPr>
            <p:spPr bwMode="auto">
              <a:xfrm>
                <a:off x="2847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Line 556"/>
              <p:cNvSpPr>
                <a:spLocks noChangeShapeType="1"/>
              </p:cNvSpPr>
              <p:nvPr/>
            </p:nvSpPr>
            <p:spPr bwMode="auto">
              <a:xfrm>
                <a:off x="2847" y="1529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Line 557"/>
              <p:cNvSpPr>
                <a:spLocks noChangeShapeType="1"/>
              </p:cNvSpPr>
              <p:nvPr/>
            </p:nvSpPr>
            <p:spPr bwMode="auto">
              <a:xfrm>
                <a:off x="2856" y="15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Line 558"/>
              <p:cNvSpPr>
                <a:spLocks noChangeShapeType="1"/>
              </p:cNvSpPr>
              <p:nvPr/>
            </p:nvSpPr>
            <p:spPr bwMode="auto">
              <a:xfrm flipV="1">
                <a:off x="2856" y="15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Line 559"/>
              <p:cNvSpPr>
                <a:spLocks noChangeShapeType="1"/>
              </p:cNvSpPr>
              <p:nvPr/>
            </p:nvSpPr>
            <p:spPr bwMode="auto">
              <a:xfrm>
                <a:off x="2856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Line 560"/>
              <p:cNvSpPr>
                <a:spLocks noChangeShapeType="1"/>
              </p:cNvSpPr>
              <p:nvPr/>
            </p:nvSpPr>
            <p:spPr bwMode="auto">
              <a:xfrm flipV="1">
                <a:off x="2856" y="1511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Line 561"/>
              <p:cNvSpPr>
                <a:spLocks noChangeShapeType="1"/>
              </p:cNvSpPr>
              <p:nvPr/>
            </p:nvSpPr>
            <p:spPr bwMode="auto">
              <a:xfrm>
                <a:off x="2866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Line 562"/>
              <p:cNvSpPr>
                <a:spLocks noChangeShapeType="1"/>
              </p:cNvSpPr>
              <p:nvPr/>
            </p:nvSpPr>
            <p:spPr bwMode="auto">
              <a:xfrm>
                <a:off x="2866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Line 563"/>
              <p:cNvSpPr>
                <a:spLocks noChangeShapeType="1"/>
              </p:cNvSpPr>
              <p:nvPr/>
            </p:nvSpPr>
            <p:spPr bwMode="auto">
              <a:xfrm>
                <a:off x="2866" y="15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Line 564"/>
              <p:cNvSpPr>
                <a:spLocks noChangeShapeType="1"/>
              </p:cNvSpPr>
              <p:nvPr/>
            </p:nvSpPr>
            <p:spPr bwMode="auto">
              <a:xfrm>
                <a:off x="2866" y="1520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Line 565"/>
              <p:cNvSpPr>
                <a:spLocks noChangeShapeType="1"/>
              </p:cNvSpPr>
              <p:nvPr/>
            </p:nvSpPr>
            <p:spPr bwMode="auto">
              <a:xfrm>
                <a:off x="2875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Line 566"/>
              <p:cNvSpPr>
                <a:spLocks noChangeShapeType="1"/>
              </p:cNvSpPr>
              <p:nvPr/>
            </p:nvSpPr>
            <p:spPr bwMode="auto">
              <a:xfrm>
                <a:off x="2875" y="15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Line 567"/>
              <p:cNvSpPr>
                <a:spLocks noChangeShapeType="1"/>
              </p:cNvSpPr>
              <p:nvPr/>
            </p:nvSpPr>
            <p:spPr bwMode="auto">
              <a:xfrm flipV="1">
                <a:off x="2875" y="15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Line 568"/>
              <p:cNvSpPr>
                <a:spLocks noChangeShapeType="1"/>
              </p:cNvSpPr>
              <p:nvPr/>
            </p:nvSpPr>
            <p:spPr bwMode="auto">
              <a:xfrm>
                <a:off x="2875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Line 569"/>
              <p:cNvSpPr>
                <a:spLocks noChangeShapeType="1"/>
              </p:cNvSpPr>
              <p:nvPr/>
            </p:nvSpPr>
            <p:spPr bwMode="auto">
              <a:xfrm>
                <a:off x="2875" y="151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5" name="Line 570"/>
              <p:cNvSpPr>
                <a:spLocks noChangeShapeType="1"/>
              </p:cNvSpPr>
              <p:nvPr/>
            </p:nvSpPr>
            <p:spPr bwMode="auto">
              <a:xfrm>
                <a:off x="2885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6" name="Line 571"/>
              <p:cNvSpPr>
                <a:spLocks noChangeShapeType="1"/>
              </p:cNvSpPr>
              <p:nvPr/>
            </p:nvSpPr>
            <p:spPr bwMode="auto">
              <a:xfrm>
                <a:off x="2885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7" name="Line 572"/>
              <p:cNvSpPr>
                <a:spLocks noChangeShapeType="1"/>
              </p:cNvSpPr>
              <p:nvPr/>
            </p:nvSpPr>
            <p:spPr bwMode="auto">
              <a:xfrm>
                <a:off x="2885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8" name="Line 573"/>
              <p:cNvSpPr>
                <a:spLocks noChangeShapeType="1"/>
              </p:cNvSpPr>
              <p:nvPr/>
            </p:nvSpPr>
            <p:spPr bwMode="auto">
              <a:xfrm>
                <a:off x="2885" y="1511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9" name="Line 574"/>
              <p:cNvSpPr>
                <a:spLocks noChangeShapeType="1"/>
              </p:cNvSpPr>
              <p:nvPr/>
            </p:nvSpPr>
            <p:spPr bwMode="auto">
              <a:xfrm>
                <a:off x="2894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0" name="Line 575"/>
              <p:cNvSpPr>
                <a:spLocks noChangeShapeType="1"/>
              </p:cNvSpPr>
              <p:nvPr/>
            </p:nvSpPr>
            <p:spPr bwMode="auto">
              <a:xfrm>
                <a:off x="2894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1" name="Line 576"/>
              <p:cNvSpPr>
                <a:spLocks noChangeShapeType="1"/>
              </p:cNvSpPr>
              <p:nvPr/>
            </p:nvSpPr>
            <p:spPr bwMode="auto">
              <a:xfrm>
                <a:off x="2894" y="15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2" name="Line 577"/>
              <p:cNvSpPr>
                <a:spLocks noChangeShapeType="1"/>
              </p:cNvSpPr>
              <p:nvPr/>
            </p:nvSpPr>
            <p:spPr bwMode="auto">
              <a:xfrm>
                <a:off x="2894" y="151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3" name="Line 578"/>
              <p:cNvSpPr>
                <a:spLocks noChangeShapeType="1"/>
              </p:cNvSpPr>
              <p:nvPr/>
            </p:nvSpPr>
            <p:spPr bwMode="auto">
              <a:xfrm flipV="1">
                <a:off x="2904" y="15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4" name="Line 579"/>
              <p:cNvSpPr>
                <a:spLocks noChangeShapeType="1"/>
              </p:cNvSpPr>
              <p:nvPr/>
            </p:nvSpPr>
            <p:spPr bwMode="auto">
              <a:xfrm>
                <a:off x="2904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5" name="Line 580"/>
              <p:cNvSpPr>
                <a:spLocks noChangeShapeType="1"/>
              </p:cNvSpPr>
              <p:nvPr/>
            </p:nvSpPr>
            <p:spPr bwMode="auto">
              <a:xfrm>
                <a:off x="2904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6" name="Line 581"/>
              <p:cNvSpPr>
                <a:spLocks noChangeShapeType="1"/>
              </p:cNvSpPr>
              <p:nvPr/>
            </p:nvSpPr>
            <p:spPr bwMode="auto">
              <a:xfrm>
                <a:off x="2904" y="1502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7" name="Line 582"/>
              <p:cNvSpPr>
                <a:spLocks noChangeShapeType="1"/>
              </p:cNvSpPr>
              <p:nvPr/>
            </p:nvSpPr>
            <p:spPr bwMode="auto">
              <a:xfrm>
                <a:off x="2913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8" name="Line 583"/>
              <p:cNvSpPr>
                <a:spLocks noChangeShapeType="1"/>
              </p:cNvSpPr>
              <p:nvPr/>
            </p:nvSpPr>
            <p:spPr bwMode="auto">
              <a:xfrm>
                <a:off x="2913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9" name="Line 584"/>
              <p:cNvSpPr>
                <a:spLocks noChangeShapeType="1"/>
              </p:cNvSpPr>
              <p:nvPr/>
            </p:nvSpPr>
            <p:spPr bwMode="auto">
              <a:xfrm>
                <a:off x="2913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0" name="Line 585"/>
              <p:cNvSpPr>
                <a:spLocks noChangeShapeType="1"/>
              </p:cNvSpPr>
              <p:nvPr/>
            </p:nvSpPr>
            <p:spPr bwMode="auto">
              <a:xfrm>
                <a:off x="2913" y="1502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1" name="Line 586"/>
              <p:cNvSpPr>
                <a:spLocks noChangeShapeType="1"/>
              </p:cNvSpPr>
              <p:nvPr/>
            </p:nvSpPr>
            <p:spPr bwMode="auto">
              <a:xfrm>
                <a:off x="2923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2" name="Line 587"/>
              <p:cNvSpPr>
                <a:spLocks noChangeShapeType="1"/>
              </p:cNvSpPr>
              <p:nvPr/>
            </p:nvSpPr>
            <p:spPr bwMode="auto">
              <a:xfrm flipV="1">
                <a:off x="2923" y="14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3" name="Line 588"/>
              <p:cNvSpPr>
                <a:spLocks noChangeShapeType="1"/>
              </p:cNvSpPr>
              <p:nvPr/>
            </p:nvSpPr>
            <p:spPr bwMode="auto">
              <a:xfrm>
                <a:off x="2923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4" name="Line 589"/>
              <p:cNvSpPr>
                <a:spLocks noChangeShapeType="1"/>
              </p:cNvSpPr>
              <p:nvPr/>
            </p:nvSpPr>
            <p:spPr bwMode="auto">
              <a:xfrm flipV="1">
                <a:off x="2923" y="1483"/>
                <a:ext cx="9" cy="1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5" name="Line 590"/>
              <p:cNvSpPr>
                <a:spLocks noChangeShapeType="1"/>
              </p:cNvSpPr>
              <p:nvPr/>
            </p:nvSpPr>
            <p:spPr bwMode="auto">
              <a:xfrm>
                <a:off x="293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6" name="Line 591"/>
              <p:cNvSpPr>
                <a:spLocks noChangeShapeType="1"/>
              </p:cNvSpPr>
              <p:nvPr/>
            </p:nvSpPr>
            <p:spPr bwMode="auto">
              <a:xfrm>
                <a:off x="293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7" name="Line 592"/>
              <p:cNvSpPr>
                <a:spLocks noChangeShapeType="1"/>
              </p:cNvSpPr>
              <p:nvPr/>
            </p:nvSpPr>
            <p:spPr bwMode="auto">
              <a:xfrm>
                <a:off x="293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8" name="Line 593"/>
              <p:cNvSpPr>
                <a:spLocks noChangeShapeType="1"/>
              </p:cNvSpPr>
              <p:nvPr/>
            </p:nvSpPr>
            <p:spPr bwMode="auto">
              <a:xfrm>
                <a:off x="2932" y="1483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9" name="Line 594"/>
              <p:cNvSpPr>
                <a:spLocks noChangeShapeType="1"/>
              </p:cNvSpPr>
              <p:nvPr/>
            </p:nvSpPr>
            <p:spPr bwMode="auto">
              <a:xfrm>
                <a:off x="294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0" name="Line 595"/>
              <p:cNvSpPr>
                <a:spLocks noChangeShapeType="1"/>
              </p:cNvSpPr>
              <p:nvPr/>
            </p:nvSpPr>
            <p:spPr bwMode="auto">
              <a:xfrm>
                <a:off x="294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" name="Line 596"/>
              <p:cNvSpPr>
                <a:spLocks noChangeShapeType="1"/>
              </p:cNvSpPr>
              <p:nvPr/>
            </p:nvSpPr>
            <p:spPr bwMode="auto">
              <a:xfrm>
                <a:off x="2942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2" name="Line 597"/>
              <p:cNvSpPr>
                <a:spLocks noChangeShapeType="1"/>
              </p:cNvSpPr>
              <p:nvPr/>
            </p:nvSpPr>
            <p:spPr bwMode="auto">
              <a:xfrm>
                <a:off x="2942" y="1483"/>
                <a:ext cx="9" cy="1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" name="Line 598"/>
              <p:cNvSpPr>
                <a:spLocks noChangeShapeType="1"/>
              </p:cNvSpPr>
              <p:nvPr/>
            </p:nvSpPr>
            <p:spPr bwMode="auto">
              <a:xfrm>
                <a:off x="2951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" name="Line 599"/>
              <p:cNvSpPr>
                <a:spLocks noChangeShapeType="1"/>
              </p:cNvSpPr>
              <p:nvPr/>
            </p:nvSpPr>
            <p:spPr bwMode="auto">
              <a:xfrm>
                <a:off x="2951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5" name="Line 600"/>
              <p:cNvSpPr>
                <a:spLocks noChangeShapeType="1"/>
              </p:cNvSpPr>
              <p:nvPr/>
            </p:nvSpPr>
            <p:spPr bwMode="auto">
              <a:xfrm>
                <a:off x="2951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6" name="Line 601"/>
              <p:cNvSpPr>
                <a:spLocks noChangeShapeType="1"/>
              </p:cNvSpPr>
              <p:nvPr/>
            </p:nvSpPr>
            <p:spPr bwMode="auto">
              <a:xfrm>
                <a:off x="2951" y="1493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7" name="Line 602"/>
              <p:cNvSpPr>
                <a:spLocks noChangeShapeType="1"/>
              </p:cNvSpPr>
              <p:nvPr/>
            </p:nvSpPr>
            <p:spPr bwMode="auto">
              <a:xfrm>
                <a:off x="2961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8" name="Line 603"/>
              <p:cNvSpPr>
                <a:spLocks noChangeShapeType="1"/>
              </p:cNvSpPr>
              <p:nvPr/>
            </p:nvSpPr>
            <p:spPr bwMode="auto">
              <a:xfrm flipV="1">
                <a:off x="2961" y="1483"/>
                <a:ext cx="1" cy="1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9" name="Line 604"/>
              <p:cNvSpPr>
                <a:spLocks noChangeShapeType="1"/>
              </p:cNvSpPr>
              <p:nvPr/>
            </p:nvSpPr>
            <p:spPr bwMode="auto">
              <a:xfrm>
                <a:off x="2961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0" name="Line 605"/>
              <p:cNvSpPr>
                <a:spLocks noChangeShapeType="1"/>
              </p:cNvSpPr>
              <p:nvPr/>
            </p:nvSpPr>
            <p:spPr bwMode="auto">
              <a:xfrm>
                <a:off x="2961" y="148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1" name="Line 606"/>
              <p:cNvSpPr>
                <a:spLocks noChangeShapeType="1"/>
              </p:cNvSpPr>
              <p:nvPr/>
            </p:nvSpPr>
            <p:spPr bwMode="auto">
              <a:xfrm>
                <a:off x="2961" y="1483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2" name="Line 607"/>
              <p:cNvSpPr>
                <a:spLocks noChangeShapeType="1"/>
              </p:cNvSpPr>
              <p:nvPr/>
            </p:nvSpPr>
            <p:spPr bwMode="auto">
              <a:xfrm flipV="1">
                <a:off x="2970" y="147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3" name="Line 608"/>
              <p:cNvSpPr>
                <a:spLocks noChangeShapeType="1"/>
              </p:cNvSpPr>
              <p:nvPr/>
            </p:nvSpPr>
            <p:spPr bwMode="auto">
              <a:xfrm>
                <a:off x="2970" y="147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67" name="Group 609"/>
            <p:cNvGrpSpPr>
              <a:grpSpLocks/>
            </p:cNvGrpSpPr>
            <p:nvPr/>
          </p:nvGrpSpPr>
          <p:grpSpPr bwMode="auto">
            <a:xfrm>
              <a:off x="3075" y="896"/>
              <a:ext cx="412" cy="126"/>
              <a:chOff x="2970" y="1357"/>
              <a:chExt cx="457" cy="127"/>
            </a:xfrm>
          </p:grpSpPr>
          <p:sp>
            <p:nvSpPr>
              <p:cNvPr id="20504" name="Line 610"/>
              <p:cNvSpPr>
                <a:spLocks noChangeShapeType="1"/>
              </p:cNvSpPr>
              <p:nvPr/>
            </p:nvSpPr>
            <p:spPr bwMode="auto">
              <a:xfrm>
                <a:off x="2970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5" name="Line 611"/>
              <p:cNvSpPr>
                <a:spLocks noChangeShapeType="1"/>
              </p:cNvSpPr>
              <p:nvPr/>
            </p:nvSpPr>
            <p:spPr bwMode="auto">
              <a:xfrm>
                <a:off x="2970" y="14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6" name="Line 612"/>
              <p:cNvSpPr>
                <a:spLocks noChangeShapeType="1"/>
              </p:cNvSpPr>
              <p:nvPr/>
            </p:nvSpPr>
            <p:spPr bwMode="auto">
              <a:xfrm flipV="1">
                <a:off x="2980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7" name="Line 613"/>
              <p:cNvSpPr>
                <a:spLocks noChangeShapeType="1"/>
              </p:cNvSpPr>
              <p:nvPr/>
            </p:nvSpPr>
            <p:spPr bwMode="auto">
              <a:xfrm>
                <a:off x="2980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8" name="Line 614"/>
              <p:cNvSpPr>
                <a:spLocks noChangeShapeType="1"/>
              </p:cNvSpPr>
              <p:nvPr/>
            </p:nvSpPr>
            <p:spPr bwMode="auto">
              <a:xfrm>
                <a:off x="2980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9" name="Line 615"/>
              <p:cNvSpPr>
                <a:spLocks noChangeShapeType="1"/>
              </p:cNvSpPr>
              <p:nvPr/>
            </p:nvSpPr>
            <p:spPr bwMode="auto">
              <a:xfrm>
                <a:off x="2980" y="1474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0" name="Line 616"/>
              <p:cNvSpPr>
                <a:spLocks noChangeShapeType="1"/>
              </p:cNvSpPr>
              <p:nvPr/>
            </p:nvSpPr>
            <p:spPr bwMode="auto">
              <a:xfrm>
                <a:off x="2989" y="14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1" name="Line 617"/>
              <p:cNvSpPr>
                <a:spLocks noChangeShapeType="1"/>
              </p:cNvSpPr>
              <p:nvPr/>
            </p:nvSpPr>
            <p:spPr bwMode="auto">
              <a:xfrm flipV="1">
                <a:off x="2989" y="14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2" name="Line 618"/>
              <p:cNvSpPr>
                <a:spLocks noChangeShapeType="1"/>
              </p:cNvSpPr>
              <p:nvPr/>
            </p:nvSpPr>
            <p:spPr bwMode="auto">
              <a:xfrm>
                <a:off x="2989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3" name="Line 619"/>
              <p:cNvSpPr>
                <a:spLocks noChangeShapeType="1"/>
              </p:cNvSpPr>
              <p:nvPr/>
            </p:nvSpPr>
            <p:spPr bwMode="auto">
              <a:xfrm>
                <a:off x="2989" y="14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4" name="Line 620"/>
              <p:cNvSpPr>
                <a:spLocks noChangeShapeType="1"/>
              </p:cNvSpPr>
              <p:nvPr/>
            </p:nvSpPr>
            <p:spPr bwMode="auto">
              <a:xfrm>
                <a:off x="2999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5" name="Line 621"/>
              <p:cNvSpPr>
                <a:spLocks noChangeShapeType="1"/>
              </p:cNvSpPr>
              <p:nvPr/>
            </p:nvSpPr>
            <p:spPr bwMode="auto">
              <a:xfrm>
                <a:off x="2999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6" name="Line 622"/>
              <p:cNvSpPr>
                <a:spLocks noChangeShapeType="1"/>
              </p:cNvSpPr>
              <p:nvPr/>
            </p:nvSpPr>
            <p:spPr bwMode="auto">
              <a:xfrm>
                <a:off x="2999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7" name="Line 623"/>
              <p:cNvSpPr>
                <a:spLocks noChangeShapeType="1"/>
              </p:cNvSpPr>
              <p:nvPr/>
            </p:nvSpPr>
            <p:spPr bwMode="auto">
              <a:xfrm>
                <a:off x="2999" y="147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8" name="Line 624"/>
              <p:cNvSpPr>
                <a:spLocks noChangeShapeType="1"/>
              </p:cNvSpPr>
              <p:nvPr/>
            </p:nvSpPr>
            <p:spPr bwMode="auto">
              <a:xfrm>
                <a:off x="300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9" name="Line 625"/>
              <p:cNvSpPr>
                <a:spLocks noChangeShapeType="1"/>
              </p:cNvSpPr>
              <p:nvPr/>
            </p:nvSpPr>
            <p:spPr bwMode="auto">
              <a:xfrm>
                <a:off x="300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0" name="Line 626"/>
              <p:cNvSpPr>
                <a:spLocks noChangeShapeType="1"/>
              </p:cNvSpPr>
              <p:nvPr/>
            </p:nvSpPr>
            <p:spPr bwMode="auto">
              <a:xfrm>
                <a:off x="300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1" name="Line 627"/>
              <p:cNvSpPr>
                <a:spLocks noChangeShapeType="1"/>
              </p:cNvSpPr>
              <p:nvPr/>
            </p:nvSpPr>
            <p:spPr bwMode="auto">
              <a:xfrm>
                <a:off x="3008" y="14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2" name="Line 628"/>
              <p:cNvSpPr>
                <a:spLocks noChangeShapeType="1"/>
              </p:cNvSpPr>
              <p:nvPr/>
            </p:nvSpPr>
            <p:spPr bwMode="auto">
              <a:xfrm>
                <a:off x="301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3" name="Line 629"/>
              <p:cNvSpPr>
                <a:spLocks noChangeShapeType="1"/>
              </p:cNvSpPr>
              <p:nvPr/>
            </p:nvSpPr>
            <p:spPr bwMode="auto">
              <a:xfrm>
                <a:off x="301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4" name="Line 630"/>
              <p:cNvSpPr>
                <a:spLocks noChangeShapeType="1"/>
              </p:cNvSpPr>
              <p:nvPr/>
            </p:nvSpPr>
            <p:spPr bwMode="auto">
              <a:xfrm>
                <a:off x="3018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5" name="Line 631"/>
              <p:cNvSpPr>
                <a:spLocks noChangeShapeType="1"/>
              </p:cNvSpPr>
              <p:nvPr/>
            </p:nvSpPr>
            <p:spPr bwMode="auto">
              <a:xfrm>
                <a:off x="3018" y="147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6" name="Line 632"/>
              <p:cNvSpPr>
                <a:spLocks noChangeShapeType="1"/>
              </p:cNvSpPr>
              <p:nvPr/>
            </p:nvSpPr>
            <p:spPr bwMode="auto">
              <a:xfrm flipV="1">
                <a:off x="3027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7" name="Line 633"/>
              <p:cNvSpPr>
                <a:spLocks noChangeShapeType="1"/>
              </p:cNvSpPr>
              <p:nvPr/>
            </p:nvSpPr>
            <p:spPr bwMode="auto">
              <a:xfrm>
                <a:off x="302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8" name="Line 634"/>
              <p:cNvSpPr>
                <a:spLocks noChangeShapeType="1"/>
              </p:cNvSpPr>
              <p:nvPr/>
            </p:nvSpPr>
            <p:spPr bwMode="auto">
              <a:xfrm>
                <a:off x="302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9" name="Line 635"/>
              <p:cNvSpPr>
                <a:spLocks noChangeShapeType="1"/>
              </p:cNvSpPr>
              <p:nvPr/>
            </p:nvSpPr>
            <p:spPr bwMode="auto">
              <a:xfrm>
                <a:off x="302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0" name="Line 636"/>
              <p:cNvSpPr>
                <a:spLocks noChangeShapeType="1"/>
              </p:cNvSpPr>
              <p:nvPr/>
            </p:nvSpPr>
            <p:spPr bwMode="auto">
              <a:xfrm>
                <a:off x="3027" y="146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1" name="Line 637"/>
              <p:cNvSpPr>
                <a:spLocks noChangeShapeType="1"/>
              </p:cNvSpPr>
              <p:nvPr/>
            </p:nvSpPr>
            <p:spPr bwMode="auto">
              <a:xfrm>
                <a:off x="303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2" name="Line 638"/>
              <p:cNvSpPr>
                <a:spLocks noChangeShapeType="1"/>
              </p:cNvSpPr>
              <p:nvPr/>
            </p:nvSpPr>
            <p:spPr bwMode="auto">
              <a:xfrm>
                <a:off x="303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3" name="Line 639"/>
              <p:cNvSpPr>
                <a:spLocks noChangeShapeType="1"/>
              </p:cNvSpPr>
              <p:nvPr/>
            </p:nvSpPr>
            <p:spPr bwMode="auto">
              <a:xfrm>
                <a:off x="3037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4" name="Line 640"/>
              <p:cNvSpPr>
                <a:spLocks noChangeShapeType="1"/>
              </p:cNvSpPr>
              <p:nvPr/>
            </p:nvSpPr>
            <p:spPr bwMode="auto">
              <a:xfrm>
                <a:off x="3037" y="146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5" name="Line 641"/>
              <p:cNvSpPr>
                <a:spLocks noChangeShapeType="1"/>
              </p:cNvSpPr>
              <p:nvPr/>
            </p:nvSpPr>
            <p:spPr bwMode="auto">
              <a:xfrm>
                <a:off x="3046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6" name="Line 642"/>
              <p:cNvSpPr>
                <a:spLocks noChangeShapeType="1"/>
              </p:cNvSpPr>
              <p:nvPr/>
            </p:nvSpPr>
            <p:spPr bwMode="auto">
              <a:xfrm flipV="1">
                <a:off x="3046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7" name="Line 643"/>
              <p:cNvSpPr>
                <a:spLocks noChangeShapeType="1"/>
              </p:cNvSpPr>
              <p:nvPr/>
            </p:nvSpPr>
            <p:spPr bwMode="auto">
              <a:xfrm>
                <a:off x="3046" y="14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8" name="Line 644"/>
              <p:cNvSpPr>
                <a:spLocks noChangeShapeType="1"/>
              </p:cNvSpPr>
              <p:nvPr/>
            </p:nvSpPr>
            <p:spPr bwMode="auto">
              <a:xfrm flipV="1">
                <a:off x="3046" y="1456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Line 645"/>
              <p:cNvSpPr>
                <a:spLocks noChangeShapeType="1"/>
              </p:cNvSpPr>
              <p:nvPr/>
            </p:nvSpPr>
            <p:spPr bwMode="auto">
              <a:xfrm>
                <a:off x="3056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Line 646"/>
              <p:cNvSpPr>
                <a:spLocks noChangeShapeType="1"/>
              </p:cNvSpPr>
              <p:nvPr/>
            </p:nvSpPr>
            <p:spPr bwMode="auto">
              <a:xfrm>
                <a:off x="3056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Line 647"/>
              <p:cNvSpPr>
                <a:spLocks noChangeShapeType="1"/>
              </p:cNvSpPr>
              <p:nvPr/>
            </p:nvSpPr>
            <p:spPr bwMode="auto">
              <a:xfrm>
                <a:off x="3056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2" name="Line 648"/>
              <p:cNvSpPr>
                <a:spLocks noChangeShapeType="1"/>
              </p:cNvSpPr>
              <p:nvPr/>
            </p:nvSpPr>
            <p:spPr bwMode="auto">
              <a:xfrm flipV="1">
                <a:off x="3056" y="1447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3" name="Line 649"/>
              <p:cNvSpPr>
                <a:spLocks noChangeShapeType="1"/>
              </p:cNvSpPr>
              <p:nvPr/>
            </p:nvSpPr>
            <p:spPr bwMode="auto">
              <a:xfrm>
                <a:off x="3065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4" name="Line 650"/>
              <p:cNvSpPr>
                <a:spLocks noChangeShapeType="1"/>
              </p:cNvSpPr>
              <p:nvPr/>
            </p:nvSpPr>
            <p:spPr bwMode="auto">
              <a:xfrm>
                <a:off x="3065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5" name="Line 651"/>
              <p:cNvSpPr>
                <a:spLocks noChangeShapeType="1"/>
              </p:cNvSpPr>
              <p:nvPr/>
            </p:nvSpPr>
            <p:spPr bwMode="auto">
              <a:xfrm>
                <a:off x="3065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6" name="Line 652"/>
              <p:cNvSpPr>
                <a:spLocks noChangeShapeType="1"/>
              </p:cNvSpPr>
              <p:nvPr/>
            </p:nvSpPr>
            <p:spPr bwMode="auto">
              <a:xfrm>
                <a:off x="3065" y="145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7" name="Line 653"/>
              <p:cNvSpPr>
                <a:spLocks noChangeShapeType="1"/>
              </p:cNvSpPr>
              <p:nvPr/>
            </p:nvSpPr>
            <p:spPr bwMode="auto">
              <a:xfrm>
                <a:off x="3075" y="145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8" name="Line 654"/>
              <p:cNvSpPr>
                <a:spLocks noChangeShapeType="1"/>
              </p:cNvSpPr>
              <p:nvPr/>
            </p:nvSpPr>
            <p:spPr bwMode="auto">
              <a:xfrm>
                <a:off x="3075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9" name="Line 655"/>
              <p:cNvSpPr>
                <a:spLocks noChangeShapeType="1"/>
              </p:cNvSpPr>
              <p:nvPr/>
            </p:nvSpPr>
            <p:spPr bwMode="auto">
              <a:xfrm>
                <a:off x="3075" y="14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0" name="Line 656"/>
              <p:cNvSpPr>
                <a:spLocks noChangeShapeType="1"/>
              </p:cNvSpPr>
              <p:nvPr/>
            </p:nvSpPr>
            <p:spPr bwMode="auto">
              <a:xfrm>
                <a:off x="3075" y="147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Line 657"/>
              <p:cNvSpPr>
                <a:spLocks noChangeShapeType="1"/>
              </p:cNvSpPr>
              <p:nvPr/>
            </p:nvSpPr>
            <p:spPr bwMode="auto">
              <a:xfrm flipV="1">
                <a:off x="3084" y="14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2" name="Line 658"/>
              <p:cNvSpPr>
                <a:spLocks noChangeShapeType="1"/>
              </p:cNvSpPr>
              <p:nvPr/>
            </p:nvSpPr>
            <p:spPr bwMode="auto">
              <a:xfrm flipV="1">
                <a:off x="3084" y="145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3" name="Line 659"/>
              <p:cNvSpPr>
                <a:spLocks noChangeShapeType="1"/>
              </p:cNvSpPr>
              <p:nvPr/>
            </p:nvSpPr>
            <p:spPr bwMode="auto">
              <a:xfrm>
                <a:off x="3084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4" name="Line 660"/>
              <p:cNvSpPr>
                <a:spLocks noChangeShapeType="1"/>
              </p:cNvSpPr>
              <p:nvPr/>
            </p:nvSpPr>
            <p:spPr bwMode="auto">
              <a:xfrm flipV="1">
                <a:off x="3084" y="1447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5" name="Line 661"/>
              <p:cNvSpPr>
                <a:spLocks noChangeShapeType="1"/>
              </p:cNvSpPr>
              <p:nvPr/>
            </p:nvSpPr>
            <p:spPr bwMode="auto">
              <a:xfrm>
                <a:off x="3094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6" name="Line 662"/>
              <p:cNvSpPr>
                <a:spLocks noChangeShapeType="1"/>
              </p:cNvSpPr>
              <p:nvPr/>
            </p:nvSpPr>
            <p:spPr bwMode="auto">
              <a:xfrm>
                <a:off x="3094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7" name="Line 663"/>
              <p:cNvSpPr>
                <a:spLocks noChangeShapeType="1"/>
              </p:cNvSpPr>
              <p:nvPr/>
            </p:nvSpPr>
            <p:spPr bwMode="auto">
              <a:xfrm>
                <a:off x="3094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8" name="Line 664"/>
              <p:cNvSpPr>
                <a:spLocks noChangeShapeType="1"/>
              </p:cNvSpPr>
              <p:nvPr/>
            </p:nvSpPr>
            <p:spPr bwMode="auto">
              <a:xfrm>
                <a:off x="3094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9" name="Line 665"/>
              <p:cNvSpPr>
                <a:spLocks noChangeShapeType="1"/>
              </p:cNvSpPr>
              <p:nvPr/>
            </p:nvSpPr>
            <p:spPr bwMode="auto">
              <a:xfrm flipV="1">
                <a:off x="3094" y="1447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0" name="Line 666"/>
              <p:cNvSpPr>
                <a:spLocks noChangeShapeType="1"/>
              </p:cNvSpPr>
              <p:nvPr/>
            </p:nvSpPr>
            <p:spPr bwMode="auto">
              <a:xfrm>
                <a:off x="3103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1" name="Line 667"/>
              <p:cNvSpPr>
                <a:spLocks noChangeShapeType="1"/>
              </p:cNvSpPr>
              <p:nvPr/>
            </p:nvSpPr>
            <p:spPr bwMode="auto">
              <a:xfrm>
                <a:off x="3103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2" name="Line 668"/>
              <p:cNvSpPr>
                <a:spLocks noChangeShapeType="1"/>
              </p:cNvSpPr>
              <p:nvPr/>
            </p:nvSpPr>
            <p:spPr bwMode="auto">
              <a:xfrm>
                <a:off x="3103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3" name="Line 669"/>
              <p:cNvSpPr>
                <a:spLocks noChangeShapeType="1"/>
              </p:cNvSpPr>
              <p:nvPr/>
            </p:nvSpPr>
            <p:spPr bwMode="auto">
              <a:xfrm>
                <a:off x="3103" y="1447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4" name="Line 670"/>
              <p:cNvSpPr>
                <a:spLocks noChangeShapeType="1"/>
              </p:cNvSpPr>
              <p:nvPr/>
            </p:nvSpPr>
            <p:spPr bwMode="auto">
              <a:xfrm>
                <a:off x="3112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5" name="Line 671"/>
              <p:cNvSpPr>
                <a:spLocks noChangeShapeType="1"/>
              </p:cNvSpPr>
              <p:nvPr/>
            </p:nvSpPr>
            <p:spPr bwMode="auto">
              <a:xfrm>
                <a:off x="3112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6" name="Line 672"/>
              <p:cNvSpPr>
                <a:spLocks noChangeShapeType="1"/>
              </p:cNvSpPr>
              <p:nvPr/>
            </p:nvSpPr>
            <p:spPr bwMode="auto">
              <a:xfrm>
                <a:off x="3112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7" name="Line 673"/>
              <p:cNvSpPr>
                <a:spLocks noChangeShapeType="1"/>
              </p:cNvSpPr>
              <p:nvPr/>
            </p:nvSpPr>
            <p:spPr bwMode="auto">
              <a:xfrm>
                <a:off x="3112" y="145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8" name="Line 674"/>
              <p:cNvSpPr>
                <a:spLocks noChangeShapeType="1"/>
              </p:cNvSpPr>
              <p:nvPr/>
            </p:nvSpPr>
            <p:spPr bwMode="auto">
              <a:xfrm>
                <a:off x="3122" y="14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Line 675"/>
              <p:cNvSpPr>
                <a:spLocks noChangeShapeType="1"/>
              </p:cNvSpPr>
              <p:nvPr/>
            </p:nvSpPr>
            <p:spPr bwMode="auto">
              <a:xfrm flipV="1">
                <a:off x="3122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0" name="Line 676"/>
              <p:cNvSpPr>
                <a:spLocks noChangeShapeType="1"/>
              </p:cNvSpPr>
              <p:nvPr/>
            </p:nvSpPr>
            <p:spPr bwMode="auto">
              <a:xfrm flipV="1">
                <a:off x="3122" y="14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1" name="Line 677"/>
              <p:cNvSpPr>
                <a:spLocks noChangeShapeType="1"/>
              </p:cNvSpPr>
              <p:nvPr/>
            </p:nvSpPr>
            <p:spPr bwMode="auto">
              <a:xfrm>
                <a:off x="3122" y="1438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2" name="Line 678"/>
              <p:cNvSpPr>
                <a:spLocks noChangeShapeType="1"/>
              </p:cNvSpPr>
              <p:nvPr/>
            </p:nvSpPr>
            <p:spPr bwMode="auto">
              <a:xfrm>
                <a:off x="3131" y="14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3" name="Line 679"/>
              <p:cNvSpPr>
                <a:spLocks noChangeShapeType="1"/>
              </p:cNvSpPr>
              <p:nvPr/>
            </p:nvSpPr>
            <p:spPr bwMode="auto">
              <a:xfrm>
                <a:off x="3131" y="14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Line 680"/>
              <p:cNvSpPr>
                <a:spLocks noChangeShapeType="1"/>
              </p:cNvSpPr>
              <p:nvPr/>
            </p:nvSpPr>
            <p:spPr bwMode="auto">
              <a:xfrm>
                <a:off x="3131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5" name="Line 681"/>
              <p:cNvSpPr>
                <a:spLocks noChangeShapeType="1"/>
              </p:cNvSpPr>
              <p:nvPr/>
            </p:nvSpPr>
            <p:spPr bwMode="auto">
              <a:xfrm>
                <a:off x="3131" y="145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6" name="Line 682"/>
              <p:cNvSpPr>
                <a:spLocks noChangeShapeType="1"/>
              </p:cNvSpPr>
              <p:nvPr/>
            </p:nvSpPr>
            <p:spPr bwMode="auto">
              <a:xfrm flipV="1">
                <a:off x="3141" y="14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7" name="Line 683"/>
              <p:cNvSpPr>
                <a:spLocks noChangeShapeType="1"/>
              </p:cNvSpPr>
              <p:nvPr/>
            </p:nvSpPr>
            <p:spPr bwMode="auto">
              <a:xfrm>
                <a:off x="3141" y="144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Line 684"/>
              <p:cNvSpPr>
                <a:spLocks noChangeShapeType="1"/>
              </p:cNvSpPr>
              <p:nvPr/>
            </p:nvSpPr>
            <p:spPr bwMode="auto">
              <a:xfrm flipV="1">
                <a:off x="3141" y="143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9" name="Line 685"/>
              <p:cNvSpPr>
                <a:spLocks noChangeShapeType="1"/>
              </p:cNvSpPr>
              <p:nvPr/>
            </p:nvSpPr>
            <p:spPr bwMode="auto">
              <a:xfrm flipV="1">
                <a:off x="3141" y="1429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0" name="Line 686"/>
              <p:cNvSpPr>
                <a:spLocks noChangeShapeType="1"/>
              </p:cNvSpPr>
              <p:nvPr/>
            </p:nvSpPr>
            <p:spPr bwMode="auto">
              <a:xfrm>
                <a:off x="3150" y="14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1" name="Line 687"/>
              <p:cNvSpPr>
                <a:spLocks noChangeShapeType="1"/>
              </p:cNvSpPr>
              <p:nvPr/>
            </p:nvSpPr>
            <p:spPr bwMode="auto">
              <a:xfrm>
                <a:off x="3150" y="14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Line 688"/>
              <p:cNvSpPr>
                <a:spLocks noChangeShapeType="1"/>
              </p:cNvSpPr>
              <p:nvPr/>
            </p:nvSpPr>
            <p:spPr bwMode="auto">
              <a:xfrm>
                <a:off x="3150" y="14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Line 689"/>
              <p:cNvSpPr>
                <a:spLocks noChangeShapeType="1"/>
              </p:cNvSpPr>
              <p:nvPr/>
            </p:nvSpPr>
            <p:spPr bwMode="auto">
              <a:xfrm>
                <a:off x="3150" y="14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Line 690"/>
              <p:cNvSpPr>
                <a:spLocks noChangeShapeType="1"/>
              </p:cNvSpPr>
              <p:nvPr/>
            </p:nvSpPr>
            <p:spPr bwMode="auto">
              <a:xfrm>
                <a:off x="3150" y="1438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Line 691"/>
              <p:cNvSpPr>
                <a:spLocks noChangeShapeType="1"/>
              </p:cNvSpPr>
              <p:nvPr/>
            </p:nvSpPr>
            <p:spPr bwMode="auto">
              <a:xfrm>
                <a:off x="3160" y="143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Line 692"/>
              <p:cNvSpPr>
                <a:spLocks noChangeShapeType="1"/>
              </p:cNvSpPr>
              <p:nvPr/>
            </p:nvSpPr>
            <p:spPr bwMode="auto">
              <a:xfrm flipV="1">
                <a:off x="3160" y="142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" name="Line 693"/>
              <p:cNvSpPr>
                <a:spLocks noChangeShapeType="1"/>
              </p:cNvSpPr>
              <p:nvPr/>
            </p:nvSpPr>
            <p:spPr bwMode="auto">
              <a:xfrm>
                <a:off x="3160" y="14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8" name="Line 694"/>
              <p:cNvSpPr>
                <a:spLocks noChangeShapeType="1"/>
              </p:cNvSpPr>
              <p:nvPr/>
            </p:nvSpPr>
            <p:spPr bwMode="auto">
              <a:xfrm flipV="1">
                <a:off x="3160" y="142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" name="Line 695"/>
              <p:cNvSpPr>
                <a:spLocks noChangeShapeType="1"/>
              </p:cNvSpPr>
              <p:nvPr/>
            </p:nvSpPr>
            <p:spPr bwMode="auto">
              <a:xfrm>
                <a:off x="3169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Line 696"/>
              <p:cNvSpPr>
                <a:spLocks noChangeShapeType="1"/>
              </p:cNvSpPr>
              <p:nvPr/>
            </p:nvSpPr>
            <p:spPr bwMode="auto">
              <a:xfrm>
                <a:off x="3169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" name="Line 697"/>
              <p:cNvSpPr>
                <a:spLocks noChangeShapeType="1"/>
              </p:cNvSpPr>
              <p:nvPr/>
            </p:nvSpPr>
            <p:spPr bwMode="auto">
              <a:xfrm>
                <a:off x="3169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2" name="Line 698"/>
              <p:cNvSpPr>
                <a:spLocks noChangeShapeType="1"/>
              </p:cNvSpPr>
              <p:nvPr/>
            </p:nvSpPr>
            <p:spPr bwMode="auto">
              <a:xfrm>
                <a:off x="3169" y="1420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3" name="Line 699"/>
              <p:cNvSpPr>
                <a:spLocks noChangeShapeType="1"/>
              </p:cNvSpPr>
              <p:nvPr/>
            </p:nvSpPr>
            <p:spPr bwMode="auto">
              <a:xfrm>
                <a:off x="3179" y="14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Line 700"/>
              <p:cNvSpPr>
                <a:spLocks noChangeShapeType="1"/>
              </p:cNvSpPr>
              <p:nvPr/>
            </p:nvSpPr>
            <p:spPr bwMode="auto">
              <a:xfrm>
                <a:off x="3179" y="142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5" name="Line 701"/>
              <p:cNvSpPr>
                <a:spLocks noChangeShapeType="1"/>
              </p:cNvSpPr>
              <p:nvPr/>
            </p:nvSpPr>
            <p:spPr bwMode="auto">
              <a:xfrm flipV="1">
                <a:off x="3179" y="142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6" name="Line 702"/>
              <p:cNvSpPr>
                <a:spLocks noChangeShapeType="1"/>
              </p:cNvSpPr>
              <p:nvPr/>
            </p:nvSpPr>
            <p:spPr bwMode="auto">
              <a:xfrm>
                <a:off x="3179" y="1420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7" name="Line 703"/>
              <p:cNvSpPr>
                <a:spLocks noChangeShapeType="1"/>
              </p:cNvSpPr>
              <p:nvPr/>
            </p:nvSpPr>
            <p:spPr bwMode="auto">
              <a:xfrm>
                <a:off x="3188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Line 704"/>
              <p:cNvSpPr>
                <a:spLocks noChangeShapeType="1"/>
              </p:cNvSpPr>
              <p:nvPr/>
            </p:nvSpPr>
            <p:spPr bwMode="auto">
              <a:xfrm>
                <a:off x="3188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9" name="Line 705"/>
              <p:cNvSpPr>
                <a:spLocks noChangeShapeType="1"/>
              </p:cNvSpPr>
              <p:nvPr/>
            </p:nvSpPr>
            <p:spPr bwMode="auto">
              <a:xfrm>
                <a:off x="3188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0" name="Line 706"/>
              <p:cNvSpPr>
                <a:spLocks noChangeShapeType="1"/>
              </p:cNvSpPr>
              <p:nvPr/>
            </p:nvSpPr>
            <p:spPr bwMode="auto">
              <a:xfrm>
                <a:off x="3188" y="1420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1" name="Line 707"/>
              <p:cNvSpPr>
                <a:spLocks noChangeShapeType="1"/>
              </p:cNvSpPr>
              <p:nvPr/>
            </p:nvSpPr>
            <p:spPr bwMode="auto">
              <a:xfrm flipV="1">
                <a:off x="3198" y="14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2" name="Line 708"/>
              <p:cNvSpPr>
                <a:spLocks noChangeShapeType="1"/>
              </p:cNvSpPr>
              <p:nvPr/>
            </p:nvSpPr>
            <p:spPr bwMode="auto">
              <a:xfrm>
                <a:off x="3198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3" name="Line 709"/>
              <p:cNvSpPr>
                <a:spLocks noChangeShapeType="1"/>
              </p:cNvSpPr>
              <p:nvPr/>
            </p:nvSpPr>
            <p:spPr bwMode="auto">
              <a:xfrm>
                <a:off x="3198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4" name="Line 710"/>
              <p:cNvSpPr>
                <a:spLocks noChangeShapeType="1"/>
              </p:cNvSpPr>
              <p:nvPr/>
            </p:nvSpPr>
            <p:spPr bwMode="auto">
              <a:xfrm>
                <a:off x="3198" y="141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5" name="Line 711"/>
              <p:cNvSpPr>
                <a:spLocks noChangeShapeType="1"/>
              </p:cNvSpPr>
              <p:nvPr/>
            </p:nvSpPr>
            <p:spPr bwMode="auto">
              <a:xfrm>
                <a:off x="3207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6" name="Line 712"/>
              <p:cNvSpPr>
                <a:spLocks noChangeShapeType="1"/>
              </p:cNvSpPr>
              <p:nvPr/>
            </p:nvSpPr>
            <p:spPr bwMode="auto">
              <a:xfrm flipV="1">
                <a:off x="3207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7" name="Line 713"/>
              <p:cNvSpPr>
                <a:spLocks noChangeShapeType="1"/>
              </p:cNvSpPr>
              <p:nvPr/>
            </p:nvSpPr>
            <p:spPr bwMode="auto">
              <a:xfrm>
                <a:off x="3207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8" name="Line 714"/>
              <p:cNvSpPr>
                <a:spLocks noChangeShapeType="1"/>
              </p:cNvSpPr>
              <p:nvPr/>
            </p:nvSpPr>
            <p:spPr bwMode="auto">
              <a:xfrm>
                <a:off x="3207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9" name="Line 715"/>
              <p:cNvSpPr>
                <a:spLocks noChangeShapeType="1"/>
              </p:cNvSpPr>
              <p:nvPr/>
            </p:nvSpPr>
            <p:spPr bwMode="auto">
              <a:xfrm>
                <a:off x="3207" y="1411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Line 716"/>
              <p:cNvSpPr>
                <a:spLocks noChangeShapeType="1"/>
              </p:cNvSpPr>
              <p:nvPr/>
            </p:nvSpPr>
            <p:spPr bwMode="auto">
              <a:xfrm>
                <a:off x="3217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1" name="Line 717"/>
              <p:cNvSpPr>
                <a:spLocks noChangeShapeType="1"/>
              </p:cNvSpPr>
              <p:nvPr/>
            </p:nvSpPr>
            <p:spPr bwMode="auto">
              <a:xfrm flipV="1">
                <a:off x="3217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2" name="Line 718"/>
              <p:cNvSpPr>
                <a:spLocks noChangeShapeType="1"/>
              </p:cNvSpPr>
              <p:nvPr/>
            </p:nvSpPr>
            <p:spPr bwMode="auto">
              <a:xfrm>
                <a:off x="3217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3" name="Line 719"/>
              <p:cNvSpPr>
                <a:spLocks noChangeShapeType="1"/>
              </p:cNvSpPr>
              <p:nvPr/>
            </p:nvSpPr>
            <p:spPr bwMode="auto">
              <a:xfrm>
                <a:off x="3217" y="1411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Line 720"/>
              <p:cNvSpPr>
                <a:spLocks noChangeShapeType="1"/>
              </p:cNvSpPr>
              <p:nvPr/>
            </p:nvSpPr>
            <p:spPr bwMode="auto">
              <a:xfrm>
                <a:off x="3226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5" name="Line 721"/>
              <p:cNvSpPr>
                <a:spLocks noChangeShapeType="1"/>
              </p:cNvSpPr>
              <p:nvPr/>
            </p:nvSpPr>
            <p:spPr bwMode="auto">
              <a:xfrm>
                <a:off x="3226" y="14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6" name="Line 722"/>
              <p:cNvSpPr>
                <a:spLocks noChangeShapeType="1"/>
              </p:cNvSpPr>
              <p:nvPr/>
            </p:nvSpPr>
            <p:spPr bwMode="auto">
              <a:xfrm flipV="1">
                <a:off x="3226" y="14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7" name="Line 723"/>
              <p:cNvSpPr>
                <a:spLocks noChangeShapeType="1"/>
              </p:cNvSpPr>
              <p:nvPr/>
            </p:nvSpPr>
            <p:spPr bwMode="auto">
              <a:xfrm flipV="1">
                <a:off x="3226" y="1402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Line 724"/>
              <p:cNvSpPr>
                <a:spLocks noChangeShapeType="1"/>
              </p:cNvSpPr>
              <p:nvPr/>
            </p:nvSpPr>
            <p:spPr bwMode="auto">
              <a:xfrm>
                <a:off x="3236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9" name="Line 725"/>
              <p:cNvSpPr>
                <a:spLocks noChangeShapeType="1"/>
              </p:cNvSpPr>
              <p:nvPr/>
            </p:nvSpPr>
            <p:spPr bwMode="auto">
              <a:xfrm>
                <a:off x="3236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0" name="Line 726"/>
              <p:cNvSpPr>
                <a:spLocks noChangeShapeType="1"/>
              </p:cNvSpPr>
              <p:nvPr/>
            </p:nvSpPr>
            <p:spPr bwMode="auto">
              <a:xfrm>
                <a:off x="3236" y="14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1" name="Line 727"/>
              <p:cNvSpPr>
                <a:spLocks noChangeShapeType="1"/>
              </p:cNvSpPr>
              <p:nvPr/>
            </p:nvSpPr>
            <p:spPr bwMode="auto">
              <a:xfrm flipV="1">
                <a:off x="3236" y="1411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Line 728"/>
              <p:cNvSpPr>
                <a:spLocks noChangeShapeType="1"/>
              </p:cNvSpPr>
              <p:nvPr/>
            </p:nvSpPr>
            <p:spPr bwMode="auto">
              <a:xfrm>
                <a:off x="3245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3" name="Line 729"/>
              <p:cNvSpPr>
                <a:spLocks noChangeShapeType="1"/>
              </p:cNvSpPr>
              <p:nvPr/>
            </p:nvSpPr>
            <p:spPr bwMode="auto">
              <a:xfrm>
                <a:off x="3245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4" name="Line 730"/>
              <p:cNvSpPr>
                <a:spLocks noChangeShapeType="1"/>
              </p:cNvSpPr>
              <p:nvPr/>
            </p:nvSpPr>
            <p:spPr bwMode="auto">
              <a:xfrm flipV="1">
                <a:off x="3245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5" name="Line 731"/>
              <p:cNvSpPr>
                <a:spLocks noChangeShapeType="1"/>
              </p:cNvSpPr>
              <p:nvPr/>
            </p:nvSpPr>
            <p:spPr bwMode="auto">
              <a:xfrm>
                <a:off x="3245" y="14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Line 732"/>
              <p:cNvSpPr>
                <a:spLocks noChangeShapeType="1"/>
              </p:cNvSpPr>
              <p:nvPr/>
            </p:nvSpPr>
            <p:spPr bwMode="auto">
              <a:xfrm>
                <a:off x="3255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7" name="Line 733"/>
              <p:cNvSpPr>
                <a:spLocks noChangeShapeType="1"/>
              </p:cNvSpPr>
              <p:nvPr/>
            </p:nvSpPr>
            <p:spPr bwMode="auto">
              <a:xfrm>
                <a:off x="3255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8" name="Line 734"/>
              <p:cNvSpPr>
                <a:spLocks noChangeShapeType="1"/>
              </p:cNvSpPr>
              <p:nvPr/>
            </p:nvSpPr>
            <p:spPr bwMode="auto">
              <a:xfrm>
                <a:off x="3255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9" name="Line 735"/>
              <p:cNvSpPr>
                <a:spLocks noChangeShapeType="1"/>
              </p:cNvSpPr>
              <p:nvPr/>
            </p:nvSpPr>
            <p:spPr bwMode="auto">
              <a:xfrm>
                <a:off x="3255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Line 736"/>
              <p:cNvSpPr>
                <a:spLocks noChangeShapeType="1"/>
              </p:cNvSpPr>
              <p:nvPr/>
            </p:nvSpPr>
            <p:spPr bwMode="auto">
              <a:xfrm>
                <a:off x="3255" y="141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1" name="Line 737"/>
              <p:cNvSpPr>
                <a:spLocks noChangeShapeType="1"/>
              </p:cNvSpPr>
              <p:nvPr/>
            </p:nvSpPr>
            <p:spPr bwMode="auto">
              <a:xfrm flipV="1">
                <a:off x="3264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2" name="Line 738"/>
              <p:cNvSpPr>
                <a:spLocks noChangeShapeType="1"/>
              </p:cNvSpPr>
              <p:nvPr/>
            </p:nvSpPr>
            <p:spPr bwMode="auto">
              <a:xfrm>
                <a:off x="3264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3" name="Line 739"/>
              <p:cNvSpPr>
                <a:spLocks noChangeShapeType="1"/>
              </p:cNvSpPr>
              <p:nvPr/>
            </p:nvSpPr>
            <p:spPr bwMode="auto">
              <a:xfrm>
                <a:off x="3264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Line 740"/>
              <p:cNvSpPr>
                <a:spLocks noChangeShapeType="1"/>
              </p:cNvSpPr>
              <p:nvPr/>
            </p:nvSpPr>
            <p:spPr bwMode="auto">
              <a:xfrm>
                <a:off x="3264" y="14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5" name="Line 741"/>
              <p:cNvSpPr>
                <a:spLocks noChangeShapeType="1"/>
              </p:cNvSpPr>
              <p:nvPr/>
            </p:nvSpPr>
            <p:spPr bwMode="auto">
              <a:xfrm flipV="1">
                <a:off x="3274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6" name="Line 742"/>
              <p:cNvSpPr>
                <a:spLocks noChangeShapeType="1"/>
              </p:cNvSpPr>
              <p:nvPr/>
            </p:nvSpPr>
            <p:spPr bwMode="auto">
              <a:xfrm>
                <a:off x="3274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7" name="Line 743"/>
              <p:cNvSpPr>
                <a:spLocks noChangeShapeType="1"/>
              </p:cNvSpPr>
              <p:nvPr/>
            </p:nvSpPr>
            <p:spPr bwMode="auto">
              <a:xfrm>
                <a:off x="3274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8" name="Line 744"/>
              <p:cNvSpPr>
                <a:spLocks noChangeShapeType="1"/>
              </p:cNvSpPr>
              <p:nvPr/>
            </p:nvSpPr>
            <p:spPr bwMode="auto">
              <a:xfrm>
                <a:off x="3274" y="1393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9" name="Line 745"/>
              <p:cNvSpPr>
                <a:spLocks noChangeShapeType="1"/>
              </p:cNvSpPr>
              <p:nvPr/>
            </p:nvSpPr>
            <p:spPr bwMode="auto">
              <a:xfrm>
                <a:off x="3283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0" name="Line 746"/>
              <p:cNvSpPr>
                <a:spLocks noChangeShapeType="1"/>
              </p:cNvSpPr>
              <p:nvPr/>
            </p:nvSpPr>
            <p:spPr bwMode="auto">
              <a:xfrm>
                <a:off x="3283" y="14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1" name="Line 747"/>
              <p:cNvSpPr>
                <a:spLocks noChangeShapeType="1"/>
              </p:cNvSpPr>
              <p:nvPr/>
            </p:nvSpPr>
            <p:spPr bwMode="auto">
              <a:xfrm flipV="1">
                <a:off x="3283" y="14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2" name="Line 748"/>
              <p:cNvSpPr>
                <a:spLocks noChangeShapeType="1"/>
              </p:cNvSpPr>
              <p:nvPr/>
            </p:nvSpPr>
            <p:spPr bwMode="auto">
              <a:xfrm flipV="1">
                <a:off x="3283" y="1402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3" name="Line 749"/>
              <p:cNvSpPr>
                <a:spLocks noChangeShapeType="1"/>
              </p:cNvSpPr>
              <p:nvPr/>
            </p:nvSpPr>
            <p:spPr bwMode="auto">
              <a:xfrm flipV="1">
                <a:off x="3293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4" name="Line 750"/>
              <p:cNvSpPr>
                <a:spLocks noChangeShapeType="1"/>
              </p:cNvSpPr>
              <p:nvPr/>
            </p:nvSpPr>
            <p:spPr bwMode="auto">
              <a:xfrm>
                <a:off x="3293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5" name="Line 751"/>
              <p:cNvSpPr>
                <a:spLocks noChangeShapeType="1"/>
              </p:cNvSpPr>
              <p:nvPr/>
            </p:nvSpPr>
            <p:spPr bwMode="auto">
              <a:xfrm>
                <a:off x="3293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6" name="Line 752"/>
              <p:cNvSpPr>
                <a:spLocks noChangeShapeType="1"/>
              </p:cNvSpPr>
              <p:nvPr/>
            </p:nvSpPr>
            <p:spPr bwMode="auto">
              <a:xfrm>
                <a:off x="3293" y="139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7" name="Line 753"/>
              <p:cNvSpPr>
                <a:spLocks noChangeShapeType="1"/>
              </p:cNvSpPr>
              <p:nvPr/>
            </p:nvSpPr>
            <p:spPr bwMode="auto">
              <a:xfrm flipV="1">
                <a:off x="3302" y="13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8" name="Line 754"/>
              <p:cNvSpPr>
                <a:spLocks noChangeShapeType="1"/>
              </p:cNvSpPr>
              <p:nvPr/>
            </p:nvSpPr>
            <p:spPr bwMode="auto">
              <a:xfrm>
                <a:off x="3302" y="13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9" name="Line 755"/>
              <p:cNvSpPr>
                <a:spLocks noChangeShapeType="1"/>
              </p:cNvSpPr>
              <p:nvPr/>
            </p:nvSpPr>
            <p:spPr bwMode="auto">
              <a:xfrm>
                <a:off x="3302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0" name="Line 756"/>
              <p:cNvSpPr>
                <a:spLocks noChangeShapeType="1"/>
              </p:cNvSpPr>
              <p:nvPr/>
            </p:nvSpPr>
            <p:spPr bwMode="auto">
              <a:xfrm>
                <a:off x="3302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1" name="Line 757"/>
              <p:cNvSpPr>
                <a:spLocks noChangeShapeType="1"/>
              </p:cNvSpPr>
              <p:nvPr/>
            </p:nvSpPr>
            <p:spPr bwMode="auto">
              <a:xfrm>
                <a:off x="3302" y="140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2" name="Line 758"/>
              <p:cNvSpPr>
                <a:spLocks noChangeShapeType="1"/>
              </p:cNvSpPr>
              <p:nvPr/>
            </p:nvSpPr>
            <p:spPr bwMode="auto">
              <a:xfrm>
                <a:off x="3312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3" name="Line 759"/>
              <p:cNvSpPr>
                <a:spLocks noChangeShapeType="1"/>
              </p:cNvSpPr>
              <p:nvPr/>
            </p:nvSpPr>
            <p:spPr bwMode="auto">
              <a:xfrm flipV="1">
                <a:off x="3312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4" name="Line 760"/>
              <p:cNvSpPr>
                <a:spLocks noChangeShapeType="1"/>
              </p:cNvSpPr>
              <p:nvPr/>
            </p:nvSpPr>
            <p:spPr bwMode="auto">
              <a:xfrm>
                <a:off x="3312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5" name="Line 761"/>
              <p:cNvSpPr>
                <a:spLocks noChangeShapeType="1"/>
              </p:cNvSpPr>
              <p:nvPr/>
            </p:nvSpPr>
            <p:spPr bwMode="auto">
              <a:xfrm>
                <a:off x="3312" y="1393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6" name="Line 762"/>
              <p:cNvSpPr>
                <a:spLocks noChangeShapeType="1"/>
              </p:cNvSpPr>
              <p:nvPr/>
            </p:nvSpPr>
            <p:spPr bwMode="auto">
              <a:xfrm>
                <a:off x="3321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7" name="Line 763"/>
              <p:cNvSpPr>
                <a:spLocks noChangeShapeType="1"/>
              </p:cNvSpPr>
              <p:nvPr/>
            </p:nvSpPr>
            <p:spPr bwMode="auto">
              <a:xfrm>
                <a:off x="3321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8" name="Line 764"/>
              <p:cNvSpPr>
                <a:spLocks noChangeShapeType="1"/>
              </p:cNvSpPr>
              <p:nvPr/>
            </p:nvSpPr>
            <p:spPr bwMode="auto">
              <a:xfrm>
                <a:off x="3321" y="141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9" name="Line 765"/>
              <p:cNvSpPr>
                <a:spLocks noChangeShapeType="1"/>
              </p:cNvSpPr>
              <p:nvPr/>
            </p:nvSpPr>
            <p:spPr bwMode="auto">
              <a:xfrm>
                <a:off x="3321" y="1411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0" name="Line 766"/>
              <p:cNvSpPr>
                <a:spLocks noChangeShapeType="1"/>
              </p:cNvSpPr>
              <p:nvPr/>
            </p:nvSpPr>
            <p:spPr bwMode="auto">
              <a:xfrm flipV="1">
                <a:off x="3331" y="14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1" name="Line 767"/>
              <p:cNvSpPr>
                <a:spLocks noChangeShapeType="1"/>
              </p:cNvSpPr>
              <p:nvPr/>
            </p:nvSpPr>
            <p:spPr bwMode="auto">
              <a:xfrm flipV="1">
                <a:off x="3331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2" name="Line 768"/>
              <p:cNvSpPr>
                <a:spLocks noChangeShapeType="1"/>
              </p:cNvSpPr>
              <p:nvPr/>
            </p:nvSpPr>
            <p:spPr bwMode="auto">
              <a:xfrm flipV="1">
                <a:off x="3331" y="13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3" name="Line 769"/>
              <p:cNvSpPr>
                <a:spLocks noChangeShapeType="1"/>
              </p:cNvSpPr>
              <p:nvPr/>
            </p:nvSpPr>
            <p:spPr bwMode="auto">
              <a:xfrm>
                <a:off x="3331" y="138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4" name="Line 770"/>
              <p:cNvSpPr>
                <a:spLocks noChangeShapeType="1"/>
              </p:cNvSpPr>
              <p:nvPr/>
            </p:nvSpPr>
            <p:spPr bwMode="auto">
              <a:xfrm>
                <a:off x="3340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5" name="Line 771"/>
              <p:cNvSpPr>
                <a:spLocks noChangeShapeType="1"/>
              </p:cNvSpPr>
              <p:nvPr/>
            </p:nvSpPr>
            <p:spPr bwMode="auto">
              <a:xfrm>
                <a:off x="3340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Line 772"/>
              <p:cNvSpPr>
                <a:spLocks noChangeShapeType="1"/>
              </p:cNvSpPr>
              <p:nvPr/>
            </p:nvSpPr>
            <p:spPr bwMode="auto">
              <a:xfrm>
                <a:off x="3340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7" name="Line 773"/>
              <p:cNvSpPr>
                <a:spLocks noChangeShapeType="1"/>
              </p:cNvSpPr>
              <p:nvPr/>
            </p:nvSpPr>
            <p:spPr bwMode="auto">
              <a:xfrm>
                <a:off x="3340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8" name="Line 774"/>
              <p:cNvSpPr>
                <a:spLocks noChangeShapeType="1"/>
              </p:cNvSpPr>
              <p:nvPr/>
            </p:nvSpPr>
            <p:spPr bwMode="auto">
              <a:xfrm>
                <a:off x="3340" y="1384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9" name="Line 775"/>
              <p:cNvSpPr>
                <a:spLocks noChangeShapeType="1"/>
              </p:cNvSpPr>
              <p:nvPr/>
            </p:nvSpPr>
            <p:spPr bwMode="auto">
              <a:xfrm>
                <a:off x="3350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Line 776"/>
              <p:cNvSpPr>
                <a:spLocks noChangeShapeType="1"/>
              </p:cNvSpPr>
              <p:nvPr/>
            </p:nvSpPr>
            <p:spPr bwMode="auto">
              <a:xfrm>
                <a:off x="3350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1" name="Line 777"/>
              <p:cNvSpPr>
                <a:spLocks noChangeShapeType="1"/>
              </p:cNvSpPr>
              <p:nvPr/>
            </p:nvSpPr>
            <p:spPr bwMode="auto">
              <a:xfrm>
                <a:off x="3350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2" name="Line 778"/>
              <p:cNvSpPr>
                <a:spLocks noChangeShapeType="1"/>
              </p:cNvSpPr>
              <p:nvPr/>
            </p:nvSpPr>
            <p:spPr bwMode="auto">
              <a:xfrm>
                <a:off x="3350" y="139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3" name="Line 779"/>
              <p:cNvSpPr>
                <a:spLocks noChangeShapeType="1"/>
              </p:cNvSpPr>
              <p:nvPr/>
            </p:nvSpPr>
            <p:spPr bwMode="auto">
              <a:xfrm>
                <a:off x="3359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Line 780"/>
              <p:cNvSpPr>
                <a:spLocks noChangeShapeType="1"/>
              </p:cNvSpPr>
              <p:nvPr/>
            </p:nvSpPr>
            <p:spPr bwMode="auto">
              <a:xfrm>
                <a:off x="3359" y="140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5" name="Line 781"/>
              <p:cNvSpPr>
                <a:spLocks noChangeShapeType="1"/>
              </p:cNvSpPr>
              <p:nvPr/>
            </p:nvSpPr>
            <p:spPr bwMode="auto">
              <a:xfrm flipV="1">
                <a:off x="3359" y="13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6" name="Line 782"/>
              <p:cNvSpPr>
                <a:spLocks noChangeShapeType="1"/>
              </p:cNvSpPr>
              <p:nvPr/>
            </p:nvSpPr>
            <p:spPr bwMode="auto">
              <a:xfrm flipV="1">
                <a:off x="3359" y="1384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7" name="Line 783"/>
              <p:cNvSpPr>
                <a:spLocks noChangeShapeType="1"/>
              </p:cNvSpPr>
              <p:nvPr/>
            </p:nvSpPr>
            <p:spPr bwMode="auto">
              <a:xfrm flipV="1">
                <a:off x="3369" y="137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Line 784"/>
              <p:cNvSpPr>
                <a:spLocks noChangeShapeType="1"/>
              </p:cNvSpPr>
              <p:nvPr/>
            </p:nvSpPr>
            <p:spPr bwMode="auto">
              <a:xfrm>
                <a:off x="3369" y="137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9" name="Line 785"/>
              <p:cNvSpPr>
                <a:spLocks noChangeShapeType="1"/>
              </p:cNvSpPr>
              <p:nvPr/>
            </p:nvSpPr>
            <p:spPr bwMode="auto">
              <a:xfrm>
                <a:off x="3369" y="137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0" name="Line 786"/>
              <p:cNvSpPr>
                <a:spLocks noChangeShapeType="1"/>
              </p:cNvSpPr>
              <p:nvPr/>
            </p:nvSpPr>
            <p:spPr bwMode="auto">
              <a:xfrm>
                <a:off x="3369" y="137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1" name="Line 787"/>
              <p:cNvSpPr>
                <a:spLocks noChangeShapeType="1"/>
              </p:cNvSpPr>
              <p:nvPr/>
            </p:nvSpPr>
            <p:spPr bwMode="auto">
              <a:xfrm>
                <a:off x="3378" y="137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Line 788"/>
              <p:cNvSpPr>
                <a:spLocks noChangeShapeType="1"/>
              </p:cNvSpPr>
              <p:nvPr/>
            </p:nvSpPr>
            <p:spPr bwMode="auto">
              <a:xfrm>
                <a:off x="3378" y="137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3" name="Line 789"/>
              <p:cNvSpPr>
                <a:spLocks noChangeShapeType="1"/>
              </p:cNvSpPr>
              <p:nvPr/>
            </p:nvSpPr>
            <p:spPr bwMode="auto">
              <a:xfrm>
                <a:off x="3378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4" name="Line 790"/>
              <p:cNvSpPr>
                <a:spLocks noChangeShapeType="1"/>
              </p:cNvSpPr>
              <p:nvPr/>
            </p:nvSpPr>
            <p:spPr bwMode="auto">
              <a:xfrm>
                <a:off x="3378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5" name="Line 791"/>
              <p:cNvSpPr>
                <a:spLocks noChangeShapeType="1"/>
              </p:cNvSpPr>
              <p:nvPr/>
            </p:nvSpPr>
            <p:spPr bwMode="auto">
              <a:xfrm>
                <a:off x="3378" y="138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Line 792"/>
              <p:cNvSpPr>
                <a:spLocks noChangeShapeType="1"/>
              </p:cNvSpPr>
              <p:nvPr/>
            </p:nvSpPr>
            <p:spPr bwMode="auto">
              <a:xfrm>
                <a:off x="3388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7" name="Line 793"/>
              <p:cNvSpPr>
                <a:spLocks noChangeShapeType="1"/>
              </p:cNvSpPr>
              <p:nvPr/>
            </p:nvSpPr>
            <p:spPr bwMode="auto">
              <a:xfrm>
                <a:off x="3388" y="13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Line 794"/>
              <p:cNvSpPr>
                <a:spLocks noChangeShapeType="1"/>
              </p:cNvSpPr>
              <p:nvPr/>
            </p:nvSpPr>
            <p:spPr bwMode="auto">
              <a:xfrm>
                <a:off x="3388" y="13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Line 795"/>
              <p:cNvSpPr>
                <a:spLocks noChangeShapeType="1"/>
              </p:cNvSpPr>
              <p:nvPr/>
            </p:nvSpPr>
            <p:spPr bwMode="auto">
              <a:xfrm>
                <a:off x="3388" y="139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Line 796"/>
              <p:cNvSpPr>
                <a:spLocks noChangeShapeType="1"/>
              </p:cNvSpPr>
              <p:nvPr/>
            </p:nvSpPr>
            <p:spPr bwMode="auto">
              <a:xfrm flipV="1">
                <a:off x="3397" y="138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Line 797"/>
              <p:cNvSpPr>
                <a:spLocks noChangeShapeType="1"/>
              </p:cNvSpPr>
              <p:nvPr/>
            </p:nvSpPr>
            <p:spPr bwMode="auto">
              <a:xfrm>
                <a:off x="3397" y="13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Line 798"/>
              <p:cNvSpPr>
                <a:spLocks noChangeShapeType="1"/>
              </p:cNvSpPr>
              <p:nvPr/>
            </p:nvSpPr>
            <p:spPr bwMode="auto">
              <a:xfrm flipV="1">
                <a:off x="3397" y="137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Line 799"/>
              <p:cNvSpPr>
                <a:spLocks noChangeShapeType="1"/>
              </p:cNvSpPr>
              <p:nvPr/>
            </p:nvSpPr>
            <p:spPr bwMode="auto">
              <a:xfrm>
                <a:off x="3397" y="137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Line 800"/>
              <p:cNvSpPr>
                <a:spLocks noChangeShapeType="1"/>
              </p:cNvSpPr>
              <p:nvPr/>
            </p:nvSpPr>
            <p:spPr bwMode="auto">
              <a:xfrm flipV="1">
                <a:off x="3407" y="136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5" name="Line 801"/>
              <p:cNvSpPr>
                <a:spLocks noChangeShapeType="1"/>
              </p:cNvSpPr>
              <p:nvPr/>
            </p:nvSpPr>
            <p:spPr bwMode="auto">
              <a:xfrm flipV="1">
                <a:off x="340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Line 802"/>
              <p:cNvSpPr>
                <a:spLocks noChangeShapeType="1"/>
              </p:cNvSpPr>
              <p:nvPr/>
            </p:nvSpPr>
            <p:spPr bwMode="auto">
              <a:xfrm>
                <a:off x="3407" y="135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Line 803"/>
              <p:cNvSpPr>
                <a:spLocks noChangeShapeType="1"/>
              </p:cNvSpPr>
              <p:nvPr/>
            </p:nvSpPr>
            <p:spPr bwMode="auto">
              <a:xfrm>
                <a:off x="3407" y="1357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Line 804"/>
              <p:cNvSpPr>
                <a:spLocks noChangeShapeType="1"/>
              </p:cNvSpPr>
              <p:nvPr/>
            </p:nvSpPr>
            <p:spPr bwMode="auto">
              <a:xfrm>
                <a:off x="3416" y="135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Line 805"/>
              <p:cNvSpPr>
                <a:spLocks noChangeShapeType="1"/>
              </p:cNvSpPr>
              <p:nvPr/>
            </p:nvSpPr>
            <p:spPr bwMode="auto">
              <a:xfrm>
                <a:off x="3416" y="135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Line 806"/>
              <p:cNvSpPr>
                <a:spLocks noChangeShapeType="1"/>
              </p:cNvSpPr>
              <p:nvPr/>
            </p:nvSpPr>
            <p:spPr bwMode="auto">
              <a:xfrm>
                <a:off x="3416" y="136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Line 807"/>
              <p:cNvSpPr>
                <a:spLocks noChangeShapeType="1"/>
              </p:cNvSpPr>
              <p:nvPr/>
            </p:nvSpPr>
            <p:spPr bwMode="auto">
              <a:xfrm>
                <a:off x="3416" y="136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Line 808"/>
              <p:cNvSpPr>
                <a:spLocks noChangeShapeType="1"/>
              </p:cNvSpPr>
              <p:nvPr/>
            </p:nvSpPr>
            <p:spPr bwMode="auto">
              <a:xfrm>
                <a:off x="3426" y="136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Line 809"/>
              <p:cNvSpPr>
                <a:spLocks noChangeShapeType="1"/>
              </p:cNvSpPr>
              <p:nvPr/>
            </p:nvSpPr>
            <p:spPr bwMode="auto">
              <a:xfrm>
                <a:off x="3426" y="136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68" name="Group 810"/>
            <p:cNvGrpSpPr>
              <a:grpSpLocks/>
            </p:cNvGrpSpPr>
            <p:nvPr/>
          </p:nvGrpSpPr>
          <p:grpSpPr bwMode="auto">
            <a:xfrm>
              <a:off x="3486" y="779"/>
              <a:ext cx="394" cy="198"/>
              <a:chOff x="3426" y="1240"/>
              <a:chExt cx="437" cy="198"/>
            </a:xfrm>
          </p:grpSpPr>
          <p:sp>
            <p:nvSpPr>
              <p:cNvPr id="20304" name="Line 811"/>
              <p:cNvSpPr>
                <a:spLocks noChangeShapeType="1"/>
              </p:cNvSpPr>
              <p:nvPr/>
            </p:nvSpPr>
            <p:spPr bwMode="auto">
              <a:xfrm>
                <a:off x="3426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5" name="Line 812"/>
              <p:cNvSpPr>
                <a:spLocks noChangeShapeType="1"/>
              </p:cNvSpPr>
              <p:nvPr/>
            </p:nvSpPr>
            <p:spPr bwMode="auto">
              <a:xfrm>
                <a:off x="3426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6" name="Line 813"/>
              <p:cNvSpPr>
                <a:spLocks noChangeShapeType="1"/>
              </p:cNvSpPr>
              <p:nvPr/>
            </p:nvSpPr>
            <p:spPr bwMode="auto">
              <a:xfrm>
                <a:off x="3426" y="138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7" name="Line 814"/>
              <p:cNvSpPr>
                <a:spLocks noChangeShapeType="1"/>
              </p:cNvSpPr>
              <p:nvPr/>
            </p:nvSpPr>
            <p:spPr bwMode="auto">
              <a:xfrm>
                <a:off x="3435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8" name="Line 815"/>
              <p:cNvSpPr>
                <a:spLocks noChangeShapeType="1"/>
              </p:cNvSpPr>
              <p:nvPr/>
            </p:nvSpPr>
            <p:spPr bwMode="auto">
              <a:xfrm flipV="1">
                <a:off x="3435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9" name="Line 816"/>
              <p:cNvSpPr>
                <a:spLocks noChangeShapeType="1"/>
              </p:cNvSpPr>
              <p:nvPr/>
            </p:nvSpPr>
            <p:spPr bwMode="auto">
              <a:xfrm flipV="1">
                <a:off x="3435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0" name="Line 817"/>
              <p:cNvSpPr>
                <a:spLocks noChangeShapeType="1"/>
              </p:cNvSpPr>
              <p:nvPr/>
            </p:nvSpPr>
            <p:spPr bwMode="auto">
              <a:xfrm flipV="1">
                <a:off x="3435" y="136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1" name="Line 818"/>
              <p:cNvSpPr>
                <a:spLocks noChangeShapeType="1"/>
              </p:cNvSpPr>
              <p:nvPr/>
            </p:nvSpPr>
            <p:spPr bwMode="auto">
              <a:xfrm>
                <a:off x="3445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2" name="Line 819"/>
              <p:cNvSpPr>
                <a:spLocks noChangeShapeType="1"/>
              </p:cNvSpPr>
              <p:nvPr/>
            </p:nvSpPr>
            <p:spPr bwMode="auto">
              <a:xfrm>
                <a:off x="3445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3" name="Line 820"/>
              <p:cNvSpPr>
                <a:spLocks noChangeShapeType="1"/>
              </p:cNvSpPr>
              <p:nvPr/>
            </p:nvSpPr>
            <p:spPr bwMode="auto">
              <a:xfrm>
                <a:off x="3445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4" name="Line 821"/>
              <p:cNvSpPr>
                <a:spLocks noChangeShapeType="1"/>
              </p:cNvSpPr>
              <p:nvPr/>
            </p:nvSpPr>
            <p:spPr bwMode="auto">
              <a:xfrm>
                <a:off x="3445" y="1375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5" name="Line 822"/>
              <p:cNvSpPr>
                <a:spLocks noChangeShapeType="1"/>
              </p:cNvSpPr>
              <p:nvPr/>
            </p:nvSpPr>
            <p:spPr bwMode="auto">
              <a:xfrm flipV="1">
                <a:off x="3454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6" name="Line 823"/>
              <p:cNvSpPr>
                <a:spLocks noChangeShapeType="1"/>
              </p:cNvSpPr>
              <p:nvPr/>
            </p:nvSpPr>
            <p:spPr bwMode="auto">
              <a:xfrm flipV="1">
                <a:off x="3454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7" name="Line 824"/>
              <p:cNvSpPr>
                <a:spLocks noChangeShapeType="1"/>
              </p:cNvSpPr>
              <p:nvPr/>
            </p:nvSpPr>
            <p:spPr bwMode="auto">
              <a:xfrm>
                <a:off x="3454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8" name="Line 825"/>
              <p:cNvSpPr>
                <a:spLocks noChangeShapeType="1"/>
              </p:cNvSpPr>
              <p:nvPr/>
            </p:nvSpPr>
            <p:spPr bwMode="auto">
              <a:xfrm flipV="1">
                <a:off x="3454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9" name="Line 826"/>
              <p:cNvSpPr>
                <a:spLocks noChangeShapeType="1"/>
              </p:cNvSpPr>
              <p:nvPr/>
            </p:nvSpPr>
            <p:spPr bwMode="auto">
              <a:xfrm>
                <a:off x="3454" y="1348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0" name="Line 827"/>
              <p:cNvSpPr>
                <a:spLocks noChangeShapeType="1"/>
              </p:cNvSpPr>
              <p:nvPr/>
            </p:nvSpPr>
            <p:spPr bwMode="auto">
              <a:xfrm flipV="1">
                <a:off x="3464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1" name="Line 828"/>
              <p:cNvSpPr>
                <a:spLocks noChangeShapeType="1"/>
              </p:cNvSpPr>
              <p:nvPr/>
            </p:nvSpPr>
            <p:spPr bwMode="auto">
              <a:xfrm>
                <a:off x="3464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2" name="Line 829"/>
              <p:cNvSpPr>
                <a:spLocks noChangeShapeType="1"/>
              </p:cNvSpPr>
              <p:nvPr/>
            </p:nvSpPr>
            <p:spPr bwMode="auto">
              <a:xfrm>
                <a:off x="3464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3" name="Line 830"/>
              <p:cNvSpPr>
                <a:spLocks noChangeShapeType="1"/>
              </p:cNvSpPr>
              <p:nvPr/>
            </p:nvSpPr>
            <p:spPr bwMode="auto">
              <a:xfrm>
                <a:off x="3464" y="1357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4" name="Line 831"/>
              <p:cNvSpPr>
                <a:spLocks noChangeShapeType="1"/>
              </p:cNvSpPr>
              <p:nvPr/>
            </p:nvSpPr>
            <p:spPr bwMode="auto">
              <a:xfrm>
                <a:off x="3473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5" name="Line 832"/>
              <p:cNvSpPr>
                <a:spLocks noChangeShapeType="1"/>
              </p:cNvSpPr>
              <p:nvPr/>
            </p:nvSpPr>
            <p:spPr bwMode="auto">
              <a:xfrm>
                <a:off x="3473" y="137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6" name="Line 833"/>
              <p:cNvSpPr>
                <a:spLocks noChangeShapeType="1"/>
              </p:cNvSpPr>
              <p:nvPr/>
            </p:nvSpPr>
            <p:spPr bwMode="auto">
              <a:xfrm>
                <a:off x="3473" y="137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7" name="Line 834"/>
              <p:cNvSpPr>
                <a:spLocks noChangeShapeType="1"/>
              </p:cNvSpPr>
              <p:nvPr/>
            </p:nvSpPr>
            <p:spPr bwMode="auto">
              <a:xfrm flipV="1">
                <a:off x="3473" y="136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8" name="Line 835"/>
              <p:cNvSpPr>
                <a:spLocks noChangeShapeType="1"/>
              </p:cNvSpPr>
              <p:nvPr/>
            </p:nvSpPr>
            <p:spPr bwMode="auto">
              <a:xfrm flipV="1">
                <a:off x="3483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9" name="Line 836"/>
              <p:cNvSpPr>
                <a:spLocks noChangeShapeType="1"/>
              </p:cNvSpPr>
              <p:nvPr/>
            </p:nvSpPr>
            <p:spPr bwMode="auto">
              <a:xfrm>
                <a:off x="3483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0" name="Line 837"/>
              <p:cNvSpPr>
                <a:spLocks noChangeShapeType="1"/>
              </p:cNvSpPr>
              <p:nvPr/>
            </p:nvSpPr>
            <p:spPr bwMode="auto">
              <a:xfrm flipV="1">
                <a:off x="3483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1" name="Line 838"/>
              <p:cNvSpPr>
                <a:spLocks noChangeShapeType="1"/>
              </p:cNvSpPr>
              <p:nvPr/>
            </p:nvSpPr>
            <p:spPr bwMode="auto">
              <a:xfrm>
                <a:off x="3483" y="134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2" name="Line 839"/>
              <p:cNvSpPr>
                <a:spLocks noChangeShapeType="1"/>
              </p:cNvSpPr>
              <p:nvPr/>
            </p:nvSpPr>
            <p:spPr bwMode="auto">
              <a:xfrm>
                <a:off x="3492" y="134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3" name="Line 840"/>
              <p:cNvSpPr>
                <a:spLocks noChangeShapeType="1"/>
              </p:cNvSpPr>
              <p:nvPr/>
            </p:nvSpPr>
            <p:spPr bwMode="auto">
              <a:xfrm flipV="1">
                <a:off x="3492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4" name="Line 841"/>
              <p:cNvSpPr>
                <a:spLocks noChangeShapeType="1"/>
              </p:cNvSpPr>
              <p:nvPr/>
            </p:nvSpPr>
            <p:spPr bwMode="auto">
              <a:xfrm>
                <a:off x="3492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5" name="Line 842"/>
              <p:cNvSpPr>
                <a:spLocks noChangeShapeType="1"/>
              </p:cNvSpPr>
              <p:nvPr/>
            </p:nvSpPr>
            <p:spPr bwMode="auto">
              <a:xfrm>
                <a:off x="3492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6" name="Line 843"/>
              <p:cNvSpPr>
                <a:spLocks noChangeShapeType="1"/>
              </p:cNvSpPr>
              <p:nvPr/>
            </p:nvSpPr>
            <p:spPr bwMode="auto">
              <a:xfrm>
                <a:off x="3492" y="133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7" name="Line 844"/>
              <p:cNvSpPr>
                <a:spLocks noChangeShapeType="1"/>
              </p:cNvSpPr>
              <p:nvPr/>
            </p:nvSpPr>
            <p:spPr bwMode="auto">
              <a:xfrm>
                <a:off x="3502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8" name="Line 845"/>
              <p:cNvSpPr>
                <a:spLocks noChangeShapeType="1"/>
              </p:cNvSpPr>
              <p:nvPr/>
            </p:nvSpPr>
            <p:spPr bwMode="auto">
              <a:xfrm>
                <a:off x="3502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9" name="Line 846"/>
              <p:cNvSpPr>
                <a:spLocks noChangeShapeType="1"/>
              </p:cNvSpPr>
              <p:nvPr/>
            </p:nvSpPr>
            <p:spPr bwMode="auto">
              <a:xfrm flipV="1">
                <a:off x="3502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0" name="Line 847"/>
              <p:cNvSpPr>
                <a:spLocks noChangeShapeType="1"/>
              </p:cNvSpPr>
              <p:nvPr/>
            </p:nvSpPr>
            <p:spPr bwMode="auto">
              <a:xfrm flipV="1">
                <a:off x="3502" y="1357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1" name="Line 848"/>
              <p:cNvSpPr>
                <a:spLocks noChangeShapeType="1"/>
              </p:cNvSpPr>
              <p:nvPr/>
            </p:nvSpPr>
            <p:spPr bwMode="auto">
              <a:xfrm flipV="1">
                <a:off x="3511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2" name="Line 849"/>
              <p:cNvSpPr>
                <a:spLocks noChangeShapeType="1"/>
              </p:cNvSpPr>
              <p:nvPr/>
            </p:nvSpPr>
            <p:spPr bwMode="auto">
              <a:xfrm flipV="1">
                <a:off x="3511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3" name="Line 850"/>
              <p:cNvSpPr>
                <a:spLocks noChangeShapeType="1"/>
              </p:cNvSpPr>
              <p:nvPr/>
            </p:nvSpPr>
            <p:spPr bwMode="auto">
              <a:xfrm>
                <a:off x="3511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4" name="Line 851"/>
              <p:cNvSpPr>
                <a:spLocks noChangeShapeType="1"/>
              </p:cNvSpPr>
              <p:nvPr/>
            </p:nvSpPr>
            <p:spPr bwMode="auto">
              <a:xfrm>
                <a:off x="3511" y="1330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5" name="Line 852"/>
              <p:cNvSpPr>
                <a:spLocks noChangeShapeType="1"/>
              </p:cNvSpPr>
              <p:nvPr/>
            </p:nvSpPr>
            <p:spPr bwMode="auto">
              <a:xfrm>
                <a:off x="3521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6" name="Line 853"/>
              <p:cNvSpPr>
                <a:spLocks noChangeShapeType="1"/>
              </p:cNvSpPr>
              <p:nvPr/>
            </p:nvSpPr>
            <p:spPr bwMode="auto">
              <a:xfrm>
                <a:off x="3521" y="134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7" name="Line 854"/>
              <p:cNvSpPr>
                <a:spLocks noChangeShapeType="1"/>
              </p:cNvSpPr>
              <p:nvPr/>
            </p:nvSpPr>
            <p:spPr bwMode="auto">
              <a:xfrm>
                <a:off x="3521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8" name="Line 855"/>
              <p:cNvSpPr>
                <a:spLocks noChangeShapeType="1"/>
              </p:cNvSpPr>
              <p:nvPr/>
            </p:nvSpPr>
            <p:spPr bwMode="auto">
              <a:xfrm>
                <a:off x="3521" y="1357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9" name="Line 856"/>
              <p:cNvSpPr>
                <a:spLocks noChangeShapeType="1"/>
              </p:cNvSpPr>
              <p:nvPr/>
            </p:nvSpPr>
            <p:spPr bwMode="auto">
              <a:xfrm flipV="1">
                <a:off x="3530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0" name="Line 857"/>
              <p:cNvSpPr>
                <a:spLocks noChangeShapeType="1"/>
              </p:cNvSpPr>
              <p:nvPr/>
            </p:nvSpPr>
            <p:spPr bwMode="auto">
              <a:xfrm flipV="1">
                <a:off x="3530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1" name="Line 858"/>
              <p:cNvSpPr>
                <a:spLocks noChangeShapeType="1"/>
              </p:cNvSpPr>
              <p:nvPr/>
            </p:nvSpPr>
            <p:spPr bwMode="auto">
              <a:xfrm>
                <a:off x="3530" y="134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2" name="Line 859"/>
              <p:cNvSpPr>
                <a:spLocks noChangeShapeType="1"/>
              </p:cNvSpPr>
              <p:nvPr/>
            </p:nvSpPr>
            <p:spPr bwMode="auto">
              <a:xfrm>
                <a:off x="3530" y="1348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3" name="Line 860"/>
              <p:cNvSpPr>
                <a:spLocks noChangeShapeType="1"/>
              </p:cNvSpPr>
              <p:nvPr/>
            </p:nvSpPr>
            <p:spPr bwMode="auto">
              <a:xfrm>
                <a:off x="3530" y="1348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4" name="Line 861"/>
              <p:cNvSpPr>
                <a:spLocks noChangeShapeType="1"/>
              </p:cNvSpPr>
              <p:nvPr/>
            </p:nvSpPr>
            <p:spPr bwMode="auto">
              <a:xfrm>
                <a:off x="3540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5" name="Line 862"/>
              <p:cNvSpPr>
                <a:spLocks noChangeShapeType="1"/>
              </p:cNvSpPr>
              <p:nvPr/>
            </p:nvSpPr>
            <p:spPr bwMode="auto">
              <a:xfrm flipV="1">
                <a:off x="3540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6" name="Line 863"/>
              <p:cNvSpPr>
                <a:spLocks noChangeShapeType="1"/>
              </p:cNvSpPr>
              <p:nvPr/>
            </p:nvSpPr>
            <p:spPr bwMode="auto">
              <a:xfrm flipV="1">
                <a:off x="3540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7" name="Line 864"/>
              <p:cNvSpPr>
                <a:spLocks noChangeShapeType="1"/>
              </p:cNvSpPr>
              <p:nvPr/>
            </p:nvSpPr>
            <p:spPr bwMode="auto">
              <a:xfrm flipV="1">
                <a:off x="3540" y="1339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8" name="Line 865"/>
              <p:cNvSpPr>
                <a:spLocks noChangeShapeType="1"/>
              </p:cNvSpPr>
              <p:nvPr/>
            </p:nvSpPr>
            <p:spPr bwMode="auto">
              <a:xfrm>
                <a:off x="3549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9" name="Line 866"/>
              <p:cNvSpPr>
                <a:spLocks noChangeShapeType="1"/>
              </p:cNvSpPr>
              <p:nvPr/>
            </p:nvSpPr>
            <p:spPr bwMode="auto">
              <a:xfrm>
                <a:off x="3549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0" name="Line 867"/>
              <p:cNvSpPr>
                <a:spLocks noChangeShapeType="1"/>
              </p:cNvSpPr>
              <p:nvPr/>
            </p:nvSpPr>
            <p:spPr bwMode="auto">
              <a:xfrm>
                <a:off x="3549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1" name="Line 868"/>
              <p:cNvSpPr>
                <a:spLocks noChangeShapeType="1"/>
              </p:cNvSpPr>
              <p:nvPr/>
            </p:nvSpPr>
            <p:spPr bwMode="auto">
              <a:xfrm flipV="1">
                <a:off x="3549" y="1357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2" name="Line 869"/>
              <p:cNvSpPr>
                <a:spLocks noChangeShapeType="1"/>
              </p:cNvSpPr>
              <p:nvPr/>
            </p:nvSpPr>
            <p:spPr bwMode="auto">
              <a:xfrm flipV="1">
                <a:off x="3558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3" name="Line 870"/>
              <p:cNvSpPr>
                <a:spLocks noChangeShapeType="1"/>
              </p:cNvSpPr>
              <p:nvPr/>
            </p:nvSpPr>
            <p:spPr bwMode="auto">
              <a:xfrm flipV="1">
                <a:off x="3558" y="133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4" name="Line 871"/>
              <p:cNvSpPr>
                <a:spLocks noChangeShapeType="1"/>
              </p:cNvSpPr>
              <p:nvPr/>
            </p:nvSpPr>
            <p:spPr bwMode="auto">
              <a:xfrm>
                <a:off x="3558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5" name="Line 872"/>
              <p:cNvSpPr>
                <a:spLocks noChangeShapeType="1"/>
              </p:cNvSpPr>
              <p:nvPr/>
            </p:nvSpPr>
            <p:spPr bwMode="auto">
              <a:xfrm>
                <a:off x="3558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6" name="Line 873"/>
              <p:cNvSpPr>
                <a:spLocks noChangeShapeType="1"/>
              </p:cNvSpPr>
              <p:nvPr/>
            </p:nvSpPr>
            <p:spPr bwMode="auto">
              <a:xfrm>
                <a:off x="3558" y="1348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7" name="Line 874"/>
              <p:cNvSpPr>
                <a:spLocks noChangeShapeType="1"/>
              </p:cNvSpPr>
              <p:nvPr/>
            </p:nvSpPr>
            <p:spPr bwMode="auto">
              <a:xfrm>
                <a:off x="3568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8" name="Line 875"/>
              <p:cNvSpPr>
                <a:spLocks noChangeShapeType="1"/>
              </p:cNvSpPr>
              <p:nvPr/>
            </p:nvSpPr>
            <p:spPr bwMode="auto">
              <a:xfrm>
                <a:off x="3568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9" name="Line 876"/>
              <p:cNvSpPr>
                <a:spLocks noChangeShapeType="1"/>
              </p:cNvSpPr>
              <p:nvPr/>
            </p:nvSpPr>
            <p:spPr bwMode="auto">
              <a:xfrm flipV="1">
                <a:off x="3568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0" name="Line 877"/>
              <p:cNvSpPr>
                <a:spLocks noChangeShapeType="1"/>
              </p:cNvSpPr>
              <p:nvPr/>
            </p:nvSpPr>
            <p:spPr bwMode="auto">
              <a:xfrm flipV="1">
                <a:off x="3568" y="1348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1" name="Line 878"/>
              <p:cNvSpPr>
                <a:spLocks noChangeShapeType="1"/>
              </p:cNvSpPr>
              <p:nvPr/>
            </p:nvSpPr>
            <p:spPr bwMode="auto">
              <a:xfrm>
                <a:off x="3577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2" name="Line 879"/>
              <p:cNvSpPr>
                <a:spLocks noChangeShapeType="1"/>
              </p:cNvSpPr>
              <p:nvPr/>
            </p:nvSpPr>
            <p:spPr bwMode="auto">
              <a:xfrm>
                <a:off x="357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3" name="Line 880"/>
              <p:cNvSpPr>
                <a:spLocks noChangeShapeType="1"/>
              </p:cNvSpPr>
              <p:nvPr/>
            </p:nvSpPr>
            <p:spPr bwMode="auto">
              <a:xfrm>
                <a:off x="3577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4" name="Line 881"/>
              <p:cNvSpPr>
                <a:spLocks noChangeShapeType="1"/>
              </p:cNvSpPr>
              <p:nvPr/>
            </p:nvSpPr>
            <p:spPr bwMode="auto">
              <a:xfrm>
                <a:off x="3577" y="1366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5" name="Line 882"/>
              <p:cNvSpPr>
                <a:spLocks noChangeShapeType="1"/>
              </p:cNvSpPr>
              <p:nvPr/>
            </p:nvSpPr>
            <p:spPr bwMode="auto">
              <a:xfrm flipV="1">
                <a:off x="358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6" name="Line 883"/>
              <p:cNvSpPr>
                <a:spLocks noChangeShapeType="1"/>
              </p:cNvSpPr>
              <p:nvPr/>
            </p:nvSpPr>
            <p:spPr bwMode="auto">
              <a:xfrm>
                <a:off x="3587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7" name="Line 884"/>
              <p:cNvSpPr>
                <a:spLocks noChangeShapeType="1"/>
              </p:cNvSpPr>
              <p:nvPr/>
            </p:nvSpPr>
            <p:spPr bwMode="auto">
              <a:xfrm>
                <a:off x="358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8" name="Line 885"/>
              <p:cNvSpPr>
                <a:spLocks noChangeShapeType="1"/>
              </p:cNvSpPr>
              <p:nvPr/>
            </p:nvSpPr>
            <p:spPr bwMode="auto">
              <a:xfrm>
                <a:off x="3587" y="1366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9" name="Line 886"/>
              <p:cNvSpPr>
                <a:spLocks noChangeShapeType="1"/>
              </p:cNvSpPr>
              <p:nvPr/>
            </p:nvSpPr>
            <p:spPr bwMode="auto">
              <a:xfrm flipV="1">
                <a:off x="3596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0" name="Line 887"/>
              <p:cNvSpPr>
                <a:spLocks noChangeShapeType="1"/>
              </p:cNvSpPr>
              <p:nvPr/>
            </p:nvSpPr>
            <p:spPr bwMode="auto">
              <a:xfrm flipV="1">
                <a:off x="3596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" name="Line 888"/>
              <p:cNvSpPr>
                <a:spLocks noChangeShapeType="1"/>
              </p:cNvSpPr>
              <p:nvPr/>
            </p:nvSpPr>
            <p:spPr bwMode="auto">
              <a:xfrm flipV="1">
                <a:off x="3596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2" name="Line 889"/>
              <p:cNvSpPr>
                <a:spLocks noChangeShapeType="1"/>
              </p:cNvSpPr>
              <p:nvPr/>
            </p:nvSpPr>
            <p:spPr bwMode="auto">
              <a:xfrm>
                <a:off x="3596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" name="Line 890"/>
              <p:cNvSpPr>
                <a:spLocks noChangeShapeType="1"/>
              </p:cNvSpPr>
              <p:nvPr/>
            </p:nvSpPr>
            <p:spPr bwMode="auto">
              <a:xfrm>
                <a:off x="3596" y="1339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4" name="Line 891"/>
              <p:cNvSpPr>
                <a:spLocks noChangeShapeType="1"/>
              </p:cNvSpPr>
              <p:nvPr/>
            </p:nvSpPr>
            <p:spPr bwMode="auto">
              <a:xfrm>
                <a:off x="3606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" name="Line 892"/>
              <p:cNvSpPr>
                <a:spLocks noChangeShapeType="1"/>
              </p:cNvSpPr>
              <p:nvPr/>
            </p:nvSpPr>
            <p:spPr bwMode="auto">
              <a:xfrm>
                <a:off x="3606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" name="Line 893"/>
              <p:cNvSpPr>
                <a:spLocks noChangeShapeType="1"/>
              </p:cNvSpPr>
              <p:nvPr/>
            </p:nvSpPr>
            <p:spPr bwMode="auto">
              <a:xfrm>
                <a:off x="3606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7" name="Line 894"/>
              <p:cNvSpPr>
                <a:spLocks noChangeShapeType="1"/>
              </p:cNvSpPr>
              <p:nvPr/>
            </p:nvSpPr>
            <p:spPr bwMode="auto">
              <a:xfrm flipV="1">
                <a:off x="3606" y="1330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8" name="Line 895"/>
              <p:cNvSpPr>
                <a:spLocks noChangeShapeType="1"/>
              </p:cNvSpPr>
              <p:nvPr/>
            </p:nvSpPr>
            <p:spPr bwMode="auto">
              <a:xfrm>
                <a:off x="3615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" name="Line 896"/>
              <p:cNvSpPr>
                <a:spLocks noChangeShapeType="1"/>
              </p:cNvSpPr>
              <p:nvPr/>
            </p:nvSpPr>
            <p:spPr bwMode="auto">
              <a:xfrm>
                <a:off x="3615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" name="Line 897"/>
              <p:cNvSpPr>
                <a:spLocks noChangeShapeType="1"/>
              </p:cNvSpPr>
              <p:nvPr/>
            </p:nvSpPr>
            <p:spPr bwMode="auto">
              <a:xfrm>
                <a:off x="3615" y="133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1" name="Line 898"/>
              <p:cNvSpPr>
                <a:spLocks noChangeShapeType="1"/>
              </p:cNvSpPr>
              <p:nvPr/>
            </p:nvSpPr>
            <p:spPr bwMode="auto">
              <a:xfrm>
                <a:off x="3615" y="1366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2" name="Line 899"/>
              <p:cNvSpPr>
                <a:spLocks noChangeShapeType="1"/>
              </p:cNvSpPr>
              <p:nvPr/>
            </p:nvSpPr>
            <p:spPr bwMode="auto">
              <a:xfrm>
                <a:off x="3625" y="139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3" name="Line 900"/>
              <p:cNvSpPr>
                <a:spLocks noChangeShapeType="1"/>
              </p:cNvSpPr>
              <p:nvPr/>
            </p:nvSpPr>
            <p:spPr bwMode="auto">
              <a:xfrm>
                <a:off x="3625" y="14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4" name="Line 901"/>
              <p:cNvSpPr>
                <a:spLocks noChangeShapeType="1"/>
              </p:cNvSpPr>
              <p:nvPr/>
            </p:nvSpPr>
            <p:spPr bwMode="auto">
              <a:xfrm flipV="1">
                <a:off x="3625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5" name="Line 902"/>
              <p:cNvSpPr>
                <a:spLocks noChangeShapeType="1"/>
              </p:cNvSpPr>
              <p:nvPr/>
            </p:nvSpPr>
            <p:spPr bwMode="auto">
              <a:xfrm flipV="1">
                <a:off x="3625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6" name="Line 903"/>
              <p:cNvSpPr>
                <a:spLocks noChangeShapeType="1"/>
              </p:cNvSpPr>
              <p:nvPr/>
            </p:nvSpPr>
            <p:spPr bwMode="auto">
              <a:xfrm flipV="1">
                <a:off x="3625" y="1393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7" name="Line 904"/>
              <p:cNvSpPr>
                <a:spLocks noChangeShapeType="1"/>
              </p:cNvSpPr>
              <p:nvPr/>
            </p:nvSpPr>
            <p:spPr bwMode="auto">
              <a:xfrm>
                <a:off x="3634" y="13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8" name="Line 905"/>
              <p:cNvSpPr>
                <a:spLocks noChangeShapeType="1"/>
              </p:cNvSpPr>
              <p:nvPr/>
            </p:nvSpPr>
            <p:spPr bwMode="auto">
              <a:xfrm>
                <a:off x="3634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9" name="Line 906"/>
              <p:cNvSpPr>
                <a:spLocks noChangeShapeType="1"/>
              </p:cNvSpPr>
              <p:nvPr/>
            </p:nvSpPr>
            <p:spPr bwMode="auto">
              <a:xfrm flipV="1">
                <a:off x="3634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0" name="Line 907"/>
              <p:cNvSpPr>
                <a:spLocks noChangeShapeType="1"/>
              </p:cNvSpPr>
              <p:nvPr/>
            </p:nvSpPr>
            <p:spPr bwMode="auto">
              <a:xfrm flipV="1">
                <a:off x="3634" y="1375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1" name="Line 908"/>
              <p:cNvSpPr>
                <a:spLocks noChangeShapeType="1"/>
              </p:cNvSpPr>
              <p:nvPr/>
            </p:nvSpPr>
            <p:spPr bwMode="auto">
              <a:xfrm flipV="1">
                <a:off x="3644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2" name="Line 909"/>
              <p:cNvSpPr>
                <a:spLocks noChangeShapeType="1"/>
              </p:cNvSpPr>
              <p:nvPr/>
            </p:nvSpPr>
            <p:spPr bwMode="auto">
              <a:xfrm>
                <a:off x="3644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3" name="Line 910"/>
              <p:cNvSpPr>
                <a:spLocks noChangeShapeType="1"/>
              </p:cNvSpPr>
              <p:nvPr/>
            </p:nvSpPr>
            <p:spPr bwMode="auto">
              <a:xfrm>
                <a:off x="3644" y="136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4" name="Line 911"/>
              <p:cNvSpPr>
                <a:spLocks noChangeShapeType="1"/>
              </p:cNvSpPr>
              <p:nvPr/>
            </p:nvSpPr>
            <p:spPr bwMode="auto">
              <a:xfrm>
                <a:off x="3644" y="1393"/>
                <a:ext cx="9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5" name="Line 912"/>
              <p:cNvSpPr>
                <a:spLocks noChangeShapeType="1"/>
              </p:cNvSpPr>
              <p:nvPr/>
            </p:nvSpPr>
            <p:spPr bwMode="auto">
              <a:xfrm>
                <a:off x="3653" y="14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6" name="Line 913"/>
              <p:cNvSpPr>
                <a:spLocks noChangeShapeType="1"/>
              </p:cNvSpPr>
              <p:nvPr/>
            </p:nvSpPr>
            <p:spPr bwMode="auto">
              <a:xfrm flipV="1">
                <a:off x="3653" y="141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7" name="Line 914"/>
              <p:cNvSpPr>
                <a:spLocks noChangeShapeType="1"/>
              </p:cNvSpPr>
              <p:nvPr/>
            </p:nvSpPr>
            <p:spPr bwMode="auto">
              <a:xfrm flipV="1">
                <a:off x="3653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8" name="Line 915"/>
              <p:cNvSpPr>
                <a:spLocks noChangeShapeType="1"/>
              </p:cNvSpPr>
              <p:nvPr/>
            </p:nvSpPr>
            <p:spPr bwMode="auto">
              <a:xfrm flipV="1">
                <a:off x="3653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9" name="Line 916"/>
              <p:cNvSpPr>
                <a:spLocks noChangeShapeType="1"/>
              </p:cNvSpPr>
              <p:nvPr/>
            </p:nvSpPr>
            <p:spPr bwMode="auto">
              <a:xfrm flipV="1">
                <a:off x="3653" y="1348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0" name="Line 917"/>
              <p:cNvSpPr>
                <a:spLocks noChangeShapeType="1"/>
              </p:cNvSpPr>
              <p:nvPr/>
            </p:nvSpPr>
            <p:spPr bwMode="auto">
              <a:xfrm flipV="1">
                <a:off x="3663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1" name="Line 918"/>
              <p:cNvSpPr>
                <a:spLocks noChangeShapeType="1"/>
              </p:cNvSpPr>
              <p:nvPr/>
            </p:nvSpPr>
            <p:spPr bwMode="auto">
              <a:xfrm>
                <a:off x="3663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2" name="Line 919"/>
              <p:cNvSpPr>
                <a:spLocks noChangeShapeType="1"/>
              </p:cNvSpPr>
              <p:nvPr/>
            </p:nvSpPr>
            <p:spPr bwMode="auto">
              <a:xfrm>
                <a:off x="3663" y="134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3" name="Line 920"/>
              <p:cNvSpPr>
                <a:spLocks noChangeShapeType="1"/>
              </p:cNvSpPr>
              <p:nvPr/>
            </p:nvSpPr>
            <p:spPr bwMode="auto">
              <a:xfrm>
                <a:off x="3663" y="1375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4" name="Line 921"/>
              <p:cNvSpPr>
                <a:spLocks noChangeShapeType="1"/>
              </p:cNvSpPr>
              <p:nvPr/>
            </p:nvSpPr>
            <p:spPr bwMode="auto">
              <a:xfrm>
                <a:off x="3672" y="14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5" name="Line 922"/>
              <p:cNvSpPr>
                <a:spLocks noChangeShapeType="1"/>
              </p:cNvSpPr>
              <p:nvPr/>
            </p:nvSpPr>
            <p:spPr bwMode="auto">
              <a:xfrm flipV="1">
                <a:off x="3672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6" name="Line 923"/>
              <p:cNvSpPr>
                <a:spLocks noChangeShapeType="1"/>
              </p:cNvSpPr>
              <p:nvPr/>
            </p:nvSpPr>
            <p:spPr bwMode="auto">
              <a:xfrm flipV="1">
                <a:off x="3672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7" name="Line 924"/>
              <p:cNvSpPr>
                <a:spLocks noChangeShapeType="1"/>
              </p:cNvSpPr>
              <p:nvPr/>
            </p:nvSpPr>
            <p:spPr bwMode="auto">
              <a:xfrm flipV="1">
                <a:off x="3672" y="137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8" name="Line 925"/>
              <p:cNvSpPr>
                <a:spLocks noChangeShapeType="1"/>
              </p:cNvSpPr>
              <p:nvPr/>
            </p:nvSpPr>
            <p:spPr bwMode="auto">
              <a:xfrm>
                <a:off x="3682" y="137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9" name="Line 926"/>
              <p:cNvSpPr>
                <a:spLocks noChangeShapeType="1"/>
              </p:cNvSpPr>
              <p:nvPr/>
            </p:nvSpPr>
            <p:spPr bwMode="auto">
              <a:xfrm>
                <a:off x="3682" y="137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0" name="Line 927"/>
              <p:cNvSpPr>
                <a:spLocks noChangeShapeType="1"/>
              </p:cNvSpPr>
              <p:nvPr/>
            </p:nvSpPr>
            <p:spPr bwMode="auto">
              <a:xfrm>
                <a:off x="3682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1" name="Line 928"/>
              <p:cNvSpPr>
                <a:spLocks noChangeShapeType="1"/>
              </p:cNvSpPr>
              <p:nvPr/>
            </p:nvSpPr>
            <p:spPr bwMode="auto">
              <a:xfrm>
                <a:off x="3682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2" name="Line 929"/>
              <p:cNvSpPr>
                <a:spLocks noChangeShapeType="1"/>
              </p:cNvSpPr>
              <p:nvPr/>
            </p:nvSpPr>
            <p:spPr bwMode="auto">
              <a:xfrm>
                <a:off x="3682" y="1411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3" name="Line 930"/>
              <p:cNvSpPr>
                <a:spLocks noChangeShapeType="1"/>
              </p:cNvSpPr>
              <p:nvPr/>
            </p:nvSpPr>
            <p:spPr bwMode="auto">
              <a:xfrm>
                <a:off x="3691" y="14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4" name="Line 931"/>
              <p:cNvSpPr>
                <a:spLocks noChangeShapeType="1"/>
              </p:cNvSpPr>
              <p:nvPr/>
            </p:nvSpPr>
            <p:spPr bwMode="auto">
              <a:xfrm>
                <a:off x="3691" y="14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5" name="Line 932"/>
              <p:cNvSpPr>
                <a:spLocks noChangeShapeType="1"/>
              </p:cNvSpPr>
              <p:nvPr/>
            </p:nvSpPr>
            <p:spPr bwMode="auto">
              <a:xfrm>
                <a:off x="3691" y="142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6" name="Line 933"/>
              <p:cNvSpPr>
                <a:spLocks noChangeShapeType="1"/>
              </p:cNvSpPr>
              <p:nvPr/>
            </p:nvSpPr>
            <p:spPr bwMode="auto">
              <a:xfrm flipV="1">
                <a:off x="3691" y="1420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7" name="Line 934"/>
              <p:cNvSpPr>
                <a:spLocks noChangeShapeType="1"/>
              </p:cNvSpPr>
              <p:nvPr/>
            </p:nvSpPr>
            <p:spPr bwMode="auto">
              <a:xfrm flipV="1">
                <a:off x="3701" y="139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8" name="Line 935"/>
              <p:cNvSpPr>
                <a:spLocks noChangeShapeType="1"/>
              </p:cNvSpPr>
              <p:nvPr/>
            </p:nvSpPr>
            <p:spPr bwMode="auto">
              <a:xfrm flipV="1">
                <a:off x="3701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9" name="Line 936"/>
              <p:cNvSpPr>
                <a:spLocks noChangeShapeType="1"/>
              </p:cNvSpPr>
              <p:nvPr/>
            </p:nvSpPr>
            <p:spPr bwMode="auto">
              <a:xfrm flipV="1">
                <a:off x="3701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0" name="Line 937"/>
              <p:cNvSpPr>
                <a:spLocks noChangeShapeType="1"/>
              </p:cNvSpPr>
              <p:nvPr/>
            </p:nvSpPr>
            <p:spPr bwMode="auto">
              <a:xfrm>
                <a:off x="3701" y="1366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1" name="Line 938"/>
              <p:cNvSpPr>
                <a:spLocks noChangeShapeType="1"/>
              </p:cNvSpPr>
              <p:nvPr/>
            </p:nvSpPr>
            <p:spPr bwMode="auto">
              <a:xfrm>
                <a:off x="3710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2" name="Line 939"/>
              <p:cNvSpPr>
                <a:spLocks noChangeShapeType="1"/>
              </p:cNvSpPr>
              <p:nvPr/>
            </p:nvSpPr>
            <p:spPr bwMode="auto">
              <a:xfrm>
                <a:off x="3710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3" name="Line 940"/>
              <p:cNvSpPr>
                <a:spLocks noChangeShapeType="1"/>
              </p:cNvSpPr>
              <p:nvPr/>
            </p:nvSpPr>
            <p:spPr bwMode="auto">
              <a:xfrm>
                <a:off x="3710" y="13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4" name="Line 941"/>
              <p:cNvSpPr>
                <a:spLocks noChangeShapeType="1"/>
              </p:cNvSpPr>
              <p:nvPr/>
            </p:nvSpPr>
            <p:spPr bwMode="auto">
              <a:xfrm flipV="1">
                <a:off x="3710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5" name="Line 942"/>
              <p:cNvSpPr>
                <a:spLocks noChangeShapeType="1"/>
              </p:cNvSpPr>
              <p:nvPr/>
            </p:nvSpPr>
            <p:spPr bwMode="auto">
              <a:xfrm flipV="1">
                <a:off x="3710" y="1357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6" name="Line 943"/>
              <p:cNvSpPr>
                <a:spLocks noChangeShapeType="1"/>
              </p:cNvSpPr>
              <p:nvPr/>
            </p:nvSpPr>
            <p:spPr bwMode="auto">
              <a:xfrm flipV="1">
                <a:off x="3720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7" name="Line 944"/>
              <p:cNvSpPr>
                <a:spLocks noChangeShapeType="1"/>
              </p:cNvSpPr>
              <p:nvPr/>
            </p:nvSpPr>
            <p:spPr bwMode="auto">
              <a:xfrm>
                <a:off x="3720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8" name="Line 945"/>
              <p:cNvSpPr>
                <a:spLocks noChangeShapeType="1"/>
              </p:cNvSpPr>
              <p:nvPr/>
            </p:nvSpPr>
            <p:spPr bwMode="auto">
              <a:xfrm>
                <a:off x="3720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9" name="Line 946"/>
              <p:cNvSpPr>
                <a:spLocks noChangeShapeType="1"/>
              </p:cNvSpPr>
              <p:nvPr/>
            </p:nvSpPr>
            <p:spPr bwMode="auto">
              <a:xfrm>
                <a:off x="3720" y="1375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0" name="Line 947"/>
              <p:cNvSpPr>
                <a:spLocks noChangeShapeType="1"/>
              </p:cNvSpPr>
              <p:nvPr/>
            </p:nvSpPr>
            <p:spPr bwMode="auto">
              <a:xfrm>
                <a:off x="3729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1" name="Line 948"/>
              <p:cNvSpPr>
                <a:spLocks noChangeShapeType="1"/>
              </p:cNvSpPr>
              <p:nvPr/>
            </p:nvSpPr>
            <p:spPr bwMode="auto">
              <a:xfrm flipV="1">
                <a:off x="3729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2" name="Line 949"/>
              <p:cNvSpPr>
                <a:spLocks noChangeShapeType="1"/>
              </p:cNvSpPr>
              <p:nvPr/>
            </p:nvSpPr>
            <p:spPr bwMode="auto">
              <a:xfrm flipV="1">
                <a:off x="3729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3" name="Line 950"/>
              <p:cNvSpPr>
                <a:spLocks noChangeShapeType="1"/>
              </p:cNvSpPr>
              <p:nvPr/>
            </p:nvSpPr>
            <p:spPr bwMode="auto">
              <a:xfrm flipV="1">
                <a:off x="3729" y="136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4" name="Line 951"/>
              <p:cNvSpPr>
                <a:spLocks noChangeShapeType="1"/>
              </p:cNvSpPr>
              <p:nvPr/>
            </p:nvSpPr>
            <p:spPr bwMode="auto">
              <a:xfrm>
                <a:off x="3739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5" name="Line 952"/>
              <p:cNvSpPr>
                <a:spLocks noChangeShapeType="1"/>
              </p:cNvSpPr>
              <p:nvPr/>
            </p:nvSpPr>
            <p:spPr bwMode="auto">
              <a:xfrm>
                <a:off x="3739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6" name="Line 953"/>
              <p:cNvSpPr>
                <a:spLocks noChangeShapeType="1"/>
              </p:cNvSpPr>
              <p:nvPr/>
            </p:nvSpPr>
            <p:spPr bwMode="auto">
              <a:xfrm flipV="1">
                <a:off x="3739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7" name="Line 954"/>
              <p:cNvSpPr>
                <a:spLocks noChangeShapeType="1"/>
              </p:cNvSpPr>
              <p:nvPr/>
            </p:nvSpPr>
            <p:spPr bwMode="auto">
              <a:xfrm flipV="1">
                <a:off x="3739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8" name="Line 955"/>
              <p:cNvSpPr>
                <a:spLocks noChangeShapeType="1"/>
              </p:cNvSpPr>
              <p:nvPr/>
            </p:nvSpPr>
            <p:spPr bwMode="auto">
              <a:xfrm>
                <a:off x="3739" y="1339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9" name="Line 956"/>
              <p:cNvSpPr>
                <a:spLocks noChangeShapeType="1"/>
              </p:cNvSpPr>
              <p:nvPr/>
            </p:nvSpPr>
            <p:spPr bwMode="auto">
              <a:xfrm flipV="1">
                <a:off x="3748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0" name="Line 957"/>
              <p:cNvSpPr>
                <a:spLocks noChangeShapeType="1"/>
              </p:cNvSpPr>
              <p:nvPr/>
            </p:nvSpPr>
            <p:spPr bwMode="auto">
              <a:xfrm>
                <a:off x="3748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1" name="Line 958"/>
              <p:cNvSpPr>
                <a:spLocks noChangeShapeType="1"/>
              </p:cNvSpPr>
              <p:nvPr/>
            </p:nvSpPr>
            <p:spPr bwMode="auto">
              <a:xfrm>
                <a:off x="3748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2" name="Line 959"/>
              <p:cNvSpPr>
                <a:spLocks noChangeShapeType="1"/>
              </p:cNvSpPr>
              <p:nvPr/>
            </p:nvSpPr>
            <p:spPr bwMode="auto">
              <a:xfrm>
                <a:off x="3748" y="1330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3" name="Line 960"/>
              <p:cNvSpPr>
                <a:spLocks noChangeShapeType="1"/>
              </p:cNvSpPr>
              <p:nvPr/>
            </p:nvSpPr>
            <p:spPr bwMode="auto">
              <a:xfrm>
                <a:off x="3758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4" name="Line 961"/>
              <p:cNvSpPr>
                <a:spLocks noChangeShapeType="1"/>
              </p:cNvSpPr>
              <p:nvPr/>
            </p:nvSpPr>
            <p:spPr bwMode="auto">
              <a:xfrm>
                <a:off x="3758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5" name="Line 962"/>
              <p:cNvSpPr>
                <a:spLocks noChangeShapeType="1"/>
              </p:cNvSpPr>
              <p:nvPr/>
            </p:nvSpPr>
            <p:spPr bwMode="auto">
              <a:xfrm flipV="1">
                <a:off x="3758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6" name="Line 963"/>
              <p:cNvSpPr>
                <a:spLocks noChangeShapeType="1"/>
              </p:cNvSpPr>
              <p:nvPr/>
            </p:nvSpPr>
            <p:spPr bwMode="auto">
              <a:xfrm>
                <a:off x="3758" y="134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7" name="Line 964"/>
              <p:cNvSpPr>
                <a:spLocks noChangeShapeType="1"/>
              </p:cNvSpPr>
              <p:nvPr/>
            </p:nvSpPr>
            <p:spPr bwMode="auto">
              <a:xfrm>
                <a:off x="3767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8" name="Line 965"/>
              <p:cNvSpPr>
                <a:spLocks noChangeShapeType="1"/>
              </p:cNvSpPr>
              <p:nvPr/>
            </p:nvSpPr>
            <p:spPr bwMode="auto">
              <a:xfrm>
                <a:off x="376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9" name="Line 966"/>
              <p:cNvSpPr>
                <a:spLocks noChangeShapeType="1"/>
              </p:cNvSpPr>
              <p:nvPr/>
            </p:nvSpPr>
            <p:spPr bwMode="auto">
              <a:xfrm>
                <a:off x="3767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0" name="Line 967"/>
              <p:cNvSpPr>
                <a:spLocks noChangeShapeType="1"/>
              </p:cNvSpPr>
              <p:nvPr/>
            </p:nvSpPr>
            <p:spPr bwMode="auto">
              <a:xfrm flipV="1">
                <a:off x="3767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1" name="Line 968"/>
              <p:cNvSpPr>
                <a:spLocks noChangeShapeType="1"/>
              </p:cNvSpPr>
              <p:nvPr/>
            </p:nvSpPr>
            <p:spPr bwMode="auto">
              <a:xfrm flipV="1">
                <a:off x="3767" y="133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2" name="Line 969"/>
              <p:cNvSpPr>
                <a:spLocks noChangeShapeType="1"/>
              </p:cNvSpPr>
              <p:nvPr/>
            </p:nvSpPr>
            <p:spPr bwMode="auto">
              <a:xfrm>
                <a:off x="3777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3" name="Line 970"/>
              <p:cNvSpPr>
                <a:spLocks noChangeShapeType="1"/>
              </p:cNvSpPr>
              <p:nvPr/>
            </p:nvSpPr>
            <p:spPr bwMode="auto">
              <a:xfrm>
                <a:off x="3777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4" name="Line 971"/>
              <p:cNvSpPr>
                <a:spLocks noChangeShapeType="1"/>
              </p:cNvSpPr>
              <p:nvPr/>
            </p:nvSpPr>
            <p:spPr bwMode="auto">
              <a:xfrm>
                <a:off x="3777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5" name="Line 972"/>
              <p:cNvSpPr>
                <a:spLocks noChangeShapeType="1"/>
              </p:cNvSpPr>
              <p:nvPr/>
            </p:nvSpPr>
            <p:spPr bwMode="auto">
              <a:xfrm>
                <a:off x="3777" y="1366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6" name="Line 973"/>
              <p:cNvSpPr>
                <a:spLocks noChangeShapeType="1"/>
              </p:cNvSpPr>
              <p:nvPr/>
            </p:nvSpPr>
            <p:spPr bwMode="auto">
              <a:xfrm flipV="1">
                <a:off x="3786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7" name="Line 974"/>
              <p:cNvSpPr>
                <a:spLocks noChangeShapeType="1"/>
              </p:cNvSpPr>
              <p:nvPr/>
            </p:nvSpPr>
            <p:spPr bwMode="auto">
              <a:xfrm>
                <a:off x="3786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8" name="Line 975"/>
              <p:cNvSpPr>
                <a:spLocks noChangeShapeType="1"/>
              </p:cNvSpPr>
              <p:nvPr/>
            </p:nvSpPr>
            <p:spPr bwMode="auto">
              <a:xfrm>
                <a:off x="3786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9" name="Line 976"/>
              <p:cNvSpPr>
                <a:spLocks noChangeShapeType="1"/>
              </p:cNvSpPr>
              <p:nvPr/>
            </p:nvSpPr>
            <p:spPr bwMode="auto">
              <a:xfrm>
                <a:off x="3786" y="1366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0" name="Line 977"/>
              <p:cNvSpPr>
                <a:spLocks noChangeShapeType="1"/>
              </p:cNvSpPr>
              <p:nvPr/>
            </p:nvSpPr>
            <p:spPr bwMode="auto">
              <a:xfrm>
                <a:off x="3796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1" name="Line 978"/>
              <p:cNvSpPr>
                <a:spLocks noChangeShapeType="1"/>
              </p:cNvSpPr>
              <p:nvPr/>
            </p:nvSpPr>
            <p:spPr bwMode="auto">
              <a:xfrm>
                <a:off x="3796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2" name="Line 979"/>
              <p:cNvSpPr>
                <a:spLocks noChangeShapeType="1"/>
              </p:cNvSpPr>
              <p:nvPr/>
            </p:nvSpPr>
            <p:spPr bwMode="auto">
              <a:xfrm>
                <a:off x="3796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3" name="Line 980"/>
              <p:cNvSpPr>
                <a:spLocks noChangeShapeType="1"/>
              </p:cNvSpPr>
              <p:nvPr/>
            </p:nvSpPr>
            <p:spPr bwMode="auto">
              <a:xfrm>
                <a:off x="3796" y="14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4" name="Line 981"/>
              <p:cNvSpPr>
                <a:spLocks noChangeShapeType="1"/>
              </p:cNvSpPr>
              <p:nvPr/>
            </p:nvSpPr>
            <p:spPr bwMode="auto">
              <a:xfrm>
                <a:off x="3796" y="1411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5" name="Line 982"/>
              <p:cNvSpPr>
                <a:spLocks noChangeShapeType="1"/>
              </p:cNvSpPr>
              <p:nvPr/>
            </p:nvSpPr>
            <p:spPr bwMode="auto">
              <a:xfrm flipV="1">
                <a:off x="3805" y="138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6" name="Line 983"/>
              <p:cNvSpPr>
                <a:spLocks noChangeShapeType="1"/>
              </p:cNvSpPr>
              <p:nvPr/>
            </p:nvSpPr>
            <p:spPr bwMode="auto">
              <a:xfrm flipV="1">
                <a:off x="3805" y="1330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7" name="Line 984"/>
              <p:cNvSpPr>
                <a:spLocks noChangeShapeType="1"/>
              </p:cNvSpPr>
              <p:nvPr/>
            </p:nvSpPr>
            <p:spPr bwMode="auto">
              <a:xfrm flipV="1">
                <a:off x="3805" y="1276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8" name="Line 985"/>
              <p:cNvSpPr>
                <a:spLocks noChangeShapeType="1"/>
              </p:cNvSpPr>
              <p:nvPr/>
            </p:nvSpPr>
            <p:spPr bwMode="auto">
              <a:xfrm flipV="1">
                <a:off x="3805" y="1240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9" name="Line 986"/>
              <p:cNvSpPr>
                <a:spLocks noChangeShapeType="1"/>
              </p:cNvSpPr>
              <p:nvPr/>
            </p:nvSpPr>
            <p:spPr bwMode="auto">
              <a:xfrm>
                <a:off x="3815" y="124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0" name="Line 987"/>
              <p:cNvSpPr>
                <a:spLocks noChangeShapeType="1"/>
              </p:cNvSpPr>
              <p:nvPr/>
            </p:nvSpPr>
            <p:spPr bwMode="auto">
              <a:xfrm>
                <a:off x="3815" y="1240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" name="Line 988"/>
              <p:cNvSpPr>
                <a:spLocks noChangeShapeType="1"/>
              </p:cNvSpPr>
              <p:nvPr/>
            </p:nvSpPr>
            <p:spPr bwMode="auto">
              <a:xfrm>
                <a:off x="3815" y="1267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" name="Line 989"/>
              <p:cNvSpPr>
                <a:spLocks noChangeShapeType="1"/>
              </p:cNvSpPr>
              <p:nvPr/>
            </p:nvSpPr>
            <p:spPr bwMode="auto">
              <a:xfrm>
                <a:off x="3815" y="1294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3" name="Line 990"/>
              <p:cNvSpPr>
                <a:spLocks noChangeShapeType="1"/>
              </p:cNvSpPr>
              <p:nvPr/>
            </p:nvSpPr>
            <p:spPr bwMode="auto">
              <a:xfrm flipV="1">
                <a:off x="3824" y="129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4" name="Line 991"/>
              <p:cNvSpPr>
                <a:spLocks noChangeShapeType="1"/>
              </p:cNvSpPr>
              <p:nvPr/>
            </p:nvSpPr>
            <p:spPr bwMode="auto">
              <a:xfrm>
                <a:off x="3824" y="129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5" name="Line 992"/>
              <p:cNvSpPr>
                <a:spLocks noChangeShapeType="1"/>
              </p:cNvSpPr>
              <p:nvPr/>
            </p:nvSpPr>
            <p:spPr bwMode="auto">
              <a:xfrm>
                <a:off x="3824" y="129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6" name="Line 993"/>
              <p:cNvSpPr>
                <a:spLocks noChangeShapeType="1"/>
              </p:cNvSpPr>
              <p:nvPr/>
            </p:nvSpPr>
            <p:spPr bwMode="auto">
              <a:xfrm>
                <a:off x="3824" y="130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7" name="Line 994"/>
              <p:cNvSpPr>
                <a:spLocks noChangeShapeType="1"/>
              </p:cNvSpPr>
              <p:nvPr/>
            </p:nvSpPr>
            <p:spPr bwMode="auto">
              <a:xfrm>
                <a:off x="3824" y="1321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8" name="Line 995"/>
              <p:cNvSpPr>
                <a:spLocks noChangeShapeType="1"/>
              </p:cNvSpPr>
              <p:nvPr/>
            </p:nvSpPr>
            <p:spPr bwMode="auto">
              <a:xfrm>
                <a:off x="3834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9" name="Line 996"/>
              <p:cNvSpPr>
                <a:spLocks noChangeShapeType="1"/>
              </p:cNvSpPr>
              <p:nvPr/>
            </p:nvSpPr>
            <p:spPr bwMode="auto">
              <a:xfrm>
                <a:off x="3834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0" name="Line 997"/>
              <p:cNvSpPr>
                <a:spLocks noChangeShapeType="1"/>
              </p:cNvSpPr>
              <p:nvPr/>
            </p:nvSpPr>
            <p:spPr bwMode="auto">
              <a:xfrm>
                <a:off x="3834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1" name="Line 998"/>
              <p:cNvSpPr>
                <a:spLocks noChangeShapeType="1"/>
              </p:cNvSpPr>
              <p:nvPr/>
            </p:nvSpPr>
            <p:spPr bwMode="auto">
              <a:xfrm flipV="1">
                <a:off x="3834" y="1375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2" name="Line 999"/>
              <p:cNvSpPr>
                <a:spLocks noChangeShapeType="1"/>
              </p:cNvSpPr>
              <p:nvPr/>
            </p:nvSpPr>
            <p:spPr bwMode="auto">
              <a:xfrm flipV="1">
                <a:off x="3843" y="134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3" name="Line 1000"/>
              <p:cNvSpPr>
                <a:spLocks noChangeShapeType="1"/>
              </p:cNvSpPr>
              <p:nvPr/>
            </p:nvSpPr>
            <p:spPr bwMode="auto">
              <a:xfrm flipV="1">
                <a:off x="3843" y="1312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4" name="Line 1001"/>
              <p:cNvSpPr>
                <a:spLocks noChangeShapeType="1"/>
              </p:cNvSpPr>
              <p:nvPr/>
            </p:nvSpPr>
            <p:spPr bwMode="auto">
              <a:xfrm flipV="1">
                <a:off x="3843" y="129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5" name="Line 1002"/>
              <p:cNvSpPr>
                <a:spLocks noChangeShapeType="1"/>
              </p:cNvSpPr>
              <p:nvPr/>
            </p:nvSpPr>
            <p:spPr bwMode="auto">
              <a:xfrm>
                <a:off x="3843" y="1294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6" name="Line 1003"/>
              <p:cNvSpPr>
                <a:spLocks noChangeShapeType="1"/>
              </p:cNvSpPr>
              <p:nvPr/>
            </p:nvSpPr>
            <p:spPr bwMode="auto">
              <a:xfrm>
                <a:off x="3853" y="130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7" name="Line 1004"/>
              <p:cNvSpPr>
                <a:spLocks noChangeShapeType="1"/>
              </p:cNvSpPr>
              <p:nvPr/>
            </p:nvSpPr>
            <p:spPr bwMode="auto">
              <a:xfrm>
                <a:off x="3853" y="132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8" name="Line 1005"/>
              <p:cNvSpPr>
                <a:spLocks noChangeShapeType="1"/>
              </p:cNvSpPr>
              <p:nvPr/>
            </p:nvSpPr>
            <p:spPr bwMode="auto">
              <a:xfrm>
                <a:off x="3853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9" name="Line 1006"/>
              <p:cNvSpPr>
                <a:spLocks noChangeShapeType="1"/>
              </p:cNvSpPr>
              <p:nvPr/>
            </p:nvSpPr>
            <p:spPr bwMode="auto">
              <a:xfrm>
                <a:off x="3853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0" name="Line 1007"/>
              <p:cNvSpPr>
                <a:spLocks noChangeShapeType="1"/>
              </p:cNvSpPr>
              <p:nvPr/>
            </p:nvSpPr>
            <p:spPr bwMode="auto">
              <a:xfrm flipV="1">
                <a:off x="3853" y="1357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1" name="Line 1008"/>
              <p:cNvSpPr>
                <a:spLocks noChangeShapeType="1"/>
              </p:cNvSpPr>
              <p:nvPr/>
            </p:nvSpPr>
            <p:spPr bwMode="auto">
              <a:xfrm flipV="1">
                <a:off x="3862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2" name="Line 1009"/>
              <p:cNvSpPr>
                <a:spLocks noChangeShapeType="1"/>
              </p:cNvSpPr>
              <p:nvPr/>
            </p:nvSpPr>
            <p:spPr bwMode="auto">
              <a:xfrm flipV="1">
                <a:off x="3862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3" name="Line 1010"/>
              <p:cNvSpPr>
                <a:spLocks noChangeShapeType="1"/>
              </p:cNvSpPr>
              <p:nvPr/>
            </p:nvSpPr>
            <p:spPr bwMode="auto">
              <a:xfrm>
                <a:off x="3862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69" name="Group 1011"/>
            <p:cNvGrpSpPr>
              <a:grpSpLocks/>
            </p:cNvGrpSpPr>
            <p:nvPr/>
          </p:nvGrpSpPr>
          <p:grpSpPr bwMode="auto">
            <a:xfrm>
              <a:off x="3879" y="824"/>
              <a:ext cx="385" cy="252"/>
              <a:chOff x="3862" y="1285"/>
              <a:chExt cx="428" cy="253"/>
            </a:xfrm>
          </p:grpSpPr>
          <p:sp>
            <p:nvSpPr>
              <p:cNvPr id="20104" name="Line 1012"/>
              <p:cNvSpPr>
                <a:spLocks noChangeShapeType="1"/>
              </p:cNvSpPr>
              <p:nvPr/>
            </p:nvSpPr>
            <p:spPr bwMode="auto">
              <a:xfrm>
                <a:off x="3862" y="1348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5" name="Line 1013"/>
              <p:cNvSpPr>
                <a:spLocks noChangeShapeType="1"/>
              </p:cNvSpPr>
              <p:nvPr/>
            </p:nvSpPr>
            <p:spPr bwMode="auto">
              <a:xfrm>
                <a:off x="3872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6" name="Line 1014"/>
              <p:cNvSpPr>
                <a:spLocks noChangeShapeType="1"/>
              </p:cNvSpPr>
              <p:nvPr/>
            </p:nvSpPr>
            <p:spPr bwMode="auto">
              <a:xfrm>
                <a:off x="3872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7" name="Line 1015"/>
              <p:cNvSpPr>
                <a:spLocks noChangeShapeType="1"/>
              </p:cNvSpPr>
              <p:nvPr/>
            </p:nvSpPr>
            <p:spPr bwMode="auto">
              <a:xfrm>
                <a:off x="3872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8" name="Line 1016"/>
              <p:cNvSpPr>
                <a:spLocks noChangeShapeType="1"/>
              </p:cNvSpPr>
              <p:nvPr/>
            </p:nvSpPr>
            <p:spPr bwMode="auto">
              <a:xfrm>
                <a:off x="3872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9" name="Line 1017"/>
              <p:cNvSpPr>
                <a:spLocks noChangeShapeType="1"/>
              </p:cNvSpPr>
              <p:nvPr/>
            </p:nvSpPr>
            <p:spPr bwMode="auto">
              <a:xfrm>
                <a:off x="3872" y="1357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0" name="Line 1018"/>
              <p:cNvSpPr>
                <a:spLocks noChangeShapeType="1"/>
              </p:cNvSpPr>
              <p:nvPr/>
            </p:nvSpPr>
            <p:spPr bwMode="auto">
              <a:xfrm>
                <a:off x="3881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1" name="Line 1019"/>
              <p:cNvSpPr>
                <a:spLocks noChangeShapeType="1"/>
              </p:cNvSpPr>
              <p:nvPr/>
            </p:nvSpPr>
            <p:spPr bwMode="auto">
              <a:xfrm>
                <a:off x="3881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2" name="Line 1020"/>
              <p:cNvSpPr>
                <a:spLocks noChangeShapeType="1"/>
              </p:cNvSpPr>
              <p:nvPr/>
            </p:nvSpPr>
            <p:spPr bwMode="auto">
              <a:xfrm>
                <a:off x="3881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3" name="Line 1021"/>
              <p:cNvSpPr>
                <a:spLocks noChangeShapeType="1"/>
              </p:cNvSpPr>
              <p:nvPr/>
            </p:nvSpPr>
            <p:spPr bwMode="auto">
              <a:xfrm flipV="1">
                <a:off x="3881" y="137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4" name="Line 1022"/>
              <p:cNvSpPr>
                <a:spLocks noChangeShapeType="1"/>
              </p:cNvSpPr>
              <p:nvPr/>
            </p:nvSpPr>
            <p:spPr bwMode="auto">
              <a:xfrm flipV="1">
                <a:off x="3891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5" name="Line 1023"/>
              <p:cNvSpPr>
                <a:spLocks noChangeShapeType="1"/>
              </p:cNvSpPr>
              <p:nvPr/>
            </p:nvSpPr>
            <p:spPr bwMode="auto">
              <a:xfrm flipV="1">
                <a:off x="3891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6" name="Line 1024"/>
              <p:cNvSpPr>
                <a:spLocks noChangeShapeType="1"/>
              </p:cNvSpPr>
              <p:nvPr/>
            </p:nvSpPr>
            <p:spPr bwMode="auto">
              <a:xfrm>
                <a:off x="3891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7" name="Line 1025"/>
              <p:cNvSpPr>
                <a:spLocks noChangeShapeType="1"/>
              </p:cNvSpPr>
              <p:nvPr/>
            </p:nvSpPr>
            <p:spPr bwMode="auto">
              <a:xfrm>
                <a:off x="3891" y="1339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8" name="Line 1026"/>
              <p:cNvSpPr>
                <a:spLocks noChangeShapeType="1"/>
              </p:cNvSpPr>
              <p:nvPr/>
            </p:nvSpPr>
            <p:spPr bwMode="auto">
              <a:xfrm>
                <a:off x="3900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9" name="Line 1027"/>
              <p:cNvSpPr>
                <a:spLocks noChangeShapeType="1"/>
              </p:cNvSpPr>
              <p:nvPr/>
            </p:nvSpPr>
            <p:spPr bwMode="auto">
              <a:xfrm>
                <a:off x="3900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0" name="Line 1028"/>
              <p:cNvSpPr>
                <a:spLocks noChangeShapeType="1"/>
              </p:cNvSpPr>
              <p:nvPr/>
            </p:nvSpPr>
            <p:spPr bwMode="auto">
              <a:xfrm>
                <a:off x="3900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1" name="Line 1029"/>
              <p:cNvSpPr>
                <a:spLocks noChangeShapeType="1"/>
              </p:cNvSpPr>
              <p:nvPr/>
            </p:nvSpPr>
            <p:spPr bwMode="auto">
              <a:xfrm>
                <a:off x="3900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2" name="Line 1030"/>
              <p:cNvSpPr>
                <a:spLocks noChangeShapeType="1"/>
              </p:cNvSpPr>
              <p:nvPr/>
            </p:nvSpPr>
            <p:spPr bwMode="auto">
              <a:xfrm flipV="1">
                <a:off x="3900" y="1384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3" name="Line 1031"/>
              <p:cNvSpPr>
                <a:spLocks noChangeShapeType="1"/>
              </p:cNvSpPr>
              <p:nvPr/>
            </p:nvSpPr>
            <p:spPr bwMode="auto">
              <a:xfrm flipV="1">
                <a:off x="3910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4" name="Line 1032"/>
              <p:cNvSpPr>
                <a:spLocks noChangeShapeType="1"/>
              </p:cNvSpPr>
              <p:nvPr/>
            </p:nvSpPr>
            <p:spPr bwMode="auto">
              <a:xfrm flipV="1">
                <a:off x="3910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5" name="Line 1033"/>
              <p:cNvSpPr>
                <a:spLocks noChangeShapeType="1"/>
              </p:cNvSpPr>
              <p:nvPr/>
            </p:nvSpPr>
            <p:spPr bwMode="auto">
              <a:xfrm>
                <a:off x="3910" y="136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6" name="Line 1034"/>
              <p:cNvSpPr>
                <a:spLocks noChangeShapeType="1"/>
              </p:cNvSpPr>
              <p:nvPr/>
            </p:nvSpPr>
            <p:spPr bwMode="auto">
              <a:xfrm>
                <a:off x="3910" y="1393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7" name="Line 1035"/>
              <p:cNvSpPr>
                <a:spLocks noChangeShapeType="1"/>
              </p:cNvSpPr>
              <p:nvPr/>
            </p:nvSpPr>
            <p:spPr bwMode="auto">
              <a:xfrm>
                <a:off x="3919" y="14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8" name="Line 1036"/>
              <p:cNvSpPr>
                <a:spLocks noChangeShapeType="1"/>
              </p:cNvSpPr>
              <p:nvPr/>
            </p:nvSpPr>
            <p:spPr bwMode="auto">
              <a:xfrm flipV="1">
                <a:off x="3919" y="141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9" name="Line 1037"/>
              <p:cNvSpPr>
                <a:spLocks noChangeShapeType="1"/>
              </p:cNvSpPr>
              <p:nvPr/>
            </p:nvSpPr>
            <p:spPr bwMode="auto">
              <a:xfrm flipV="1">
                <a:off x="3919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0" name="Line 1038"/>
              <p:cNvSpPr>
                <a:spLocks noChangeShapeType="1"/>
              </p:cNvSpPr>
              <p:nvPr/>
            </p:nvSpPr>
            <p:spPr bwMode="auto">
              <a:xfrm>
                <a:off x="3919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1" name="Line 1039"/>
              <p:cNvSpPr>
                <a:spLocks noChangeShapeType="1"/>
              </p:cNvSpPr>
              <p:nvPr/>
            </p:nvSpPr>
            <p:spPr bwMode="auto">
              <a:xfrm>
                <a:off x="3919" y="1402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2" name="Line 1040"/>
              <p:cNvSpPr>
                <a:spLocks noChangeShapeType="1"/>
              </p:cNvSpPr>
              <p:nvPr/>
            </p:nvSpPr>
            <p:spPr bwMode="auto">
              <a:xfrm flipV="1">
                <a:off x="3929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3" name="Line 1041"/>
              <p:cNvSpPr>
                <a:spLocks noChangeShapeType="1"/>
              </p:cNvSpPr>
              <p:nvPr/>
            </p:nvSpPr>
            <p:spPr bwMode="auto">
              <a:xfrm flipV="1">
                <a:off x="3929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4" name="Line 1042"/>
              <p:cNvSpPr>
                <a:spLocks noChangeShapeType="1"/>
              </p:cNvSpPr>
              <p:nvPr/>
            </p:nvSpPr>
            <p:spPr bwMode="auto">
              <a:xfrm>
                <a:off x="3929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5" name="Line 1043"/>
              <p:cNvSpPr>
                <a:spLocks noChangeShapeType="1"/>
              </p:cNvSpPr>
              <p:nvPr/>
            </p:nvSpPr>
            <p:spPr bwMode="auto">
              <a:xfrm>
                <a:off x="3929" y="1393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6" name="Line 1044"/>
              <p:cNvSpPr>
                <a:spLocks noChangeShapeType="1"/>
              </p:cNvSpPr>
              <p:nvPr/>
            </p:nvSpPr>
            <p:spPr bwMode="auto">
              <a:xfrm>
                <a:off x="3938" y="14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7" name="Line 1045"/>
              <p:cNvSpPr>
                <a:spLocks noChangeShapeType="1"/>
              </p:cNvSpPr>
              <p:nvPr/>
            </p:nvSpPr>
            <p:spPr bwMode="auto">
              <a:xfrm>
                <a:off x="3938" y="14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8" name="Line 1046"/>
              <p:cNvSpPr>
                <a:spLocks noChangeShapeType="1"/>
              </p:cNvSpPr>
              <p:nvPr/>
            </p:nvSpPr>
            <p:spPr bwMode="auto">
              <a:xfrm>
                <a:off x="3938" y="14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9" name="Line 1047"/>
              <p:cNvSpPr>
                <a:spLocks noChangeShapeType="1"/>
              </p:cNvSpPr>
              <p:nvPr/>
            </p:nvSpPr>
            <p:spPr bwMode="auto">
              <a:xfrm>
                <a:off x="3938" y="1411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0" name="Line 1048"/>
              <p:cNvSpPr>
                <a:spLocks noChangeShapeType="1"/>
              </p:cNvSpPr>
              <p:nvPr/>
            </p:nvSpPr>
            <p:spPr bwMode="auto">
              <a:xfrm flipV="1">
                <a:off x="3948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1" name="Line 1049"/>
              <p:cNvSpPr>
                <a:spLocks noChangeShapeType="1"/>
              </p:cNvSpPr>
              <p:nvPr/>
            </p:nvSpPr>
            <p:spPr bwMode="auto">
              <a:xfrm flipV="1">
                <a:off x="3948" y="136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2" name="Line 1050"/>
              <p:cNvSpPr>
                <a:spLocks noChangeShapeType="1"/>
              </p:cNvSpPr>
              <p:nvPr/>
            </p:nvSpPr>
            <p:spPr bwMode="auto">
              <a:xfrm flipV="1">
                <a:off x="3948" y="1330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3" name="Line 1051"/>
              <p:cNvSpPr>
                <a:spLocks noChangeShapeType="1"/>
              </p:cNvSpPr>
              <p:nvPr/>
            </p:nvSpPr>
            <p:spPr bwMode="auto">
              <a:xfrm flipV="1">
                <a:off x="3948" y="130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4" name="Line 1052"/>
              <p:cNvSpPr>
                <a:spLocks noChangeShapeType="1"/>
              </p:cNvSpPr>
              <p:nvPr/>
            </p:nvSpPr>
            <p:spPr bwMode="auto">
              <a:xfrm>
                <a:off x="3948" y="1303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5" name="Line 1053"/>
              <p:cNvSpPr>
                <a:spLocks noChangeShapeType="1"/>
              </p:cNvSpPr>
              <p:nvPr/>
            </p:nvSpPr>
            <p:spPr bwMode="auto">
              <a:xfrm>
                <a:off x="3957" y="131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6" name="Line 1054"/>
              <p:cNvSpPr>
                <a:spLocks noChangeShapeType="1"/>
              </p:cNvSpPr>
              <p:nvPr/>
            </p:nvSpPr>
            <p:spPr bwMode="auto">
              <a:xfrm>
                <a:off x="3957" y="133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7" name="Line 1055"/>
              <p:cNvSpPr>
                <a:spLocks noChangeShapeType="1"/>
              </p:cNvSpPr>
              <p:nvPr/>
            </p:nvSpPr>
            <p:spPr bwMode="auto">
              <a:xfrm>
                <a:off x="3957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8" name="Line 1056"/>
              <p:cNvSpPr>
                <a:spLocks noChangeShapeType="1"/>
              </p:cNvSpPr>
              <p:nvPr/>
            </p:nvSpPr>
            <p:spPr bwMode="auto">
              <a:xfrm flipV="1">
                <a:off x="3957" y="1339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9" name="Line 1057"/>
              <p:cNvSpPr>
                <a:spLocks noChangeShapeType="1"/>
              </p:cNvSpPr>
              <p:nvPr/>
            </p:nvSpPr>
            <p:spPr bwMode="auto">
              <a:xfrm flipV="1">
                <a:off x="3967" y="131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0" name="Line 1058"/>
              <p:cNvSpPr>
                <a:spLocks noChangeShapeType="1"/>
              </p:cNvSpPr>
              <p:nvPr/>
            </p:nvSpPr>
            <p:spPr bwMode="auto">
              <a:xfrm flipV="1">
                <a:off x="3967" y="1285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1" name="Line 1059"/>
              <p:cNvSpPr>
                <a:spLocks noChangeShapeType="1"/>
              </p:cNvSpPr>
              <p:nvPr/>
            </p:nvSpPr>
            <p:spPr bwMode="auto">
              <a:xfrm>
                <a:off x="3967" y="128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2" name="Line 1060"/>
              <p:cNvSpPr>
                <a:spLocks noChangeShapeType="1"/>
              </p:cNvSpPr>
              <p:nvPr/>
            </p:nvSpPr>
            <p:spPr bwMode="auto">
              <a:xfrm>
                <a:off x="3967" y="129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3" name="Line 1061"/>
              <p:cNvSpPr>
                <a:spLocks noChangeShapeType="1"/>
              </p:cNvSpPr>
              <p:nvPr/>
            </p:nvSpPr>
            <p:spPr bwMode="auto">
              <a:xfrm>
                <a:off x="3967" y="1312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4" name="Line 1062"/>
              <p:cNvSpPr>
                <a:spLocks noChangeShapeType="1"/>
              </p:cNvSpPr>
              <p:nvPr/>
            </p:nvSpPr>
            <p:spPr bwMode="auto">
              <a:xfrm>
                <a:off x="3976" y="132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5" name="Line 1063"/>
              <p:cNvSpPr>
                <a:spLocks noChangeShapeType="1"/>
              </p:cNvSpPr>
              <p:nvPr/>
            </p:nvSpPr>
            <p:spPr bwMode="auto">
              <a:xfrm>
                <a:off x="3976" y="132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6" name="Line 1064"/>
              <p:cNvSpPr>
                <a:spLocks noChangeShapeType="1"/>
              </p:cNvSpPr>
              <p:nvPr/>
            </p:nvSpPr>
            <p:spPr bwMode="auto">
              <a:xfrm>
                <a:off x="3976" y="132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7" name="Line 1065"/>
              <p:cNvSpPr>
                <a:spLocks noChangeShapeType="1"/>
              </p:cNvSpPr>
              <p:nvPr/>
            </p:nvSpPr>
            <p:spPr bwMode="auto">
              <a:xfrm>
                <a:off x="3976" y="1348"/>
                <a:ext cx="10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8" name="Line 1066"/>
              <p:cNvSpPr>
                <a:spLocks noChangeShapeType="1"/>
              </p:cNvSpPr>
              <p:nvPr/>
            </p:nvSpPr>
            <p:spPr bwMode="auto">
              <a:xfrm>
                <a:off x="3986" y="1393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9" name="Line 1067"/>
              <p:cNvSpPr>
                <a:spLocks noChangeShapeType="1"/>
              </p:cNvSpPr>
              <p:nvPr/>
            </p:nvSpPr>
            <p:spPr bwMode="auto">
              <a:xfrm>
                <a:off x="3986" y="14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0" name="Line 1068"/>
              <p:cNvSpPr>
                <a:spLocks noChangeShapeType="1"/>
              </p:cNvSpPr>
              <p:nvPr/>
            </p:nvSpPr>
            <p:spPr bwMode="auto">
              <a:xfrm flipV="1">
                <a:off x="3986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1" name="Line 1069"/>
              <p:cNvSpPr>
                <a:spLocks noChangeShapeType="1"/>
              </p:cNvSpPr>
              <p:nvPr/>
            </p:nvSpPr>
            <p:spPr bwMode="auto">
              <a:xfrm flipV="1">
                <a:off x="3986" y="1402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2" name="Line 1070"/>
              <p:cNvSpPr>
                <a:spLocks noChangeShapeType="1"/>
              </p:cNvSpPr>
              <p:nvPr/>
            </p:nvSpPr>
            <p:spPr bwMode="auto">
              <a:xfrm flipV="1">
                <a:off x="3995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3" name="Line 1071"/>
              <p:cNvSpPr>
                <a:spLocks noChangeShapeType="1"/>
              </p:cNvSpPr>
              <p:nvPr/>
            </p:nvSpPr>
            <p:spPr bwMode="auto">
              <a:xfrm flipV="1">
                <a:off x="3995" y="137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4" name="Line 1072"/>
              <p:cNvSpPr>
                <a:spLocks noChangeShapeType="1"/>
              </p:cNvSpPr>
              <p:nvPr/>
            </p:nvSpPr>
            <p:spPr bwMode="auto">
              <a:xfrm flipV="1">
                <a:off x="3995" y="1330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5" name="Line 1073"/>
              <p:cNvSpPr>
                <a:spLocks noChangeShapeType="1"/>
              </p:cNvSpPr>
              <p:nvPr/>
            </p:nvSpPr>
            <p:spPr bwMode="auto">
              <a:xfrm flipV="1">
                <a:off x="3995" y="1294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6" name="Line 1074"/>
              <p:cNvSpPr>
                <a:spLocks noChangeShapeType="1"/>
              </p:cNvSpPr>
              <p:nvPr/>
            </p:nvSpPr>
            <p:spPr bwMode="auto">
              <a:xfrm>
                <a:off x="3995" y="129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7" name="Line 1075"/>
              <p:cNvSpPr>
                <a:spLocks noChangeShapeType="1"/>
              </p:cNvSpPr>
              <p:nvPr/>
            </p:nvSpPr>
            <p:spPr bwMode="auto">
              <a:xfrm>
                <a:off x="4004" y="129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8" name="Line 1076"/>
              <p:cNvSpPr>
                <a:spLocks noChangeShapeType="1"/>
              </p:cNvSpPr>
              <p:nvPr/>
            </p:nvSpPr>
            <p:spPr bwMode="auto">
              <a:xfrm>
                <a:off x="4004" y="132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9" name="Line 1077"/>
              <p:cNvSpPr>
                <a:spLocks noChangeShapeType="1"/>
              </p:cNvSpPr>
              <p:nvPr/>
            </p:nvSpPr>
            <p:spPr bwMode="auto">
              <a:xfrm flipV="1">
                <a:off x="4004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0" name="Line 1078"/>
              <p:cNvSpPr>
                <a:spLocks noChangeShapeType="1"/>
              </p:cNvSpPr>
              <p:nvPr/>
            </p:nvSpPr>
            <p:spPr bwMode="auto">
              <a:xfrm flipV="1">
                <a:off x="4004" y="1321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1" name="Line 1079"/>
              <p:cNvSpPr>
                <a:spLocks noChangeShapeType="1"/>
              </p:cNvSpPr>
              <p:nvPr/>
            </p:nvSpPr>
            <p:spPr bwMode="auto">
              <a:xfrm>
                <a:off x="4014" y="132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2" name="Line 1080"/>
              <p:cNvSpPr>
                <a:spLocks noChangeShapeType="1"/>
              </p:cNvSpPr>
              <p:nvPr/>
            </p:nvSpPr>
            <p:spPr bwMode="auto">
              <a:xfrm>
                <a:off x="4014" y="132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3" name="Line 1081"/>
              <p:cNvSpPr>
                <a:spLocks noChangeShapeType="1"/>
              </p:cNvSpPr>
              <p:nvPr/>
            </p:nvSpPr>
            <p:spPr bwMode="auto">
              <a:xfrm>
                <a:off x="4014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" name="Line 1082"/>
              <p:cNvSpPr>
                <a:spLocks noChangeShapeType="1"/>
              </p:cNvSpPr>
              <p:nvPr/>
            </p:nvSpPr>
            <p:spPr bwMode="auto">
              <a:xfrm flipV="1">
                <a:off x="4014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" name="Line 1083"/>
              <p:cNvSpPr>
                <a:spLocks noChangeShapeType="1"/>
              </p:cNvSpPr>
              <p:nvPr/>
            </p:nvSpPr>
            <p:spPr bwMode="auto">
              <a:xfrm flipV="1">
                <a:off x="4014" y="1330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" name="Line 1084"/>
              <p:cNvSpPr>
                <a:spLocks noChangeShapeType="1"/>
              </p:cNvSpPr>
              <p:nvPr/>
            </p:nvSpPr>
            <p:spPr bwMode="auto">
              <a:xfrm>
                <a:off x="4023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" name="Line 1085"/>
              <p:cNvSpPr>
                <a:spLocks noChangeShapeType="1"/>
              </p:cNvSpPr>
              <p:nvPr/>
            </p:nvSpPr>
            <p:spPr bwMode="auto">
              <a:xfrm>
                <a:off x="4023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" name="Line 1086"/>
              <p:cNvSpPr>
                <a:spLocks noChangeShapeType="1"/>
              </p:cNvSpPr>
              <p:nvPr/>
            </p:nvSpPr>
            <p:spPr bwMode="auto">
              <a:xfrm flipV="1">
                <a:off x="4023" y="131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" name="Line 1087"/>
              <p:cNvSpPr>
                <a:spLocks noChangeShapeType="1"/>
              </p:cNvSpPr>
              <p:nvPr/>
            </p:nvSpPr>
            <p:spPr bwMode="auto">
              <a:xfrm flipV="1">
                <a:off x="4023" y="1294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" name="Line 1088"/>
              <p:cNvSpPr>
                <a:spLocks noChangeShapeType="1"/>
              </p:cNvSpPr>
              <p:nvPr/>
            </p:nvSpPr>
            <p:spPr bwMode="auto">
              <a:xfrm>
                <a:off x="4033" y="129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" name="Line 1089"/>
              <p:cNvSpPr>
                <a:spLocks noChangeShapeType="1"/>
              </p:cNvSpPr>
              <p:nvPr/>
            </p:nvSpPr>
            <p:spPr bwMode="auto">
              <a:xfrm>
                <a:off x="4033" y="129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" name="Line 1090"/>
              <p:cNvSpPr>
                <a:spLocks noChangeShapeType="1"/>
              </p:cNvSpPr>
              <p:nvPr/>
            </p:nvSpPr>
            <p:spPr bwMode="auto">
              <a:xfrm>
                <a:off x="4033" y="1321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" name="Line 1091"/>
              <p:cNvSpPr>
                <a:spLocks noChangeShapeType="1"/>
              </p:cNvSpPr>
              <p:nvPr/>
            </p:nvSpPr>
            <p:spPr bwMode="auto">
              <a:xfrm>
                <a:off x="4033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" name="Line 1092"/>
              <p:cNvSpPr>
                <a:spLocks noChangeShapeType="1"/>
              </p:cNvSpPr>
              <p:nvPr/>
            </p:nvSpPr>
            <p:spPr bwMode="auto">
              <a:xfrm flipV="1">
                <a:off x="4033" y="1366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" name="Line 1093"/>
              <p:cNvSpPr>
                <a:spLocks noChangeShapeType="1"/>
              </p:cNvSpPr>
              <p:nvPr/>
            </p:nvSpPr>
            <p:spPr bwMode="auto">
              <a:xfrm flipV="1">
                <a:off x="4042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" name="Line 1094"/>
              <p:cNvSpPr>
                <a:spLocks noChangeShapeType="1"/>
              </p:cNvSpPr>
              <p:nvPr/>
            </p:nvSpPr>
            <p:spPr bwMode="auto">
              <a:xfrm flipV="1">
                <a:off x="4042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" name="Line 1095"/>
              <p:cNvSpPr>
                <a:spLocks noChangeShapeType="1"/>
              </p:cNvSpPr>
              <p:nvPr/>
            </p:nvSpPr>
            <p:spPr bwMode="auto">
              <a:xfrm flipV="1">
                <a:off x="4042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" name="Line 1096"/>
              <p:cNvSpPr>
                <a:spLocks noChangeShapeType="1"/>
              </p:cNvSpPr>
              <p:nvPr/>
            </p:nvSpPr>
            <p:spPr bwMode="auto">
              <a:xfrm>
                <a:off x="4042" y="1330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" name="Line 1097"/>
              <p:cNvSpPr>
                <a:spLocks noChangeShapeType="1"/>
              </p:cNvSpPr>
              <p:nvPr/>
            </p:nvSpPr>
            <p:spPr bwMode="auto">
              <a:xfrm>
                <a:off x="4052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" name="Line 1098"/>
              <p:cNvSpPr>
                <a:spLocks noChangeShapeType="1"/>
              </p:cNvSpPr>
              <p:nvPr/>
            </p:nvSpPr>
            <p:spPr bwMode="auto">
              <a:xfrm>
                <a:off x="4052" y="133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" name="Line 1099"/>
              <p:cNvSpPr>
                <a:spLocks noChangeShapeType="1"/>
              </p:cNvSpPr>
              <p:nvPr/>
            </p:nvSpPr>
            <p:spPr bwMode="auto">
              <a:xfrm>
                <a:off x="4052" y="134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" name="Line 1100"/>
              <p:cNvSpPr>
                <a:spLocks noChangeShapeType="1"/>
              </p:cNvSpPr>
              <p:nvPr/>
            </p:nvSpPr>
            <p:spPr bwMode="auto">
              <a:xfrm>
                <a:off x="4052" y="1366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" name="Line 1101"/>
              <p:cNvSpPr>
                <a:spLocks noChangeShapeType="1"/>
              </p:cNvSpPr>
              <p:nvPr/>
            </p:nvSpPr>
            <p:spPr bwMode="auto">
              <a:xfrm>
                <a:off x="4061" y="137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" name="Line 1102"/>
              <p:cNvSpPr>
                <a:spLocks noChangeShapeType="1"/>
              </p:cNvSpPr>
              <p:nvPr/>
            </p:nvSpPr>
            <p:spPr bwMode="auto">
              <a:xfrm flipV="1">
                <a:off x="4061" y="134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" name="Line 1103"/>
              <p:cNvSpPr>
                <a:spLocks noChangeShapeType="1"/>
              </p:cNvSpPr>
              <p:nvPr/>
            </p:nvSpPr>
            <p:spPr bwMode="auto">
              <a:xfrm flipV="1">
                <a:off x="4061" y="133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" name="Line 1104"/>
              <p:cNvSpPr>
                <a:spLocks noChangeShapeType="1"/>
              </p:cNvSpPr>
              <p:nvPr/>
            </p:nvSpPr>
            <p:spPr bwMode="auto">
              <a:xfrm>
                <a:off x="4061" y="1330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" name="Line 1105"/>
              <p:cNvSpPr>
                <a:spLocks noChangeShapeType="1"/>
              </p:cNvSpPr>
              <p:nvPr/>
            </p:nvSpPr>
            <p:spPr bwMode="auto">
              <a:xfrm>
                <a:off x="4061" y="1357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" name="Line 1106"/>
              <p:cNvSpPr>
                <a:spLocks noChangeShapeType="1"/>
              </p:cNvSpPr>
              <p:nvPr/>
            </p:nvSpPr>
            <p:spPr bwMode="auto">
              <a:xfrm>
                <a:off x="4071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" name="Line 1107"/>
              <p:cNvSpPr>
                <a:spLocks noChangeShapeType="1"/>
              </p:cNvSpPr>
              <p:nvPr/>
            </p:nvSpPr>
            <p:spPr bwMode="auto">
              <a:xfrm>
                <a:off x="4071" y="1411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" name="Line 1108"/>
              <p:cNvSpPr>
                <a:spLocks noChangeShapeType="1"/>
              </p:cNvSpPr>
              <p:nvPr/>
            </p:nvSpPr>
            <p:spPr bwMode="auto">
              <a:xfrm flipV="1">
                <a:off x="4071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" name="Line 1109"/>
              <p:cNvSpPr>
                <a:spLocks noChangeShapeType="1"/>
              </p:cNvSpPr>
              <p:nvPr/>
            </p:nvSpPr>
            <p:spPr bwMode="auto">
              <a:xfrm flipV="1">
                <a:off x="4071" y="1375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" name="Line 1110"/>
              <p:cNvSpPr>
                <a:spLocks noChangeShapeType="1"/>
              </p:cNvSpPr>
              <p:nvPr/>
            </p:nvSpPr>
            <p:spPr bwMode="auto">
              <a:xfrm flipV="1">
                <a:off x="4080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" name="Line 1111"/>
              <p:cNvSpPr>
                <a:spLocks noChangeShapeType="1"/>
              </p:cNvSpPr>
              <p:nvPr/>
            </p:nvSpPr>
            <p:spPr bwMode="auto">
              <a:xfrm>
                <a:off x="4080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" name="Line 1112"/>
              <p:cNvSpPr>
                <a:spLocks noChangeShapeType="1"/>
              </p:cNvSpPr>
              <p:nvPr/>
            </p:nvSpPr>
            <p:spPr bwMode="auto">
              <a:xfrm>
                <a:off x="4080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" name="Line 1113"/>
              <p:cNvSpPr>
                <a:spLocks noChangeShapeType="1"/>
              </p:cNvSpPr>
              <p:nvPr/>
            </p:nvSpPr>
            <p:spPr bwMode="auto">
              <a:xfrm>
                <a:off x="4080" y="14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" name="Line 1114"/>
              <p:cNvSpPr>
                <a:spLocks noChangeShapeType="1"/>
              </p:cNvSpPr>
              <p:nvPr/>
            </p:nvSpPr>
            <p:spPr bwMode="auto">
              <a:xfrm flipV="1">
                <a:off x="4080" y="1384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" name="Line 1115"/>
              <p:cNvSpPr>
                <a:spLocks noChangeShapeType="1"/>
              </p:cNvSpPr>
              <p:nvPr/>
            </p:nvSpPr>
            <p:spPr bwMode="auto">
              <a:xfrm flipV="1">
                <a:off x="4090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" name="Line 1116"/>
              <p:cNvSpPr>
                <a:spLocks noChangeShapeType="1"/>
              </p:cNvSpPr>
              <p:nvPr/>
            </p:nvSpPr>
            <p:spPr bwMode="auto">
              <a:xfrm flipV="1">
                <a:off x="4090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" name="Line 1117"/>
              <p:cNvSpPr>
                <a:spLocks noChangeShapeType="1"/>
              </p:cNvSpPr>
              <p:nvPr/>
            </p:nvSpPr>
            <p:spPr bwMode="auto">
              <a:xfrm>
                <a:off x="4090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" name="Line 1118"/>
              <p:cNvSpPr>
                <a:spLocks noChangeShapeType="1"/>
              </p:cNvSpPr>
              <p:nvPr/>
            </p:nvSpPr>
            <p:spPr bwMode="auto">
              <a:xfrm>
                <a:off x="4090" y="1357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" name="Line 1119"/>
              <p:cNvSpPr>
                <a:spLocks noChangeShapeType="1"/>
              </p:cNvSpPr>
              <p:nvPr/>
            </p:nvSpPr>
            <p:spPr bwMode="auto">
              <a:xfrm flipV="1">
                <a:off x="4099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" name="Line 1120"/>
              <p:cNvSpPr>
                <a:spLocks noChangeShapeType="1"/>
              </p:cNvSpPr>
              <p:nvPr/>
            </p:nvSpPr>
            <p:spPr bwMode="auto">
              <a:xfrm flipV="1">
                <a:off x="4099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" name="Line 1121"/>
              <p:cNvSpPr>
                <a:spLocks noChangeShapeType="1"/>
              </p:cNvSpPr>
              <p:nvPr/>
            </p:nvSpPr>
            <p:spPr bwMode="auto">
              <a:xfrm>
                <a:off x="4099" y="133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" name="Line 1122"/>
              <p:cNvSpPr>
                <a:spLocks noChangeShapeType="1"/>
              </p:cNvSpPr>
              <p:nvPr/>
            </p:nvSpPr>
            <p:spPr bwMode="auto">
              <a:xfrm>
                <a:off x="4099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5" name="Line 1123"/>
              <p:cNvSpPr>
                <a:spLocks noChangeShapeType="1"/>
              </p:cNvSpPr>
              <p:nvPr/>
            </p:nvSpPr>
            <p:spPr bwMode="auto">
              <a:xfrm>
                <a:off x="4099" y="1339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6" name="Line 1124"/>
              <p:cNvSpPr>
                <a:spLocks noChangeShapeType="1"/>
              </p:cNvSpPr>
              <p:nvPr/>
            </p:nvSpPr>
            <p:spPr bwMode="auto">
              <a:xfrm>
                <a:off x="4109" y="134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7" name="Line 1125"/>
              <p:cNvSpPr>
                <a:spLocks noChangeShapeType="1"/>
              </p:cNvSpPr>
              <p:nvPr/>
            </p:nvSpPr>
            <p:spPr bwMode="auto">
              <a:xfrm>
                <a:off x="4109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8" name="Line 1126"/>
              <p:cNvSpPr>
                <a:spLocks noChangeShapeType="1"/>
              </p:cNvSpPr>
              <p:nvPr/>
            </p:nvSpPr>
            <p:spPr bwMode="auto">
              <a:xfrm flipV="1">
                <a:off x="4109" y="133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9" name="Line 1127"/>
              <p:cNvSpPr>
                <a:spLocks noChangeShapeType="1"/>
              </p:cNvSpPr>
              <p:nvPr/>
            </p:nvSpPr>
            <p:spPr bwMode="auto">
              <a:xfrm flipV="1">
                <a:off x="4109" y="1321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0" name="Line 1128"/>
              <p:cNvSpPr>
                <a:spLocks noChangeShapeType="1"/>
              </p:cNvSpPr>
              <p:nvPr/>
            </p:nvSpPr>
            <p:spPr bwMode="auto">
              <a:xfrm flipV="1">
                <a:off x="4118" y="131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1" name="Line 1129"/>
              <p:cNvSpPr>
                <a:spLocks noChangeShapeType="1"/>
              </p:cNvSpPr>
              <p:nvPr/>
            </p:nvSpPr>
            <p:spPr bwMode="auto">
              <a:xfrm>
                <a:off x="4118" y="131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2" name="Line 1130"/>
              <p:cNvSpPr>
                <a:spLocks noChangeShapeType="1"/>
              </p:cNvSpPr>
              <p:nvPr/>
            </p:nvSpPr>
            <p:spPr bwMode="auto">
              <a:xfrm>
                <a:off x="4118" y="131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3" name="Line 1131"/>
              <p:cNvSpPr>
                <a:spLocks noChangeShapeType="1"/>
              </p:cNvSpPr>
              <p:nvPr/>
            </p:nvSpPr>
            <p:spPr bwMode="auto">
              <a:xfrm>
                <a:off x="4118" y="132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4" name="Line 1132"/>
              <p:cNvSpPr>
                <a:spLocks noChangeShapeType="1"/>
              </p:cNvSpPr>
              <p:nvPr/>
            </p:nvSpPr>
            <p:spPr bwMode="auto">
              <a:xfrm>
                <a:off x="4118" y="1330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5" name="Line 1133"/>
              <p:cNvSpPr>
                <a:spLocks noChangeShapeType="1"/>
              </p:cNvSpPr>
              <p:nvPr/>
            </p:nvSpPr>
            <p:spPr bwMode="auto">
              <a:xfrm>
                <a:off x="4128" y="133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6" name="Line 1134"/>
              <p:cNvSpPr>
                <a:spLocks noChangeShapeType="1"/>
              </p:cNvSpPr>
              <p:nvPr/>
            </p:nvSpPr>
            <p:spPr bwMode="auto">
              <a:xfrm>
                <a:off x="4128" y="134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7" name="Line 1135"/>
              <p:cNvSpPr>
                <a:spLocks noChangeShapeType="1"/>
              </p:cNvSpPr>
              <p:nvPr/>
            </p:nvSpPr>
            <p:spPr bwMode="auto">
              <a:xfrm>
                <a:off x="4128" y="1375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8" name="Line 1136"/>
              <p:cNvSpPr>
                <a:spLocks noChangeShapeType="1"/>
              </p:cNvSpPr>
              <p:nvPr/>
            </p:nvSpPr>
            <p:spPr bwMode="auto">
              <a:xfrm>
                <a:off x="4128" y="1411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9" name="Line 1137"/>
              <p:cNvSpPr>
                <a:spLocks noChangeShapeType="1"/>
              </p:cNvSpPr>
              <p:nvPr/>
            </p:nvSpPr>
            <p:spPr bwMode="auto">
              <a:xfrm flipV="1">
                <a:off x="4137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0" name="Line 1138"/>
              <p:cNvSpPr>
                <a:spLocks noChangeShapeType="1"/>
              </p:cNvSpPr>
              <p:nvPr/>
            </p:nvSpPr>
            <p:spPr bwMode="auto">
              <a:xfrm flipV="1">
                <a:off x="4137" y="138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1" name="Line 1139"/>
              <p:cNvSpPr>
                <a:spLocks noChangeShapeType="1"/>
              </p:cNvSpPr>
              <p:nvPr/>
            </p:nvSpPr>
            <p:spPr bwMode="auto">
              <a:xfrm flipV="1">
                <a:off x="4137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2" name="Line 1140"/>
              <p:cNvSpPr>
                <a:spLocks noChangeShapeType="1"/>
              </p:cNvSpPr>
              <p:nvPr/>
            </p:nvSpPr>
            <p:spPr bwMode="auto">
              <a:xfrm>
                <a:off x="4137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3" name="Line 1141"/>
              <p:cNvSpPr>
                <a:spLocks noChangeShapeType="1"/>
              </p:cNvSpPr>
              <p:nvPr/>
            </p:nvSpPr>
            <p:spPr bwMode="auto">
              <a:xfrm>
                <a:off x="4137" y="1375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4" name="Line 1142"/>
              <p:cNvSpPr>
                <a:spLocks noChangeShapeType="1"/>
              </p:cNvSpPr>
              <p:nvPr/>
            </p:nvSpPr>
            <p:spPr bwMode="auto">
              <a:xfrm>
                <a:off x="4147" y="14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5" name="Line 1143"/>
              <p:cNvSpPr>
                <a:spLocks noChangeShapeType="1"/>
              </p:cNvSpPr>
              <p:nvPr/>
            </p:nvSpPr>
            <p:spPr bwMode="auto">
              <a:xfrm>
                <a:off x="4147" y="142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6" name="Line 1144"/>
              <p:cNvSpPr>
                <a:spLocks noChangeShapeType="1"/>
              </p:cNvSpPr>
              <p:nvPr/>
            </p:nvSpPr>
            <p:spPr bwMode="auto">
              <a:xfrm flipV="1">
                <a:off x="4147" y="141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7" name="Line 1145"/>
              <p:cNvSpPr>
                <a:spLocks noChangeShapeType="1"/>
              </p:cNvSpPr>
              <p:nvPr/>
            </p:nvSpPr>
            <p:spPr bwMode="auto">
              <a:xfrm flipV="1">
                <a:off x="4147" y="1402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8" name="Line 1146"/>
              <p:cNvSpPr>
                <a:spLocks noChangeShapeType="1"/>
              </p:cNvSpPr>
              <p:nvPr/>
            </p:nvSpPr>
            <p:spPr bwMode="auto">
              <a:xfrm>
                <a:off x="4156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9" name="Line 1147"/>
              <p:cNvSpPr>
                <a:spLocks noChangeShapeType="1"/>
              </p:cNvSpPr>
              <p:nvPr/>
            </p:nvSpPr>
            <p:spPr bwMode="auto">
              <a:xfrm>
                <a:off x="4156" y="1411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0" name="Line 1148"/>
              <p:cNvSpPr>
                <a:spLocks noChangeShapeType="1"/>
              </p:cNvSpPr>
              <p:nvPr/>
            </p:nvSpPr>
            <p:spPr bwMode="auto">
              <a:xfrm>
                <a:off x="4156" y="144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1" name="Line 1149"/>
              <p:cNvSpPr>
                <a:spLocks noChangeShapeType="1"/>
              </p:cNvSpPr>
              <p:nvPr/>
            </p:nvSpPr>
            <p:spPr bwMode="auto">
              <a:xfrm>
                <a:off x="4156" y="1465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2" name="Line 1150"/>
              <p:cNvSpPr>
                <a:spLocks noChangeShapeType="1"/>
              </p:cNvSpPr>
              <p:nvPr/>
            </p:nvSpPr>
            <p:spPr bwMode="auto">
              <a:xfrm flipV="1">
                <a:off x="4166" y="145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3" name="Line 1151"/>
              <p:cNvSpPr>
                <a:spLocks noChangeShapeType="1"/>
              </p:cNvSpPr>
              <p:nvPr/>
            </p:nvSpPr>
            <p:spPr bwMode="auto">
              <a:xfrm>
                <a:off x="4166" y="145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4" name="Line 1152"/>
              <p:cNvSpPr>
                <a:spLocks noChangeShapeType="1"/>
              </p:cNvSpPr>
              <p:nvPr/>
            </p:nvSpPr>
            <p:spPr bwMode="auto">
              <a:xfrm flipV="1">
                <a:off x="4166" y="143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5" name="Line 1153"/>
              <p:cNvSpPr>
                <a:spLocks noChangeShapeType="1"/>
              </p:cNvSpPr>
              <p:nvPr/>
            </p:nvSpPr>
            <p:spPr bwMode="auto">
              <a:xfrm flipV="1">
                <a:off x="4166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6" name="Line 1154"/>
              <p:cNvSpPr>
                <a:spLocks noChangeShapeType="1"/>
              </p:cNvSpPr>
              <p:nvPr/>
            </p:nvSpPr>
            <p:spPr bwMode="auto">
              <a:xfrm flipV="1">
                <a:off x="4166" y="1411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7" name="Line 1155"/>
              <p:cNvSpPr>
                <a:spLocks noChangeShapeType="1"/>
              </p:cNvSpPr>
              <p:nvPr/>
            </p:nvSpPr>
            <p:spPr bwMode="auto">
              <a:xfrm>
                <a:off x="4175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8" name="Line 1156"/>
              <p:cNvSpPr>
                <a:spLocks noChangeShapeType="1"/>
              </p:cNvSpPr>
              <p:nvPr/>
            </p:nvSpPr>
            <p:spPr bwMode="auto">
              <a:xfrm>
                <a:off x="4175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9" name="Line 1157"/>
              <p:cNvSpPr>
                <a:spLocks noChangeShapeType="1"/>
              </p:cNvSpPr>
              <p:nvPr/>
            </p:nvSpPr>
            <p:spPr bwMode="auto">
              <a:xfrm>
                <a:off x="4175" y="143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0" name="Line 1158"/>
              <p:cNvSpPr>
                <a:spLocks noChangeShapeType="1"/>
              </p:cNvSpPr>
              <p:nvPr/>
            </p:nvSpPr>
            <p:spPr bwMode="auto">
              <a:xfrm>
                <a:off x="4175" y="146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1" name="Line 1159"/>
              <p:cNvSpPr>
                <a:spLocks noChangeShapeType="1"/>
              </p:cNvSpPr>
              <p:nvPr/>
            </p:nvSpPr>
            <p:spPr bwMode="auto">
              <a:xfrm flipV="1">
                <a:off x="4185" y="146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2" name="Line 1160"/>
              <p:cNvSpPr>
                <a:spLocks noChangeShapeType="1"/>
              </p:cNvSpPr>
              <p:nvPr/>
            </p:nvSpPr>
            <p:spPr bwMode="auto">
              <a:xfrm flipV="1">
                <a:off x="4185" y="143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3" name="Line 1161"/>
              <p:cNvSpPr>
                <a:spLocks noChangeShapeType="1"/>
              </p:cNvSpPr>
              <p:nvPr/>
            </p:nvSpPr>
            <p:spPr bwMode="auto">
              <a:xfrm flipV="1">
                <a:off x="4185" y="141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4" name="Line 1162"/>
              <p:cNvSpPr>
                <a:spLocks noChangeShapeType="1"/>
              </p:cNvSpPr>
              <p:nvPr/>
            </p:nvSpPr>
            <p:spPr bwMode="auto">
              <a:xfrm flipV="1">
                <a:off x="4185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5" name="Line 1163"/>
              <p:cNvSpPr>
                <a:spLocks noChangeShapeType="1"/>
              </p:cNvSpPr>
              <p:nvPr/>
            </p:nvSpPr>
            <p:spPr bwMode="auto">
              <a:xfrm>
                <a:off x="4185" y="1393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6" name="Line 1164"/>
              <p:cNvSpPr>
                <a:spLocks noChangeShapeType="1"/>
              </p:cNvSpPr>
              <p:nvPr/>
            </p:nvSpPr>
            <p:spPr bwMode="auto">
              <a:xfrm>
                <a:off x="4194" y="14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7" name="Line 1165"/>
              <p:cNvSpPr>
                <a:spLocks noChangeShapeType="1"/>
              </p:cNvSpPr>
              <p:nvPr/>
            </p:nvSpPr>
            <p:spPr bwMode="auto">
              <a:xfrm>
                <a:off x="4194" y="14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8" name="Line 1166"/>
              <p:cNvSpPr>
                <a:spLocks noChangeShapeType="1"/>
              </p:cNvSpPr>
              <p:nvPr/>
            </p:nvSpPr>
            <p:spPr bwMode="auto">
              <a:xfrm flipV="1">
                <a:off x="4194" y="14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9" name="Line 1167"/>
              <p:cNvSpPr>
                <a:spLocks noChangeShapeType="1"/>
              </p:cNvSpPr>
              <p:nvPr/>
            </p:nvSpPr>
            <p:spPr bwMode="auto">
              <a:xfrm flipV="1">
                <a:off x="4194" y="1375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0" name="Line 1168"/>
              <p:cNvSpPr>
                <a:spLocks noChangeShapeType="1"/>
              </p:cNvSpPr>
              <p:nvPr/>
            </p:nvSpPr>
            <p:spPr bwMode="auto">
              <a:xfrm flipV="1">
                <a:off x="4204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1" name="Line 1169"/>
              <p:cNvSpPr>
                <a:spLocks noChangeShapeType="1"/>
              </p:cNvSpPr>
              <p:nvPr/>
            </p:nvSpPr>
            <p:spPr bwMode="auto">
              <a:xfrm>
                <a:off x="4204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2" name="Line 1170"/>
              <p:cNvSpPr>
                <a:spLocks noChangeShapeType="1"/>
              </p:cNvSpPr>
              <p:nvPr/>
            </p:nvSpPr>
            <p:spPr bwMode="auto">
              <a:xfrm>
                <a:off x="4204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3" name="Line 1171"/>
              <p:cNvSpPr>
                <a:spLocks noChangeShapeType="1"/>
              </p:cNvSpPr>
              <p:nvPr/>
            </p:nvSpPr>
            <p:spPr bwMode="auto">
              <a:xfrm>
                <a:off x="4204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4" name="Line 1172"/>
              <p:cNvSpPr>
                <a:spLocks noChangeShapeType="1"/>
              </p:cNvSpPr>
              <p:nvPr/>
            </p:nvSpPr>
            <p:spPr bwMode="auto">
              <a:xfrm>
                <a:off x="4204" y="1357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5" name="Line 1173"/>
              <p:cNvSpPr>
                <a:spLocks noChangeShapeType="1"/>
              </p:cNvSpPr>
              <p:nvPr/>
            </p:nvSpPr>
            <p:spPr bwMode="auto">
              <a:xfrm>
                <a:off x="4213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6" name="Line 1174"/>
              <p:cNvSpPr>
                <a:spLocks noChangeShapeType="1"/>
              </p:cNvSpPr>
              <p:nvPr/>
            </p:nvSpPr>
            <p:spPr bwMode="auto">
              <a:xfrm>
                <a:off x="4213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7" name="Line 1175"/>
              <p:cNvSpPr>
                <a:spLocks noChangeShapeType="1"/>
              </p:cNvSpPr>
              <p:nvPr/>
            </p:nvSpPr>
            <p:spPr bwMode="auto">
              <a:xfrm flipV="1">
                <a:off x="4213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8" name="Line 1176"/>
              <p:cNvSpPr>
                <a:spLocks noChangeShapeType="1"/>
              </p:cNvSpPr>
              <p:nvPr/>
            </p:nvSpPr>
            <p:spPr bwMode="auto">
              <a:xfrm flipV="1">
                <a:off x="4213" y="1366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9" name="Line 1177"/>
              <p:cNvSpPr>
                <a:spLocks noChangeShapeType="1"/>
              </p:cNvSpPr>
              <p:nvPr/>
            </p:nvSpPr>
            <p:spPr bwMode="auto">
              <a:xfrm flipV="1">
                <a:off x="4223" y="133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0" name="Line 1178"/>
              <p:cNvSpPr>
                <a:spLocks noChangeShapeType="1"/>
              </p:cNvSpPr>
              <p:nvPr/>
            </p:nvSpPr>
            <p:spPr bwMode="auto">
              <a:xfrm flipV="1">
                <a:off x="4223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1" name="Line 1179"/>
              <p:cNvSpPr>
                <a:spLocks noChangeShapeType="1"/>
              </p:cNvSpPr>
              <p:nvPr/>
            </p:nvSpPr>
            <p:spPr bwMode="auto">
              <a:xfrm>
                <a:off x="4223" y="1330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2" name="Line 1180"/>
              <p:cNvSpPr>
                <a:spLocks noChangeShapeType="1"/>
              </p:cNvSpPr>
              <p:nvPr/>
            </p:nvSpPr>
            <p:spPr bwMode="auto">
              <a:xfrm>
                <a:off x="4223" y="133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3" name="Line 1181"/>
              <p:cNvSpPr>
                <a:spLocks noChangeShapeType="1"/>
              </p:cNvSpPr>
              <p:nvPr/>
            </p:nvSpPr>
            <p:spPr bwMode="auto">
              <a:xfrm>
                <a:off x="4223" y="1366"/>
                <a:ext cx="9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4" name="Line 1182"/>
              <p:cNvSpPr>
                <a:spLocks noChangeShapeType="1"/>
              </p:cNvSpPr>
              <p:nvPr/>
            </p:nvSpPr>
            <p:spPr bwMode="auto">
              <a:xfrm>
                <a:off x="4232" y="140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5" name="Line 1183"/>
              <p:cNvSpPr>
                <a:spLocks noChangeShapeType="1"/>
              </p:cNvSpPr>
              <p:nvPr/>
            </p:nvSpPr>
            <p:spPr bwMode="auto">
              <a:xfrm>
                <a:off x="4232" y="1429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" name="Line 1184"/>
              <p:cNvSpPr>
                <a:spLocks noChangeShapeType="1"/>
              </p:cNvSpPr>
              <p:nvPr/>
            </p:nvSpPr>
            <p:spPr bwMode="auto">
              <a:xfrm>
                <a:off x="4232" y="144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" name="Line 1185"/>
              <p:cNvSpPr>
                <a:spLocks noChangeShapeType="1"/>
              </p:cNvSpPr>
              <p:nvPr/>
            </p:nvSpPr>
            <p:spPr bwMode="auto">
              <a:xfrm>
                <a:off x="4232" y="1465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8" name="Line 1186"/>
              <p:cNvSpPr>
                <a:spLocks noChangeShapeType="1"/>
              </p:cNvSpPr>
              <p:nvPr/>
            </p:nvSpPr>
            <p:spPr bwMode="auto">
              <a:xfrm>
                <a:off x="4242" y="147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9" name="Line 1187"/>
              <p:cNvSpPr>
                <a:spLocks noChangeShapeType="1"/>
              </p:cNvSpPr>
              <p:nvPr/>
            </p:nvSpPr>
            <p:spPr bwMode="auto">
              <a:xfrm>
                <a:off x="4242" y="147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0" name="Line 1188"/>
              <p:cNvSpPr>
                <a:spLocks noChangeShapeType="1"/>
              </p:cNvSpPr>
              <p:nvPr/>
            </p:nvSpPr>
            <p:spPr bwMode="auto">
              <a:xfrm>
                <a:off x="4242" y="1474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1" name="Line 1189"/>
              <p:cNvSpPr>
                <a:spLocks noChangeShapeType="1"/>
              </p:cNvSpPr>
              <p:nvPr/>
            </p:nvSpPr>
            <p:spPr bwMode="auto">
              <a:xfrm>
                <a:off x="4242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2" name="Line 1190"/>
              <p:cNvSpPr>
                <a:spLocks noChangeShapeType="1"/>
              </p:cNvSpPr>
              <p:nvPr/>
            </p:nvSpPr>
            <p:spPr bwMode="auto">
              <a:xfrm flipV="1">
                <a:off x="4242" y="1447"/>
                <a:ext cx="9" cy="4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3" name="Line 1191"/>
              <p:cNvSpPr>
                <a:spLocks noChangeShapeType="1"/>
              </p:cNvSpPr>
              <p:nvPr/>
            </p:nvSpPr>
            <p:spPr bwMode="auto">
              <a:xfrm flipV="1">
                <a:off x="4251" y="1393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4" name="Line 1192"/>
              <p:cNvSpPr>
                <a:spLocks noChangeShapeType="1"/>
              </p:cNvSpPr>
              <p:nvPr/>
            </p:nvSpPr>
            <p:spPr bwMode="auto">
              <a:xfrm flipV="1">
                <a:off x="4251" y="1357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5" name="Line 1193"/>
              <p:cNvSpPr>
                <a:spLocks noChangeShapeType="1"/>
              </p:cNvSpPr>
              <p:nvPr/>
            </p:nvSpPr>
            <p:spPr bwMode="auto">
              <a:xfrm>
                <a:off x="4251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6" name="Line 1194"/>
              <p:cNvSpPr>
                <a:spLocks noChangeShapeType="1"/>
              </p:cNvSpPr>
              <p:nvPr/>
            </p:nvSpPr>
            <p:spPr bwMode="auto">
              <a:xfrm>
                <a:off x="4251" y="1366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7" name="Line 1195"/>
              <p:cNvSpPr>
                <a:spLocks noChangeShapeType="1"/>
              </p:cNvSpPr>
              <p:nvPr/>
            </p:nvSpPr>
            <p:spPr bwMode="auto">
              <a:xfrm>
                <a:off x="4261" y="139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8" name="Line 1196"/>
              <p:cNvSpPr>
                <a:spLocks noChangeShapeType="1"/>
              </p:cNvSpPr>
              <p:nvPr/>
            </p:nvSpPr>
            <p:spPr bwMode="auto">
              <a:xfrm>
                <a:off x="4261" y="1420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9" name="Line 1197"/>
              <p:cNvSpPr>
                <a:spLocks noChangeShapeType="1"/>
              </p:cNvSpPr>
              <p:nvPr/>
            </p:nvSpPr>
            <p:spPr bwMode="auto">
              <a:xfrm flipV="1">
                <a:off x="4261" y="14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0" name="Line 1198"/>
              <p:cNvSpPr>
                <a:spLocks noChangeShapeType="1"/>
              </p:cNvSpPr>
              <p:nvPr/>
            </p:nvSpPr>
            <p:spPr bwMode="auto">
              <a:xfrm flipV="1">
                <a:off x="4261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1" name="Line 1199"/>
              <p:cNvSpPr>
                <a:spLocks noChangeShapeType="1"/>
              </p:cNvSpPr>
              <p:nvPr/>
            </p:nvSpPr>
            <p:spPr bwMode="auto">
              <a:xfrm>
                <a:off x="4261" y="138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2" name="Line 1200"/>
              <p:cNvSpPr>
                <a:spLocks noChangeShapeType="1"/>
              </p:cNvSpPr>
              <p:nvPr/>
            </p:nvSpPr>
            <p:spPr bwMode="auto">
              <a:xfrm>
                <a:off x="4270" y="138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3" name="Line 1201"/>
              <p:cNvSpPr>
                <a:spLocks noChangeShapeType="1"/>
              </p:cNvSpPr>
              <p:nvPr/>
            </p:nvSpPr>
            <p:spPr bwMode="auto">
              <a:xfrm>
                <a:off x="4270" y="138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4" name="Line 1202"/>
              <p:cNvSpPr>
                <a:spLocks noChangeShapeType="1"/>
              </p:cNvSpPr>
              <p:nvPr/>
            </p:nvSpPr>
            <p:spPr bwMode="auto">
              <a:xfrm>
                <a:off x="4270" y="141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5" name="Line 1203"/>
              <p:cNvSpPr>
                <a:spLocks noChangeShapeType="1"/>
              </p:cNvSpPr>
              <p:nvPr/>
            </p:nvSpPr>
            <p:spPr bwMode="auto">
              <a:xfrm>
                <a:off x="4270" y="1438"/>
                <a:ext cx="10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6" name="Line 1204"/>
              <p:cNvSpPr>
                <a:spLocks noChangeShapeType="1"/>
              </p:cNvSpPr>
              <p:nvPr/>
            </p:nvSpPr>
            <p:spPr bwMode="auto">
              <a:xfrm>
                <a:off x="4280" y="1483"/>
                <a:ext cx="1" cy="4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7" name="Line 1205"/>
              <p:cNvSpPr>
                <a:spLocks noChangeShapeType="1"/>
              </p:cNvSpPr>
              <p:nvPr/>
            </p:nvSpPr>
            <p:spPr bwMode="auto">
              <a:xfrm>
                <a:off x="4280" y="15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8" name="Line 1206"/>
              <p:cNvSpPr>
                <a:spLocks noChangeShapeType="1"/>
              </p:cNvSpPr>
              <p:nvPr/>
            </p:nvSpPr>
            <p:spPr bwMode="auto">
              <a:xfrm flipV="1">
                <a:off x="4280" y="1502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9" name="Line 1207"/>
              <p:cNvSpPr>
                <a:spLocks noChangeShapeType="1"/>
              </p:cNvSpPr>
              <p:nvPr/>
            </p:nvSpPr>
            <p:spPr bwMode="auto">
              <a:xfrm flipV="1">
                <a:off x="4280" y="1420"/>
                <a:ext cx="1" cy="8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0" name="Line 1208"/>
              <p:cNvSpPr>
                <a:spLocks noChangeShapeType="1"/>
              </p:cNvSpPr>
              <p:nvPr/>
            </p:nvSpPr>
            <p:spPr bwMode="auto">
              <a:xfrm flipV="1">
                <a:off x="4280" y="1366"/>
                <a:ext cx="9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1" name="Line 1209"/>
              <p:cNvSpPr>
                <a:spLocks noChangeShapeType="1"/>
              </p:cNvSpPr>
              <p:nvPr/>
            </p:nvSpPr>
            <p:spPr bwMode="auto">
              <a:xfrm>
                <a:off x="4289" y="136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2" name="Line 1210"/>
              <p:cNvSpPr>
                <a:spLocks noChangeShapeType="1"/>
              </p:cNvSpPr>
              <p:nvPr/>
            </p:nvSpPr>
            <p:spPr bwMode="auto">
              <a:xfrm>
                <a:off x="4289" y="136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3" name="Line 1211"/>
              <p:cNvSpPr>
                <a:spLocks noChangeShapeType="1"/>
              </p:cNvSpPr>
              <p:nvPr/>
            </p:nvSpPr>
            <p:spPr bwMode="auto">
              <a:xfrm>
                <a:off x="4289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70" name="Group 1212"/>
            <p:cNvGrpSpPr>
              <a:grpSpLocks/>
            </p:cNvGrpSpPr>
            <p:nvPr/>
          </p:nvGrpSpPr>
          <p:grpSpPr bwMode="auto">
            <a:xfrm>
              <a:off x="4263" y="851"/>
              <a:ext cx="378" cy="450"/>
              <a:chOff x="4289" y="1312"/>
              <a:chExt cx="419" cy="452"/>
            </a:xfrm>
          </p:grpSpPr>
          <p:sp>
            <p:nvSpPr>
              <p:cNvPr id="19904" name="Line 1213"/>
              <p:cNvSpPr>
                <a:spLocks noChangeShapeType="1"/>
              </p:cNvSpPr>
              <p:nvPr/>
            </p:nvSpPr>
            <p:spPr bwMode="auto">
              <a:xfrm>
                <a:off x="4289" y="1402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" name="Line 1214"/>
              <p:cNvSpPr>
                <a:spLocks noChangeShapeType="1"/>
              </p:cNvSpPr>
              <p:nvPr/>
            </p:nvSpPr>
            <p:spPr bwMode="auto">
              <a:xfrm>
                <a:off x="4299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" name="Line 1215"/>
              <p:cNvSpPr>
                <a:spLocks noChangeShapeType="1"/>
              </p:cNvSpPr>
              <p:nvPr/>
            </p:nvSpPr>
            <p:spPr bwMode="auto">
              <a:xfrm>
                <a:off x="4299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" name="Line 1216"/>
              <p:cNvSpPr>
                <a:spLocks noChangeShapeType="1"/>
              </p:cNvSpPr>
              <p:nvPr/>
            </p:nvSpPr>
            <p:spPr bwMode="auto">
              <a:xfrm>
                <a:off x="4299" y="14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" name="Line 1217"/>
              <p:cNvSpPr>
                <a:spLocks noChangeShapeType="1"/>
              </p:cNvSpPr>
              <p:nvPr/>
            </p:nvSpPr>
            <p:spPr bwMode="auto">
              <a:xfrm flipV="1">
                <a:off x="4299" y="14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" name="Line 1218"/>
              <p:cNvSpPr>
                <a:spLocks noChangeShapeType="1"/>
              </p:cNvSpPr>
              <p:nvPr/>
            </p:nvSpPr>
            <p:spPr bwMode="auto">
              <a:xfrm flipV="1">
                <a:off x="4299" y="1420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" name="Line 1219"/>
              <p:cNvSpPr>
                <a:spLocks noChangeShapeType="1"/>
              </p:cNvSpPr>
              <p:nvPr/>
            </p:nvSpPr>
            <p:spPr bwMode="auto">
              <a:xfrm flipV="1">
                <a:off x="4308" y="14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" name="Line 1220"/>
              <p:cNvSpPr>
                <a:spLocks noChangeShapeType="1"/>
              </p:cNvSpPr>
              <p:nvPr/>
            </p:nvSpPr>
            <p:spPr bwMode="auto">
              <a:xfrm>
                <a:off x="4308" y="14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" name="Line 1221"/>
              <p:cNvSpPr>
                <a:spLocks noChangeShapeType="1"/>
              </p:cNvSpPr>
              <p:nvPr/>
            </p:nvSpPr>
            <p:spPr bwMode="auto">
              <a:xfrm flipV="1">
                <a:off x="4308" y="13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" name="Line 1222"/>
              <p:cNvSpPr>
                <a:spLocks noChangeShapeType="1"/>
              </p:cNvSpPr>
              <p:nvPr/>
            </p:nvSpPr>
            <p:spPr bwMode="auto">
              <a:xfrm flipV="1">
                <a:off x="4308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" name="Line 1223"/>
              <p:cNvSpPr>
                <a:spLocks noChangeShapeType="1"/>
              </p:cNvSpPr>
              <p:nvPr/>
            </p:nvSpPr>
            <p:spPr bwMode="auto">
              <a:xfrm>
                <a:off x="4308" y="1384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" name="Line 1224"/>
              <p:cNvSpPr>
                <a:spLocks noChangeShapeType="1"/>
              </p:cNvSpPr>
              <p:nvPr/>
            </p:nvSpPr>
            <p:spPr bwMode="auto">
              <a:xfrm>
                <a:off x="4318" y="1393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" name="Line 1225"/>
              <p:cNvSpPr>
                <a:spLocks noChangeShapeType="1"/>
              </p:cNvSpPr>
              <p:nvPr/>
            </p:nvSpPr>
            <p:spPr bwMode="auto">
              <a:xfrm>
                <a:off x="4318" y="142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" name="Line 1226"/>
              <p:cNvSpPr>
                <a:spLocks noChangeShapeType="1"/>
              </p:cNvSpPr>
              <p:nvPr/>
            </p:nvSpPr>
            <p:spPr bwMode="auto">
              <a:xfrm flipV="1">
                <a:off x="4318" y="143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Line 1227"/>
              <p:cNvSpPr>
                <a:spLocks noChangeShapeType="1"/>
              </p:cNvSpPr>
              <p:nvPr/>
            </p:nvSpPr>
            <p:spPr bwMode="auto">
              <a:xfrm flipV="1">
                <a:off x="4318" y="1393"/>
                <a:ext cx="9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Line 1228"/>
              <p:cNvSpPr>
                <a:spLocks noChangeShapeType="1"/>
              </p:cNvSpPr>
              <p:nvPr/>
            </p:nvSpPr>
            <p:spPr bwMode="auto">
              <a:xfrm flipV="1">
                <a:off x="4327" y="136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Line 1229"/>
              <p:cNvSpPr>
                <a:spLocks noChangeShapeType="1"/>
              </p:cNvSpPr>
              <p:nvPr/>
            </p:nvSpPr>
            <p:spPr bwMode="auto">
              <a:xfrm flipV="1">
                <a:off x="4327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Line 1230"/>
              <p:cNvSpPr>
                <a:spLocks noChangeShapeType="1"/>
              </p:cNvSpPr>
              <p:nvPr/>
            </p:nvSpPr>
            <p:spPr bwMode="auto">
              <a:xfrm>
                <a:off x="4327" y="1357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Line 1231"/>
              <p:cNvSpPr>
                <a:spLocks noChangeShapeType="1"/>
              </p:cNvSpPr>
              <p:nvPr/>
            </p:nvSpPr>
            <p:spPr bwMode="auto">
              <a:xfrm>
                <a:off x="4327" y="135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Line 1232"/>
              <p:cNvSpPr>
                <a:spLocks noChangeShapeType="1"/>
              </p:cNvSpPr>
              <p:nvPr/>
            </p:nvSpPr>
            <p:spPr bwMode="auto">
              <a:xfrm>
                <a:off x="4327" y="1375"/>
                <a:ext cx="10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Line 1233"/>
              <p:cNvSpPr>
                <a:spLocks noChangeShapeType="1"/>
              </p:cNvSpPr>
              <p:nvPr/>
            </p:nvSpPr>
            <p:spPr bwMode="auto">
              <a:xfrm>
                <a:off x="4337" y="1429"/>
                <a:ext cx="1" cy="6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Line 1234"/>
              <p:cNvSpPr>
                <a:spLocks noChangeShapeType="1"/>
              </p:cNvSpPr>
              <p:nvPr/>
            </p:nvSpPr>
            <p:spPr bwMode="auto">
              <a:xfrm>
                <a:off x="4337" y="14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Line 1235"/>
              <p:cNvSpPr>
                <a:spLocks noChangeShapeType="1"/>
              </p:cNvSpPr>
              <p:nvPr/>
            </p:nvSpPr>
            <p:spPr bwMode="auto">
              <a:xfrm flipV="1">
                <a:off x="4337" y="14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Line 1236"/>
              <p:cNvSpPr>
                <a:spLocks noChangeShapeType="1"/>
              </p:cNvSpPr>
              <p:nvPr/>
            </p:nvSpPr>
            <p:spPr bwMode="auto">
              <a:xfrm flipV="1">
                <a:off x="4337" y="1456"/>
                <a:ext cx="9" cy="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" name="Line 1237"/>
              <p:cNvSpPr>
                <a:spLocks noChangeShapeType="1"/>
              </p:cNvSpPr>
              <p:nvPr/>
            </p:nvSpPr>
            <p:spPr bwMode="auto">
              <a:xfrm flipV="1">
                <a:off x="4346" y="144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" name="Line 1238"/>
              <p:cNvSpPr>
                <a:spLocks noChangeShapeType="1"/>
              </p:cNvSpPr>
              <p:nvPr/>
            </p:nvSpPr>
            <p:spPr bwMode="auto">
              <a:xfrm>
                <a:off x="4346" y="144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" name="Line 1239"/>
              <p:cNvSpPr>
                <a:spLocks noChangeShapeType="1"/>
              </p:cNvSpPr>
              <p:nvPr/>
            </p:nvSpPr>
            <p:spPr bwMode="auto">
              <a:xfrm>
                <a:off x="4346" y="145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" name="Line 1240"/>
              <p:cNvSpPr>
                <a:spLocks noChangeShapeType="1"/>
              </p:cNvSpPr>
              <p:nvPr/>
            </p:nvSpPr>
            <p:spPr bwMode="auto">
              <a:xfrm flipV="1">
                <a:off x="4346" y="146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" name="Line 1241"/>
              <p:cNvSpPr>
                <a:spLocks noChangeShapeType="1"/>
              </p:cNvSpPr>
              <p:nvPr/>
            </p:nvSpPr>
            <p:spPr bwMode="auto">
              <a:xfrm flipV="1">
                <a:off x="4346" y="1438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" name="Line 1242"/>
              <p:cNvSpPr>
                <a:spLocks noChangeShapeType="1"/>
              </p:cNvSpPr>
              <p:nvPr/>
            </p:nvSpPr>
            <p:spPr bwMode="auto">
              <a:xfrm flipV="1">
                <a:off x="4356" y="1402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" name="Line 1243"/>
              <p:cNvSpPr>
                <a:spLocks noChangeShapeType="1"/>
              </p:cNvSpPr>
              <p:nvPr/>
            </p:nvSpPr>
            <p:spPr bwMode="auto">
              <a:xfrm>
                <a:off x="4356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" name="Line 1244"/>
              <p:cNvSpPr>
                <a:spLocks noChangeShapeType="1"/>
              </p:cNvSpPr>
              <p:nvPr/>
            </p:nvSpPr>
            <p:spPr bwMode="auto">
              <a:xfrm>
                <a:off x="4356" y="141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" name="Line 1245"/>
              <p:cNvSpPr>
                <a:spLocks noChangeShapeType="1"/>
              </p:cNvSpPr>
              <p:nvPr/>
            </p:nvSpPr>
            <p:spPr bwMode="auto">
              <a:xfrm>
                <a:off x="4356" y="1438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" name="Line 1246"/>
              <p:cNvSpPr>
                <a:spLocks noChangeShapeType="1"/>
              </p:cNvSpPr>
              <p:nvPr/>
            </p:nvSpPr>
            <p:spPr bwMode="auto">
              <a:xfrm flipV="1">
                <a:off x="4365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" name="Line 1247"/>
              <p:cNvSpPr>
                <a:spLocks noChangeShapeType="1"/>
              </p:cNvSpPr>
              <p:nvPr/>
            </p:nvSpPr>
            <p:spPr bwMode="auto">
              <a:xfrm flipV="1">
                <a:off x="4365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" name="Line 1248"/>
              <p:cNvSpPr>
                <a:spLocks noChangeShapeType="1"/>
              </p:cNvSpPr>
              <p:nvPr/>
            </p:nvSpPr>
            <p:spPr bwMode="auto">
              <a:xfrm>
                <a:off x="4365" y="14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" name="Line 1249"/>
              <p:cNvSpPr>
                <a:spLocks noChangeShapeType="1"/>
              </p:cNvSpPr>
              <p:nvPr/>
            </p:nvSpPr>
            <p:spPr bwMode="auto">
              <a:xfrm>
                <a:off x="4365" y="1420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" name="Line 1250"/>
              <p:cNvSpPr>
                <a:spLocks noChangeShapeType="1"/>
              </p:cNvSpPr>
              <p:nvPr/>
            </p:nvSpPr>
            <p:spPr bwMode="auto">
              <a:xfrm>
                <a:off x="4365" y="1447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" name="Line 1251"/>
              <p:cNvSpPr>
                <a:spLocks noChangeShapeType="1"/>
              </p:cNvSpPr>
              <p:nvPr/>
            </p:nvSpPr>
            <p:spPr bwMode="auto">
              <a:xfrm flipV="1">
                <a:off x="4375" y="144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" name="Line 1252"/>
              <p:cNvSpPr>
                <a:spLocks noChangeShapeType="1"/>
              </p:cNvSpPr>
              <p:nvPr/>
            </p:nvSpPr>
            <p:spPr bwMode="auto">
              <a:xfrm flipV="1">
                <a:off x="4375" y="1411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" name="Line 1253"/>
              <p:cNvSpPr>
                <a:spLocks noChangeShapeType="1"/>
              </p:cNvSpPr>
              <p:nvPr/>
            </p:nvSpPr>
            <p:spPr bwMode="auto">
              <a:xfrm flipV="1">
                <a:off x="4375" y="138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" name="Line 1254"/>
              <p:cNvSpPr>
                <a:spLocks noChangeShapeType="1"/>
              </p:cNvSpPr>
              <p:nvPr/>
            </p:nvSpPr>
            <p:spPr bwMode="auto">
              <a:xfrm>
                <a:off x="4375" y="1384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" name="Line 1255"/>
              <p:cNvSpPr>
                <a:spLocks noChangeShapeType="1"/>
              </p:cNvSpPr>
              <p:nvPr/>
            </p:nvSpPr>
            <p:spPr bwMode="auto">
              <a:xfrm>
                <a:off x="4384" y="1384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" name="Line 1256"/>
              <p:cNvSpPr>
                <a:spLocks noChangeShapeType="1"/>
              </p:cNvSpPr>
              <p:nvPr/>
            </p:nvSpPr>
            <p:spPr bwMode="auto">
              <a:xfrm>
                <a:off x="4384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" name="Line 1257"/>
              <p:cNvSpPr>
                <a:spLocks noChangeShapeType="1"/>
              </p:cNvSpPr>
              <p:nvPr/>
            </p:nvSpPr>
            <p:spPr bwMode="auto">
              <a:xfrm flipV="1">
                <a:off x="4384" y="14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Line 1258"/>
              <p:cNvSpPr>
                <a:spLocks noChangeShapeType="1"/>
              </p:cNvSpPr>
              <p:nvPr/>
            </p:nvSpPr>
            <p:spPr bwMode="auto">
              <a:xfrm flipV="1">
                <a:off x="4384" y="1375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" name="Line 1259"/>
              <p:cNvSpPr>
                <a:spLocks noChangeShapeType="1"/>
              </p:cNvSpPr>
              <p:nvPr/>
            </p:nvSpPr>
            <p:spPr bwMode="auto">
              <a:xfrm>
                <a:off x="4384" y="1375"/>
                <a:ext cx="10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Line 1260"/>
              <p:cNvSpPr>
                <a:spLocks noChangeShapeType="1"/>
              </p:cNvSpPr>
              <p:nvPr/>
            </p:nvSpPr>
            <p:spPr bwMode="auto">
              <a:xfrm>
                <a:off x="4394" y="1375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" name="Line 1261"/>
              <p:cNvSpPr>
                <a:spLocks noChangeShapeType="1"/>
              </p:cNvSpPr>
              <p:nvPr/>
            </p:nvSpPr>
            <p:spPr bwMode="auto">
              <a:xfrm>
                <a:off x="4394" y="1411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" name="Line 1262"/>
              <p:cNvSpPr>
                <a:spLocks noChangeShapeType="1"/>
              </p:cNvSpPr>
              <p:nvPr/>
            </p:nvSpPr>
            <p:spPr bwMode="auto">
              <a:xfrm flipV="1">
                <a:off x="4394" y="14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" name="Line 1263"/>
              <p:cNvSpPr>
                <a:spLocks noChangeShapeType="1"/>
              </p:cNvSpPr>
              <p:nvPr/>
            </p:nvSpPr>
            <p:spPr bwMode="auto">
              <a:xfrm flipV="1">
                <a:off x="4394" y="1402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Line 1264"/>
              <p:cNvSpPr>
                <a:spLocks noChangeShapeType="1"/>
              </p:cNvSpPr>
              <p:nvPr/>
            </p:nvSpPr>
            <p:spPr bwMode="auto">
              <a:xfrm>
                <a:off x="4403" y="14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Line 1265"/>
              <p:cNvSpPr>
                <a:spLocks noChangeShapeType="1"/>
              </p:cNvSpPr>
              <p:nvPr/>
            </p:nvSpPr>
            <p:spPr bwMode="auto">
              <a:xfrm>
                <a:off x="4403" y="140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Line 1266"/>
              <p:cNvSpPr>
                <a:spLocks noChangeShapeType="1"/>
              </p:cNvSpPr>
              <p:nvPr/>
            </p:nvSpPr>
            <p:spPr bwMode="auto">
              <a:xfrm>
                <a:off x="4403" y="1429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Line 1267"/>
              <p:cNvSpPr>
                <a:spLocks noChangeShapeType="1"/>
              </p:cNvSpPr>
              <p:nvPr/>
            </p:nvSpPr>
            <p:spPr bwMode="auto">
              <a:xfrm flipV="1">
                <a:off x="4403" y="145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Line 1268"/>
              <p:cNvSpPr>
                <a:spLocks noChangeShapeType="1"/>
              </p:cNvSpPr>
              <p:nvPr/>
            </p:nvSpPr>
            <p:spPr bwMode="auto">
              <a:xfrm flipV="1">
                <a:off x="4403" y="1420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Line 1269"/>
              <p:cNvSpPr>
                <a:spLocks noChangeShapeType="1"/>
              </p:cNvSpPr>
              <p:nvPr/>
            </p:nvSpPr>
            <p:spPr bwMode="auto">
              <a:xfrm flipV="1">
                <a:off x="4413" y="1375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Line 1270"/>
              <p:cNvSpPr>
                <a:spLocks noChangeShapeType="1"/>
              </p:cNvSpPr>
              <p:nvPr/>
            </p:nvSpPr>
            <p:spPr bwMode="auto">
              <a:xfrm flipV="1">
                <a:off x="4413" y="1339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Line 1271"/>
              <p:cNvSpPr>
                <a:spLocks noChangeShapeType="1"/>
              </p:cNvSpPr>
              <p:nvPr/>
            </p:nvSpPr>
            <p:spPr bwMode="auto">
              <a:xfrm flipV="1">
                <a:off x="4413" y="131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Line 1272"/>
              <p:cNvSpPr>
                <a:spLocks noChangeShapeType="1"/>
              </p:cNvSpPr>
              <p:nvPr/>
            </p:nvSpPr>
            <p:spPr bwMode="auto">
              <a:xfrm>
                <a:off x="4413" y="131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Line 1273"/>
              <p:cNvSpPr>
                <a:spLocks noChangeShapeType="1"/>
              </p:cNvSpPr>
              <p:nvPr/>
            </p:nvSpPr>
            <p:spPr bwMode="auto">
              <a:xfrm>
                <a:off x="4413" y="1330"/>
                <a:ext cx="9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Line 1274"/>
              <p:cNvSpPr>
                <a:spLocks noChangeShapeType="1"/>
              </p:cNvSpPr>
              <p:nvPr/>
            </p:nvSpPr>
            <p:spPr bwMode="auto">
              <a:xfrm>
                <a:off x="4422" y="136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Line 1275"/>
              <p:cNvSpPr>
                <a:spLocks noChangeShapeType="1"/>
              </p:cNvSpPr>
              <p:nvPr/>
            </p:nvSpPr>
            <p:spPr bwMode="auto">
              <a:xfrm>
                <a:off x="4422" y="13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Line 1276"/>
              <p:cNvSpPr>
                <a:spLocks noChangeShapeType="1"/>
              </p:cNvSpPr>
              <p:nvPr/>
            </p:nvSpPr>
            <p:spPr bwMode="auto">
              <a:xfrm>
                <a:off x="4422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Line 1277"/>
              <p:cNvSpPr>
                <a:spLocks noChangeShapeType="1"/>
              </p:cNvSpPr>
              <p:nvPr/>
            </p:nvSpPr>
            <p:spPr bwMode="auto">
              <a:xfrm>
                <a:off x="4422" y="1411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Line 1278"/>
              <p:cNvSpPr>
                <a:spLocks noChangeShapeType="1"/>
              </p:cNvSpPr>
              <p:nvPr/>
            </p:nvSpPr>
            <p:spPr bwMode="auto">
              <a:xfrm flipV="1">
                <a:off x="4431" y="1402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0" name="Line 1279"/>
              <p:cNvSpPr>
                <a:spLocks noChangeShapeType="1"/>
              </p:cNvSpPr>
              <p:nvPr/>
            </p:nvSpPr>
            <p:spPr bwMode="auto">
              <a:xfrm flipV="1">
                <a:off x="4431" y="1366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1" name="Line 1280"/>
              <p:cNvSpPr>
                <a:spLocks noChangeShapeType="1"/>
              </p:cNvSpPr>
              <p:nvPr/>
            </p:nvSpPr>
            <p:spPr bwMode="auto">
              <a:xfrm flipV="1">
                <a:off x="4431" y="135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2" name="Line 1281"/>
              <p:cNvSpPr>
                <a:spLocks noChangeShapeType="1"/>
              </p:cNvSpPr>
              <p:nvPr/>
            </p:nvSpPr>
            <p:spPr bwMode="auto">
              <a:xfrm>
                <a:off x="4431" y="1357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3" name="Line 1282"/>
              <p:cNvSpPr>
                <a:spLocks noChangeShapeType="1"/>
              </p:cNvSpPr>
              <p:nvPr/>
            </p:nvSpPr>
            <p:spPr bwMode="auto">
              <a:xfrm>
                <a:off x="4431" y="1402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4" name="Line 1283"/>
              <p:cNvSpPr>
                <a:spLocks noChangeShapeType="1"/>
              </p:cNvSpPr>
              <p:nvPr/>
            </p:nvSpPr>
            <p:spPr bwMode="auto">
              <a:xfrm>
                <a:off x="4441" y="143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5" name="Line 1284"/>
              <p:cNvSpPr>
                <a:spLocks noChangeShapeType="1"/>
              </p:cNvSpPr>
              <p:nvPr/>
            </p:nvSpPr>
            <p:spPr bwMode="auto">
              <a:xfrm>
                <a:off x="4441" y="1456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6" name="Line 1285"/>
              <p:cNvSpPr>
                <a:spLocks noChangeShapeType="1"/>
              </p:cNvSpPr>
              <p:nvPr/>
            </p:nvSpPr>
            <p:spPr bwMode="auto">
              <a:xfrm flipV="1">
                <a:off x="4441" y="143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7" name="Line 1286"/>
              <p:cNvSpPr>
                <a:spLocks noChangeShapeType="1"/>
              </p:cNvSpPr>
              <p:nvPr/>
            </p:nvSpPr>
            <p:spPr bwMode="auto">
              <a:xfrm flipV="1">
                <a:off x="4441" y="1402"/>
                <a:ext cx="9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8" name="Line 1287"/>
              <p:cNvSpPr>
                <a:spLocks noChangeShapeType="1"/>
              </p:cNvSpPr>
              <p:nvPr/>
            </p:nvSpPr>
            <p:spPr bwMode="auto">
              <a:xfrm flipV="1">
                <a:off x="4450" y="1375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9" name="Line 1288"/>
              <p:cNvSpPr>
                <a:spLocks noChangeShapeType="1"/>
              </p:cNvSpPr>
              <p:nvPr/>
            </p:nvSpPr>
            <p:spPr bwMode="auto">
              <a:xfrm flipV="1">
                <a:off x="4450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0" name="Line 1289"/>
              <p:cNvSpPr>
                <a:spLocks noChangeShapeType="1"/>
              </p:cNvSpPr>
              <p:nvPr/>
            </p:nvSpPr>
            <p:spPr bwMode="auto">
              <a:xfrm>
                <a:off x="4450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1" name="Line 1290"/>
              <p:cNvSpPr>
                <a:spLocks noChangeShapeType="1"/>
              </p:cNvSpPr>
              <p:nvPr/>
            </p:nvSpPr>
            <p:spPr bwMode="auto">
              <a:xfrm>
                <a:off x="4450" y="1375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2" name="Line 1291"/>
              <p:cNvSpPr>
                <a:spLocks noChangeShapeType="1"/>
              </p:cNvSpPr>
              <p:nvPr/>
            </p:nvSpPr>
            <p:spPr bwMode="auto">
              <a:xfrm>
                <a:off x="4450" y="1393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3" name="Line 1292"/>
              <p:cNvSpPr>
                <a:spLocks noChangeShapeType="1"/>
              </p:cNvSpPr>
              <p:nvPr/>
            </p:nvSpPr>
            <p:spPr bwMode="auto">
              <a:xfrm>
                <a:off x="4460" y="1429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4" name="Line 1293"/>
              <p:cNvSpPr>
                <a:spLocks noChangeShapeType="1"/>
              </p:cNvSpPr>
              <p:nvPr/>
            </p:nvSpPr>
            <p:spPr bwMode="auto">
              <a:xfrm>
                <a:off x="4460" y="1483"/>
                <a:ext cx="1" cy="5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5" name="Line 1294"/>
              <p:cNvSpPr>
                <a:spLocks noChangeShapeType="1"/>
              </p:cNvSpPr>
              <p:nvPr/>
            </p:nvSpPr>
            <p:spPr bwMode="auto">
              <a:xfrm>
                <a:off x="4460" y="15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6" name="Line 1295"/>
              <p:cNvSpPr>
                <a:spLocks noChangeShapeType="1"/>
              </p:cNvSpPr>
              <p:nvPr/>
            </p:nvSpPr>
            <p:spPr bwMode="auto">
              <a:xfrm flipV="1">
                <a:off x="4460" y="1511"/>
                <a:ext cx="9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7" name="Line 1296"/>
              <p:cNvSpPr>
                <a:spLocks noChangeShapeType="1"/>
              </p:cNvSpPr>
              <p:nvPr/>
            </p:nvSpPr>
            <p:spPr bwMode="auto">
              <a:xfrm flipV="1">
                <a:off x="4469" y="1447"/>
                <a:ext cx="1" cy="6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8" name="Line 1297"/>
              <p:cNvSpPr>
                <a:spLocks noChangeShapeType="1"/>
              </p:cNvSpPr>
              <p:nvPr/>
            </p:nvSpPr>
            <p:spPr bwMode="auto">
              <a:xfrm flipV="1">
                <a:off x="4469" y="1384"/>
                <a:ext cx="1" cy="63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9" name="Line 1298"/>
              <p:cNvSpPr>
                <a:spLocks noChangeShapeType="1"/>
              </p:cNvSpPr>
              <p:nvPr/>
            </p:nvSpPr>
            <p:spPr bwMode="auto">
              <a:xfrm flipV="1">
                <a:off x="4469" y="1339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0" name="Line 1299"/>
              <p:cNvSpPr>
                <a:spLocks noChangeShapeType="1"/>
              </p:cNvSpPr>
              <p:nvPr/>
            </p:nvSpPr>
            <p:spPr bwMode="auto">
              <a:xfrm>
                <a:off x="4469" y="133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1" name="Line 1300"/>
              <p:cNvSpPr>
                <a:spLocks noChangeShapeType="1"/>
              </p:cNvSpPr>
              <p:nvPr/>
            </p:nvSpPr>
            <p:spPr bwMode="auto">
              <a:xfrm>
                <a:off x="4469" y="1339"/>
                <a:ext cx="10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2" name="Line 1301"/>
              <p:cNvSpPr>
                <a:spLocks noChangeShapeType="1"/>
              </p:cNvSpPr>
              <p:nvPr/>
            </p:nvSpPr>
            <p:spPr bwMode="auto">
              <a:xfrm>
                <a:off x="4479" y="1384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3" name="Line 1302"/>
              <p:cNvSpPr>
                <a:spLocks noChangeShapeType="1"/>
              </p:cNvSpPr>
              <p:nvPr/>
            </p:nvSpPr>
            <p:spPr bwMode="auto">
              <a:xfrm>
                <a:off x="4479" y="142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4" name="Line 1303"/>
              <p:cNvSpPr>
                <a:spLocks noChangeShapeType="1"/>
              </p:cNvSpPr>
              <p:nvPr/>
            </p:nvSpPr>
            <p:spPr bwMode="auto">
              <a:xfrm flipV="1">
                <a:off x="4479" y="1438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5" name="Line 1304"/>
              <p:cNvSpPr>
                <a:spLocks noChangeShapeType="1"/>
              </p:cNvSpPr>
              <p:nvPr/>
            </p:nvSpPr>
            <p:spPr bwMode="auto">
              <a:xfrm flipV="1">
                <a:off x="4479" y="1393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6" name="Line 1305"/>
              <p:cNvSpPr>
                <a:spLocks noChangeShapeType="1"/>
              </p:cNvSpPr>
              <p:nvPr/>
            </p:nvSpPr>
            <p:spPr bwMode="auto">
              <a:xfrm flipV="1">
                <a:off x="4479" y="1366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7" name="Line 1306"/>
              <p:cNvSpPr>
                <a:spLocks noChangeShapeType="1"/>
              </p:cNvSpPr>
              <p:nvPr/>
            </p:nvSpPr>
            <p:spPr bwMode="auto">
              <a:xfrm>
                <a:off x="4488" y="136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8" name="Line 1307"/>
              <p:cNvSpPr>
                <a:spLocks noChangeShapeType="1"/>
              </p:cNvSpPr>
              <p:nvPr/>
            </p:nvSpPr>
            <p:spPr bwMode="auto">
              <a:xfrm>
                <a:off x="4488" y="1375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9" name="Line 1308"/>
              <p:cNvSpPr>
                <a:spLocks noChangeShapeType="1"/>
              </p:cNvSpPr>
              <p:nvPr/>
            </p:nvSpPr>
            <p:spPr bwMode="auto">
              <a:xfrm>
                <a:off x="4488" y="1420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0" name="Line 1309"/>
              <p:cNvSpPr>
                <a:spLocks noChangeShapeType="1"/>
              </p:cNvSpPr>
              <p:nvPr/>
            </p:nvSpPr>
            <p:spPr bwMode="auto">
              <a:xfrm>
                <a:off x="4488" y="1474"/>
                <a:ext cx="10" cy="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1" name="Line 1310"/>
              <p:cNvSpPr>
                <a:spLocks noChangeShapeType="1"/>
              </p:cNvSpPr>
              <p:nvPr/>
            </p:nvSpPr>
            <p:spPr bwMode="auto">
              <a:xfrm>
                <a:off x="4498" y="1511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2" name="Line 1311"/>
              <p:cNvSpPr>
                <a:spLocks noChangeShapeType="1"/>
              </p:cNvSpPr>
              <p:nvPr/>
            </p:nvSpPr>
            <p:spPr bwMode="auto">
              <a:xfrm flipV="1">
                <a:off x="4498" y="15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3" name="Line 1312"/>
              <p:cNvSpPr>
                <a:spLocks noChangeShapeType="1"/>
              </p:cNvSpPr>
              <p:nvPr/>
            </p:nvSpPr>
            <p:spPr bwMode="auto">
              <a:xfrm>
                <a:off x="4498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4" name="Line 1313"/>
              <p:cNvSpPr>
                <a:spLocks noChangeShapeType="1"/>
              </p:cNvSpPr>
              <p:nvPr/>
            </p:nvSpPr>
            <p:spPr bwMode="auto">
              <a:xfrm>
                <a:off x="4498" y="150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5" name="Line 1314"/>
              <p:cNvSpPr>
                <a:spLocks noChangeShapeType="1"/>
              </p:cNvSpPr>
              <p:nvPr/>
            </p:nvSpPr>
            <p:spPr bwMode="auto">
              <a:xfrm>
                <a:off x="4498" y="1502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6" name="Line 1315"/>
              <p:cNvSpPr>
                <a:spLocks noChangeShapeType="1"/>
              </p:cNvSpPr>
              <p:nvPr/>
            </p:nvSpPr>
            <p:spPr bwMode="auto">
              <a:xfrm flipV="1">
                <a:off x="4507" y="1483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7" name="Line 1316"/>
              <p:cNvSpPr>
                <a:spLocks noChangeShapeType="1"/>
              </p:cNvSpPr>
              <p:nvPr/>
            </p:nvSpPr>
            <p:spPr bwMode="auto">
              <a:xfrm flipV="1">
                <a:off x="4507" y="1456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8" name="Line 1317"/>
              <p:cNvSpPr>
                <a:spLocks noChangeShapeType="1"/>
              </p:cNvSpPr>
              <p:nvPr/>
            </p:nvSpPr>
            <p:spPr bwMode="auto">
              <a:xfrm flipV="1">
                <a:off x="4507" y="1447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9" name="Line 1318"/>
              <p:cNvSpPr>
                <a:spLocks noChangeShapeType="1"/>
              </p:cNvSpPr>
              <p:nvPr/>
            </p:nvSpPr>
            <p:spPr bwMode="auto">
              <a:xfrm>
                <a:off x="4507" y="1447"/>
                <a:ext cx="10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0" name="Line 1319"/>
              <p:cNvSpPr>
                <a:spLocks noChangeShapeType="1"/>
              </p:cNvSpPr>
              <p:nvPr/>
            </p:nvSpPr>
            <p:spPr bwMode="auto">
              <a:xfrm>
                <a:off x="4517" y="1465"/>
                <a:ext cx="1" cy="2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1" name="Line 1320"/>
              <p:cNvSpPr>
                <a:spLocks noChangeShapeType="1"/>
              </p:cNvSpPr>
              <p:nvPr/>
            </p:nvSpPr>
            <p:spPr bwMode="auto">
              <a:xfrm>
                <a:off x="4517" y="14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2" name="Line 1321"/>
              <p:cNvSpPr>
                <a:spLocks noChangeShapeType="1"/>
              </p:cNvSpPr>
              <p:nvPr/>
            </p:nvSpPr>
            <p:spPr bwMode="auto">
              <a:xfrm flipV="1">
                <a:off x="4517" y="1474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3" name="Line 1322"/>
              <p:cNvSpPr>
                <a:spLocks noChangeShapeType="1"/>
              </p:cNvSpPr>
              <p:nvPr/>
            </p:nvSpPr>
            <p:spPr bwMode="auto">
              <a:xfrm flipV="1">
                <a:off x="4517" y="146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4" name="Line 1323"/>
              <p:cNvSpPr>
                <a:spLocks noChangeShapeType="1"/>
              </p:cNvSpPr>
              <p:nvPr/>
            </p:nvSpPr>
            <p:spPr bwMode="auto">
              <a:xfrm>
                <a:off x="4517" y="1465"/>
                <a:ext cx="9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Line 1324"/>
              <p:cNvSpPr>
                <a:spLocks noChangeShapeType="1"/>
              </p:cNvSpPr>
              <p:nvPr/>
            </p:nvSpPr>
            <p:spPr bwMode="auto">
              <a:xfrm>
                <a:off x="4526" y="1465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6" name="Line 1325"/>
              <p:cNvSpPr>
                <a:spLocks noChangeShapeType="1"/>
              </p:cNvSpPr>
              <p:nvPr/>
            </p:nvSpPr>
            <p:spPr bwMode="auto">
              <a:xfrm>
                <a:off x="4526" y="1465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7" name="Line 1326"/>
              <p:cNvSpPr>
                <a:spLocks noChangeShapeType="1"/>
              </p:cNvSpPr>
              <p:nvPr/>
            </p:nvSpPr>
            <p:spPr bwMode="auto">
              <a:xfrm>
                <a:off x="4526" y="1474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8" name="Line 1327"/>
              <p:cNvSpPr>
                <a:spLocks noChangeShapeType="1"/>
              </p:cNvSpPr>
              <p:nvPr/>
            </p:nvSpPr>
            <p:spPr bwMode="auto">
              <a:xfrm>
                <a:off x="4526" y="1493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9" name="Line 1328"/>
              <p:cNvSpPr>
                <a:spLocks noChangeShapeType="1"/>
              </p:cNvSpPr>
              <p:nvPr/>
            </p:nvSpPr>
            <p:spPr bwMode="auto">
              <a:xfrm flipV="1">
                <a:off x="4526" y="1493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0" name="Line 1329"/>
              <p:cNvSpPr>
                <a:spLocks noChangeShapeType="1"/>
              </p:cNvSpPr>
              <p:nvPr/>
            </p:nvSpPr>
            <p:spPr bwMode="auto">
              <a:xfrm flipV="1">
                <a:off x="4536" y="1474"/>
                <a:ext cx="1" cy="1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1" name="Line 1330"/>
              <p:cNvSpPr>
                <a:spLocks noChangeShapeType="1"/>
              </p:cNvSpPr>
              <p:nvPr/>
            </p:nvSpPr>
            <p:spPr bwMode="auto">
              <a:xfrm>
                <a:off x="4536" y="147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2" name="Line 1331"/>
              <p:cNvSpPr>
                <a:spLocks noChangeShapeType="1"/>
              </p:cNvSpPr>
              <p:nvPr/>
            </p:nvSpPr>
            <p:spPr bwMode="auto">
              <a:xfrm>
                <a:off x="4536" y="1474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3" name="Line 1332"/>
              <p:cNvSpPr>
                <a:spLocks noChangeShapeType="1"/>
              </p:cNvSpPr>
              <p:nvPr/>
            </p:nvSpPr>
            <p:spPr bwMode="auto">
              <a:xfrm>
                <a:off x="4536" y="1474"/>
                <a:ext cx="9" cy="2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4" name="Line 1333"/>
              <p:cNvSpPr>
                <a:spLocks noChangeShapeType="1"/>
              </p:cNvSpPr>
              <p:nvPr/>
            </p:nvSpPr>
            <p:spPr bwMode="auto">
              <a:xfrm>
                <a:off x="4545" y="1502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5" name="Line 1334"/>
              <p:cNvSpPr>
                <a:spLocks noChangeShapeType="1"/>
              </p:cNvSpPr>
              <p:nvPr/>
            </p:nvSpPr>
            <p:spPr bwMode="auto">
              <a:xfrm>
                <a:off x="4545" y="1556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6" name="Line 1335"/>
              <p:cNvSpPr>
                <a:spLocks noChangeShapeType="1"/>
              </p:cNvSpPr>
              <p:nvPr/>
            </p:nvSpPr>
            <p:spPr bwMode="auto">
              <a:xfrm>
                <a:off x="4545" y="1592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7" name="Line 1336"/>
              <p:cNvSpPr>
                <a:spLocks noChangeShapeType="1"/>
              </p:cNvSpPr>
              <p:nvPr/>
            </p:nvSpPr>
            <p:spPr bwMode="auto">
              <a:xfrm flipV="1">
                <a:off x="4545" y="1538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8" name="Line 1337"/>
              <p:cNvSpPr>
                <a:spLocks noChangeShapeType="1"/>
              </p:cNvSpPr>
              <p:nvPr/>
            </p:nvSpPr>
            <p:spPr bwMode="auto">
              <a:xfrm flipV="1">
                <a:off x="4545" y="1474"/>
                <a:ext cx="10" cy="6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9" name="Line 1338"/>
              <p:cNvSpPr>
                <a:spLocks noChangeShapeType="1"/>
              </p:cNvSpPr>
              <p:nvPr/>
            </p:nvSpPr>
            <p:spPr bwMode="auto">
              <a:xfrm flipV="1">
                <a:off x="4555" y="1447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0" name="Line 1339"/>
              <p:cNvSpPr>
                <a:spLocks noChangeShapeType="1"/>
              </p:cNvSpPr>
              <p:nvPr/>
            </p:nvSpPr>
            <p:spPr bwMode="auto">
              <a:xfrm flipV="1">
                <a:off x="4555" y="14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1" name="Line 1340"/>
              <p:cNvSpPr>
                <a:spLocks noChangeShapeType="1"/>
              </p:cNvSpPr>
              <p:nvPr/>
            </p:nvSpPr>
            <p:spPr bwMode="auto">
              <a:xfrm flipV="1">
                <a:off x="4555" y="1429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2" name="Line 1341"/>
              <p:cNvSpPr>
                <a:spLocks noChangeShapeType="1"/>
              </p:cNvSpPr>
              <p:nvPr/>
            </p:nvSpPr>
            <p:spPr bwMode="auto">
              <a:xfrm flipV="1">
                <a:off x="4555" y="1420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3" name="Line 1342"/>
              <p:cNvSpPr>
                <a:spLocks noChangeShapeType="1"/>
              </p:cNvSpPr>
              <p:nvPr/>
            </p:nvSpPr>
            <p:spPr bwMode="auto">
              <a:xfrm>
                <a:off x="4564" y="1420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4" name="Line 1343"/>
              <p:cNvSpPr>
                <a:spLocks noChangeShapeType="1"/>
              </p:cNvSpPr>
              <p:nvPr/>
            </p:nvSpPr>
            <p:spPr bwMode="auto">
              <a:xfrm>
                <a:off x="4564" y="1438"/>
                <a:ext cx="1" cy="5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5" name="Line 1344"/>
              <p:cNvSpPr>
                <a:spLocks noChangeShapeType="1"/>
              </p:cNvSpPr>
              <p:nvPr/>
            </p:nvSpPr>
            <p:spPr bwMode="auto">
              <a:xfrm>
                <a:off x="4564" y="1493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6" name="Line 1345"/>
              <p:cNvSpPr>
                <a:spLocks noChangeShapeType="1"/>
              </p:cNvSpPr>
              <p:nvPr/>
            </p:nvSpPr>
            <p:spPr bwMode="auto">
              <a:xfrm>
                <a:off x="4564" y="15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7" name="Line 1346"/>
              <p:cNvSpPr>
                <a:spLocks noChangeShapeType="1"/>
              </p:cNvSpPr>
              <p:nvPr/>
            </p:nvSpPr>
            <p:spPr bwMode="auto">
              <a:xfrm flipV="1">
                <a:off x="4564" y="1520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8" name="Line 1347"/>
              <p:cNvSpPr>
                <a:spLocks noChangeShapeType="1"/>
              </p:cNvSpPr>
              <p:nvPr/>
            </p:nvSpPr>
            <p:spPr bwMode="auto">
              <a:xfrm flipV="1">
                <a:off x="4574" y="150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9" name="Line 1348"/>
              <p:cNvSpPr>
                <a:spLocks noChangeShapeType="1"/>
              </p:cNvSpPr>
              <p:nvPr/>
            </p:nvSpPr>
            <p:spPr bwMode="auto">
              <a:xfrm>
                <a:off x="4574" y="1502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0" name="Line 1349"/>
              <p:cNvSpPr>
                <a:spLocks noChangeShapeType="1"/>
              </p:cNvSpPr>
              <p:nvPr/>
            </p:nvSpPr>
            <p:spPr bwMode="auto">
              <a:xfrm>
                <a:off x="4574" y="1511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1" name="Line 1350"/>
              <p:cNvSpPr>
                <a:spLocks noChangeShapeType="1"/>
              </p:cNvSpPr>
              <p:nvPr/>
            </p:nvSpPr>
            <p:spPr bwMode="auto">
              <a:xfrm>
                <a:off x="4574" y="1547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2" name="Line 1351"/>
              <p:cNvSpPr>
                <a:spLocks noChangeShapeType="1"/>
              </p:cNvSpPr>
              <p:nvPr/>
            </p:nvSpPr>
            <p:spPr bwMode="auto">
              <a:xfrm>
                <a:off x="4574" y="1592"/>
                <a:ext cx="9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3" name="Line 1352"/>
              <p:cNvSpPr>
                <a:spLocks noChangeShapeType="1"/>
              </p:cNvSpPr>
              <p:nvPr/>
            </p:nvSpPr>
            <p:spPr bwMode="auto">
              <a:xfrm flipV="1">
                <a:off x="4583" y="1574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4" name="Line 1353"/>
              <p:cNvSpPr>
                <a:spLocks noChangeShapeType="1"/>
              </p:cNvSpPr>
              <p:nvPr/>
            </p:nvSpPr>
            <p:spPr bwMode="auto">
              <a:xfrm flipV="1">
                <a:off x="4583" y="1520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5" name="Line 1354"/>
              <p:cNvSpPr>
                <a:spLocks noChangeShapeType="1"/>
              </p:cNvSpPr>
              <p:nvPr/>
            </p:nvSpPr>
            <p:spPr bwMode="auto">
              <a:xfrm flipV="1">
                <a:off x="4583" y="1447"/>
                <a:ext cx="1" cy="73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6" name="Line 1355"/>
              <p:cNvSpPr>
                <a:spLocks noChangeShapeType="1"/>
              </p:cNvSpPr>
              <p:nvPr/>
            </p:nvSpPr>
            <p:spPr bwMode="auto">
              <a:xfrm flipV="1">
                <a:off x="4583" y="1393"/>
                <a:ext cx="10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7" name="Line 1356"/>
              <p:cNvSpPr>
                <a:spLocks noChangeShapeType="1"/>
              </p:cNvSpPr>
              <p:nvPr/>
            </p:nvSpPr>
            <p:spPr bwMode="auto">
              <a:xfrm>
                <a:off x="4593" y="1393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8" name="Line 1357"/>
              <p:cNvSpPr>
                <a:spLocks noChangeShapeType="1"/>
              </p:cNvSpPr>
              <p:nvPr/>
            </p:nvSpPr>
            <p:spPr bwMode="auto">
              <a:xfrm>
                <a:off x="4593" y="1393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9" name="Line 1358"/>
              <p:cNvSpPr>
                <a:spLocks noChangeShapeType="1"/>
              </p:cNvSpPr>
              <p:nvPr/>
            </p:nvSpPr>
            <p:spPr bwMode="auto">
              <a:xfrm>
                <a:off x="4593" y="1411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0" name="Line 1359"/>
              <p:cNvSpPr>
                <a:spLocks noChangeShapeType="1"/>
              </p:cNvSpPr>
              <p:nvPr/>
            </p:nvSpPr>
            <p:spPr bwMode="auto">
              <a:xfrm>
                <a:off x="4593" y="1429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1" name="Line 1360"/>
              <p:cNvSpPr>
                <a:spLocks noChangeShapeType="1"/>
              </p:cNvSpPr>
              <p:nvPr/>
            </p:nvSpPr>
            <p:spPr bwMode="auto">
              <a:xfrm>
                <a:off x="4593" y="1456"/>
                <a:ext cx="9" cy="8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2" name="Line 1361"/>
              <p:cNvSpPr>
                <a:spLocks noChangeShapeType="1"/>
              </p:cNvSpPr>
              <p:nvPr/>
            </p:nvSpPr>
            <p:spPr bwMode="auto">
              <a:xfrm>
                <a:off x="4602" y="1538"/>
                <a:ext cx="1" cy="11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3" name="Line 1362"/>
              <p:cNvSpPr>
                <a:spLocks noChangeShapeType="1"/>
              </p:cNvSpPr>
              <p:nvPr/>
            </p:nvSpPr>
            <p:spPr bwMode="auto">
              <a:xfrm>
                <a:off x="4602" y="1655"/>
                <a:ext cx="1" cy="7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4" name="Line 1363"/>
              <p:cNvSpPr>
                <a:spLocks noChangeShapeType="1"/>
              </p:cNvSpPr>
              <p:nvPr/>
            </p:nvSpPr>
            <p:spPr bwMode="auto">
              <a:xfrm>
                <a:off x="4602" y="172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5" name="Line 1364"/>
              <p:cNvSpPr>
                <a:spLocks noChangeShapeType="1"/>
              </p:cNvSpPr>
              <p:nvPr/>
            </p:nvSpPr>
            <p:spPr bwMode="auto">
              <a:xfrm flipV="1">
                <a:off x="4602" y="171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6" name="Line 1365"/>
              <p:cNvSpPr>
                <a:spLocks noChangeShapeType="1"/>
              </p:cNvSpPr>
              <p:nvPr/>
            </p:nvSpPr>
            <p:spPr bwMode="auto">
              <a:xfrm flipV="1">
                <a:off x="4602" y="1682"/>
                <a:ext cx="10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7" name="Line 1366"/>
              <p:cNvSpPr>
                <a:spLocks noChangeShapeType="1"/>
              </p:cNvSpPr>
              <p:nvPr/>
            </p:nvSpPr>
            <p:spPr bwMode="auto">
              <a:xfrm flipV="1">
                <a:off x="4612" y="1628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8" name="Line 1367"/>
              <p:cNvSpPr>
                <a:spLocks noChangeShapeType="1"/>
              </p:cNvSpPr>
              <p:nvPr/>
            </p:nvSpPr>
            <p:spPr bwMode="auto">
              <a:xfrm flipV="1">
                <a:off x="4612" y="1574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9" name="Line 1368"/>
              <p:cNvSpPr>
                <a:spLocks noChangeShapeType="1"/>
              </p:cNvSpPr>
              <p:nvPr/>
            </p:nvSpPr>
            <p:spPr bwMode="auto">
              <a:xfrm flipV="1">
                <a:off x="4612" y="1556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0" name="Line 1369"/>
              <p:cNvSpPr>
                <a:spLocks noChangeShapeType="1"/>
              </p:cNvSpPr>
              <p:nvPr/>
            </p:nvSpPr>
            <p:spPr bwMode="auto">
              <a:xfrm>
                <a:off x="4612" y="1556"/>
                <a:ext cx="9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1" name="Line 1370"/>
              <p:cNvSpPr>
                <a:spLocks noChangeShapeType="1"/>
              </p:cNvSpPr>
              <p:nvPr/>
            </p:nvSpPr>
            <p:spPr bwMode="auto">
              <a:xfrm>
                <a:off x="4621" y="1583"/>
                <a:ext cx="1" cy="7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2" name="Line 1371"/>
              <p:cNvSpPr>
                <a:spLocks noChangeShapeType="1"/>
              </p:cNvSpPr>
              <p:nvPr/>
            </p:nvSpPr>
            <p:spPr bwMode="auto">
              <a:xfrm>
                <a:off x="4621" y="1655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3" name="Line 1372"/>
              <p:cNvSpPr>
                <a:spLocks noChangeShapeType="1"/>
              </p:cNvSpPr>
              <p:nvPr/>
            </p:nvSpPr>
            <p:spPr bwMode="auto">
              <a:xfrm flipV="1">
                <a:off x="4621" y="168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4" name="Line 1373"/>
              <p:cNvSpPr>
                <a:spLocks noChangeShapeType="1"/>
              </p:cNvSpPr>
              <p:nvPr/>
            </p:nvSpPr>
            <p:spPr bwMode="auto">
              <a:xfrm flipV="1">
                <a:off x="4621" y="1646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5" name="Line 1374"/>
              <p:cNvSpPr>
                <a:spLocks noChangeShapeType="1"/>
              </p:cNvSpPr>
              <p:nvPr/>
            </p:nvSpPr>
            <p:spPr bwMode="auto">
              <a:xfrm>
                <a:off x="4621" y="1646"/>
                <a:ext cx="10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6" name="Line 1375"/>
              <p:cNvSpPr>
                <a:spLocks noChangeShapeType="1"/>
              </p:cNvSpPr>
              <p:nvPr/>
            </p:nvSpPr>
            <p:spPr bwMode="auto">
              <a:xfrm>
                <a:off x="4631" y="1655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7" name="Line 1376"/>
              <p:cNvSpPr>
                <a:spLocks noChangeShapeType="1"/>
              </p:cNvSpPr>
              <p:nvPr/>
            </p:nvSpPr>
            <p:spPr bwMode="auto">
              <a:xfrm>
                <a:off x="4631" y="1709"/>
                <a:ext cx="1" cy="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8" name="Line 1377"/>
              <p:cNvSpPr>
                <a:spLocks noChangeShapeType="1"/>
              </p:cNvSpPr>
              <p:nvPr/>
            </p:nvSpPr>
            <p:spPr bwMode="auto">
              <a:xfrm flipV="1">
                <a:off x="4631" y="1619"/>
                <a:ext cx="1" cy="9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9" name="Line 1378"/>
              <p:cNvSpPr>
                <a:spLocks noChangeShapeType="1"/>
              </p:cNvSpPr>
              <p:nvPr/>
            </p:nvSpPr>
            <p:spPr bwMode="auto">
              <a:xfrm flipV="1">
                <a:off x="4631" y="1465"/>
                <a:ext cx="9" cy="1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0" name="Line 1379"/>
              <p:cNvSpPr>
                <a:spLocks noChangeShapeType="1"/>
              </p:cNvSpPr>
              <p:nvPr/>
            </p:nvSpPr>
            <p:spPr bwMode="auto">
              <a:xfrm flipV="1">
                <a:off x="4640" y="1348"/>
                <a:ext cx="1" cy="11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1" name="Line 1380"/>
              <p:cNvSpPr>
                <a:spLocks noChangeShapeType="1"/>
              </p:cNvSpPr>
              <p:nvPr/>
            </p:nvSpPr>
            <p:spPr bwMode="auto">
              <a:xfrm flipV="1">
                <a:off x="4640" y="1312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2" name="Line 1381"/>
              <p:cNvSpPr>
                <a:spLocks noChangeShapeType="1"/>
              </p:cNvSpPr>
              <p:nvPr/>
            </p:nvSpPr>
            <p:spPr bwMode="auto">
              <a:xfrm>
                <a:off x="4640" y="1312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3" name="Line 1382"/>
              <p:cNvSpPr>
                <a:spLocks noChangeShapeType="1"/>
              </p:cNvSpPr>
              <p:nvPr/>
            </p:nvSpPr>
            <p:spPr bwMode="auto">
              <a:xfrm>
                <a:off x="4640" y="1366"/>
                <a:ext cx="1" cy="7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4" name="Line 1383"/>
              <p:cNvSpPr>
                <a:spLocks noChangeShapeType="1"/>
              </p:cNvSpPr>
              <p:nvPr/>
            </p:nvSpPr>
            <p:spPr bwMode="auto">
              <a:xfrm>
                <a:off x="4640" y="1438"/>
                <a:ext cx="10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5" name="Line 1384"/>
              <p:cNvSpPr>
                <a:spLocks noChangeShapeType="1"/>
              </p:cNvSpPr>
              <p:nvPr/>
            </p:nvSpPr>
            <p:spPr bwMode="auto">
              <a:xfrm flipV="1">
                <a:off x="4650" y="1447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6" name="Line 1385"/>
              <p:cNvSpPr>
                <a:spLocks noChangeShapeType="1"/>
              </p:cNvSpPr>
              <p:nvPr/>
            </p:nvSpPr>
            <p:spPr bwMode="auto">
              <a:xfrm flipV="1">
                <a:off x="4650" y="1438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7" name="Line 1386"/>
              <p:cNvSpPr>
                <a:spLocks noChangeShapeType="1"/>
              </p:cNvSpPr>
              <p:nvPr/>
            </p:nvSpPr>
            <p:spPr bwMode="auto">
              <a:xfrm>
                <a:off x="4650" y="1438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8" name="Line 1387"/>
              <p:cNvSpPr>
                <a:spLocks noChangeShapeType="1"/>
              </p:cNvSpPr>
              <p:nvPr/>
            </p:nvSpPr>
            <p:spPr bwMode="auto">
              <a:xfrm>
                <a:off x="4650" y="1474"/>
                <a:ext cx="1" cy="10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9" name="Line 1388"/>
              <p:cNvSpPr>
                <a:spLocks noChangeShapeType="1"/>
              </p:cNvSpPr>
              <p:nvPr/>
            </p:nvSpPr>
            <p:spPr bwMode="auto">
              <a:xfrm>
                <a:off x="4650" y="1574"/>
                <a:ext cx="9" cy="8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0" name="Line 1389"/>
              <p:cNvSpPr>
                <a:spLocks noChangeShapeType="1"/>
              </p:cNvSpPr>
              <p:nvPr/>
            </p:nvSpPr>
            <p:spPr bwMode="auto">
              <a:xfrm flipV="1">
                <a:off x="4659" y="1646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1" name="Line 1390"/>
              <p:cNvSpPr>
                <a:spLocks noChangeShapeType="1"/>
              </p:cNvSpPr>
              <p:nvPr/>
            </p:nvSpPr>
            <p:spPr bwMode="auto">
              <a:xfrm flipV="1">
                <a:off x="4659" y="1565"/>
                <a:ext cx="1" cy="8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2" name="Line 1391"/>
              <p:cNvSpPr>
                <a:spLocks noChangeShapeType="1"/>
              </p:cNvSpPr>
              <p:nvPr/>
            </p:nvSpPr>
            <p:spPr bwMode="auto">
              <a:xfrm flipV="1">
                <a:off x="4659" y="1538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3" name="Line 1392"/>
              <p:cNvSpPr>
                <a:spLocks noChangeShapeType="1"/>
              </p:cNvSpPr>
              <p:nvPr/>
            </p:nvSpPr>
            <p:spPr bwMode="auto">
              <a:xfrm>
                <a:off x="4659" y="1538"/>
                <a:ext cx="10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4" name="Line 1393"/>
              <p:cNvSpPr>
                <a:spLocks noChangeShapeType="1"/>
              </p:cNvSpPr>
              <p:nvPr/>
            </p:nvSpPr>
            <p:spPr bwMode="auto">
              <a:xfrm>
                <a:off x="4669" y="1592"/>
                <a:ext cx="1" cy="9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5" name="Line 1394"/>
              <p:cNvSpPr>
                <a:spLocks noChangeShapeType="1"/>
              </p:cNvSpPr>
              <p:nvPr/>
            </p:nvSpPr>
            <p:spPr bwMode="auto">
              <a:xfrm>
                <a:off x="4669" y="1682"/>
                <a:ext cx="1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6" name="Line 1395"/>
              <p:cNvSpPr>
                <a:spLocks noChangeShapeType="1"/>
              </p:cNvSpPr>
              <p:nvPr/>
            </p:nvSpPr>
            <p:spPr bwMode="auto">
              <a:xfrm flipV="1">
                <a:off x="4669" y="1619"/>
                <a:ext cx="1" cy="81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7" name="Line 1396"/>
              <p:cNvSpPr>
                <a:spLocks noChangeShapeType="1"/>
              </p:cNvSpPr>
              <p:nvPr/>
            </p:nvSpPr>
            <p:spPr bwMode="auto">
              <a:xfrm flipV="1">
                <a:off x="4669" y="1520"/>
                <a:ext cx="1" cy="9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8" name="Line 1397"/>
              <p:cNvSpPr>
                <a:spLocks noChangeShapeType="1"/>
              </p:cNvSpPr>
              <p:nvPr/>
            </p:nvSpPr>
            <p:spPr bwMode="auto">
              <a:xfrm flipV="1">
                <a:off x="4669" y="1502"/>
                <a:ext cx="9" cy="18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9" name="Line 1398"/>
              <p:cNvSpPr>
                <a:spLocks noChangeShapeType="1"/>
              </p:cNvSpPr>
              <p:nvPr/>
            </p:nvSpPr>
            <p:spPr bwMode="auto">
              <a:xfrm>
                <a:off x="4678" y="1502"/>
                <a:ext cx="1" cy="63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0" name="Line 1399"/>
              <p:cNvSpPr>
                <a:spLocks noChangeShapeType="1"/>
              </p:cNvSpPr>
              <p:nvPr/>
            </p:nvSpPr>
            <p:spPr bwMode="auto">
              <a:xfrm>
                <a:off x="4678" y="1565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1" name="Line 1400"/>
              <p:cNvSpPr>
                <a:spLocks noChangeShapeType="1"/>
              </p:cNvSpPr>
              <p:nvPr/>
            </p:nvSpPr>
            <p:spPr bwMode="auto">
              <a:xfrm flipV="1">
                <a:off x="4678" y="1547"/>
                <a:ext cx="1" cy="5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2" name="Line 1401"/>
              <p:cNvSpPr>
                <a:spLocks noChangeShapeType="1"/>
              </p:cNvSpPr>
              <p:nvPr/>
            </p:nvSpPr>
            <p:spPr bwMode="auto">
              <a:xfrm flipV="1">
                <a:off x="4678" y="1511"/>
                <a:ext cx="1" cy="36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3" name="Line 1402"/>
              <p:cNvSpPr>
                <a:spLocks noChangeShapeType="1"/>
              </p:cNvSpPr>
              <p:nvPr/>
            </p:nvSpPr>
            <p:spPr bwMode="auto">
              <a:xfrm>
                <a:off x="4678" y="1511"/>
                <a:ext cx="10" cy="7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4" name="Line 1403"/>
              <p:cNvSpPr>
                <a:spLocks noChangeShapeType="1"/>
              </p:cNvSpPr>
              <p:nvPr/>
            </p:nvSpPr>
            <p:spPr bwMode="auto">
              <a:xfrm>
                <a:off x="4688" y="1583"/>
                <a:ext cx="1" cy="11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5" name="Line 1404"/>
              <p:cNvSpPr>
                <a:spLocks noChangeShapeType="1"/>
              </p:cNvSpPr>
              <p:nvPr/>
            </p:nvSpPr>
            <p:spPr bwMode="auto">
              <a:xfrm>
                <a:off x="4688" y="1700"/>
                <a:ext cx="1" cy="6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6" name="Line 1405"/>
              <p:cNvSpPr>
                <a:spLocks noChangeShapeType="1"/>
              </p:cNvSpPr>
              <p:nvPr/>
            </p:nvSpPr>
            <p:spPr bwMode="auto">
              <a:xfrm flipV="1">
                <a:off x="4688" y="1727"/>
                <a:ext cx="1" cy="3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7" name="Line 1406"/>
              <p:cNvSpPr>
                <a:spLocks noChangeShapeType="1"/>
              </p:cNvSpPr>
              <p:nvPr/>
            </p:nvSpPr>
            <p:spPr bwMode="auto">
              <a:xfrm flipV="1">
                <a:off x="4688" y="1637"/>
                <a:ext cx="9" cy="9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8" name="Line 1407"/>
              <p:cNvSpPr>
                <a:spLocks noChangeShapeType="1"/>
              </p:cNvSpPr>
              <p:nvPr/>
            </p:nvSpPr>
            <p:spPr bwMode="auto">
              <a:xfrm flipV="1">
                <a:off x="4697" y="1565"/>
                <a:ext cx="1" cy="72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9" name="Line 1408"/>
              <p:cNvSpPr>
                <a:spLocks noChangeShapeType="1"/>
              </p:cNvSpPr>
              <p:nvPr/>
            </p:nvSpPr>
            <p:spPr bwMode="auto">
              <a:xfrm flipV="1">
                <a:off x="4697" y="1520"/>
                <a:ext cx="1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0" name="Line 1409"/>
              <p:cNvSpPr>
                <a:spLocks noChangeShapeType="1"/>
              </p:cNvSpPr>
              <p:nvPr/>
            </p:nvSpPr>
            <p:spPr bwMode="auto">
              <a:xfrm flipV="1">
                <a:off x="4697" y="1493"/>
                <a:ext cx="1" cy="2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1" name="Line 1410"/>
              <p:cNvSpPr>
                <a:spLocks noChangeShapeType="1"/>
              </p:cNvSpPr>
              <p:nvPr/>
            </p:nvSpPr>
            <p:spPr bwMode="auto">
              <a:xfrm flipV="1">
                <a:off x="4697" y="1429"/>
                <a:ext cx="1" cy="64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2" name="Line 1411"/>
              <p:cNvSpPr>
                <a:spLocks noChangeShapeType="1"/>
              </p:cNvSpPr>
              <p:nvPr/>
            </p:nvSpPr>
            <p:spPr bwMode="auto">
              <a:xfrm flipV="1">
                <a:off x="4697" y="1384"/>
                <a:ext cx="10" cy="45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3" name="Line 1412"/>
              <p:cNvSpPr>
                <a:spLocks noChangeShapeType="1"/>
              </p:cNvSpPr>
              <p:nvPr/>
            </p:nvSpPr>
            <p:spPr bwMode="auto">
              <a:xfrm>
                <a:off x="4707" y="1384"/>
                <a:ext cx="1" cy="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471" name="Rectangle 1413"/>
            <p:cNvSpPr>
              <a:spLocks noChangeArrowheads="1"/>
            </p:cNvSpPr>
            <p:nvPr/>
          </p:nvSpPr>
          <p:spPr bwMode="auto">
            <a:xfrm>
              <a:off x="701" y="1780"/>
              <a:ext cx="234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0.25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72" name="Rectangle 1414"/>
            <p:cNvSpPr>
              <a:spLocks noChangeArrowheads="1"/>
            </p:cNvSpPr>
            <p:nvPr/>
          </p:nvSpPr>
          <p:spPr bwMode="auto">
            <a:xfrm>
              <a:off x="745" y="384"/>
              <a:ext cx="216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0.5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73" name="Line 1415"/>
            <p:cNvSpPr>
              <a:spLocks noChangeShapeType="1"/>
            </p:cNvSpPr>
            <p:nvPr/>
          </p:nvSpPr>
          <p:spPr bwMode="auto">
            <a:xfrm flipV="1">
              <a:off x="918" y="428"/>
              <a:ext cx="0" cy="284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474" name="Group 1416"/>
            <p:cNvGrpSpPr>
              <a:grpSpLocks/>
            </p:cNvGrpSpPr>
            <p:nvPr/>
          </p:nvGrpSpPr>
          <p:grpSpPr bwMode="auto">
            <a:xfrm>
              <a:off x="2024" y="2483"/>
              <a:ext cx="248" cy="109"/>
              <a:chOff x="1632" y="2965"/>
              <a:chExt cx="447" cy="82"/>
            </a:xfrm>
          </p:grpSpPr>
          <p:sp>
            <p:nvSpPr>
              <p:cNvPr id="19704" name="Line 1417"/>
              <p:cNvSpPr>
                <a:spLocks noChangeShapeType="1"/>
              </p:cNvSpPr>
              <p:nvPr/>
            </p:nvSpPr>
            <p:spPr bwMode="auto">
              <a:xfrm>
                <a:off x="1632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Line 1418"/>
              <p:cNvSpPr>
                <a:spLocks noChangeShapeType="1"/>
              </p:cNvSpPr>
              <p:nvPr/>
            </p:nvSpPr>
            <p:spPr bwMode="auto">
              <a:xfrm>
                <a:off x="1632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Line 1419"/>
              <p:cNvSpPr>
                <a:spLocks noChangeShapeType="1"/>
              </p:cNvSpPr>
              <p:nvPr/>
            </p:nvSpPr>
            <p:spPr bwMode="auto">
              <a:xfrm flipV="1">
                <a:off x="1632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Line 1420"/>
              <p:cNvSpPr>
                <a:spLocks noChangeShapeType="1"/>
              </p:cNvSpPr>
              <p:nvPr/>
            </p:nvSpPr>
            <p:spPr bwMode="auto">
              <a:xfrm>
                <a:off x="1632" y="29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Line 1421"/>
              <p:cNvSpPr>
                <a:spLocks noChangeShapeType="1"/>
              </p:cNvSpPr>
              <p:nvPr/>
            </p:nvSpPr>
            <p:spPr bwMode="auto">
              <a:xfrm flipV="1">
                <a:off x="1642" y="29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Line 1422"/>
              <p:cNvSpPr>
                <a:spLocks noChangeShapeType="1"/>
              </p:cNvSpPr>
              <p:nvPr/>
            </p:nvSpPr>
            <p:spPr bwMode="auto">
              <a:xfrm>
                <a:off x="1642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Line 1423"/>
              <p:cNvSpPr>
                <a:spLocks noChangeShapeType="1"/>
              </p:cNvSpPr>
              <p:nvPr/>
            </p:nvSpPr>
            <p:spPr bwMode="auto">
              <a:xfrm>
                <a:off x="1642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Line 1424"/>
              <p:cNvSpPr>
                <a:spLocks noChangeShapeType="1"/>
              </p:cNvSpPr>
              <p:nvPr/>
            </p:nvSpPr>
            <p:spPr bwMode="auto">
              <a:xfrm>
                <a:off x="1642" y="296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Line 1425"/>
              <p:cNvSpPr>
                <a:spLocks noChangeShapeType="1"/>
              </p:cNvSpPr>
              <p:nvPr/>
            </p:nvSpPr>
            <p:spPr bwMode="auto">
              <a:xfrm>
                <a:off x="1651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Line 1426"/>
              <p:cNvSpPr>
                <a:spLocks noChangeShapeType="1"/>
              </p:cNvSpPr>
              <p:nvPr/>
            </p:nvSpPr>
            <p:spPr bwMode="auto">
              <a:xfrm>
                <a:off x="1651" y="296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Line 1427"/>
              <p:cNvSpPr>
                <a:spLocks noChangeShapeType="1"/>
              </p:cNvSpPr>
              <p:nvPr/>
            </p:nvSpPr>
            <p:spPr bwMode="auto">
              <a:xfrm>
                <a:off x="1651" y="296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Line 1428"/>
              <p:cNvSpPr>
                <a:spLocks noChangeShapeType="1"/>
              </p:cNvSpPr>
              <p:nvPr/>
            </p:nvSpPr>
            <p:spPr bwMode="auto">
              <a:xfrm>
                <a:off x="1651" y="29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Line 1429"/>
              <p:cNvSpPr>
                <a:spLocks noChangeShapeType="1"/>
              </p:cNvSpPr>
              <p:nvPr/>
            </p:nvSpPr>
            <p:spPr bwMode="auto">
              <a:xfrm>
                <a:off x="1661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Line 1430"/>
              <p:cNvSpPr>
                <a:spLocks noChangeShapeType="1"/>
              </p:cNvSpPr>
              <p:nvPr/>
            </p:nvSpPr>
            <p:spPr bwMode="auto">
              <a:xfrm>
                <a:off x="1661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Line 1431"/>
              <p:cNvSpPr>
                <a:spLocks noChangeShapeType="1"/>
              </p:cNvSpPr>
              <p:nvPr/>
            </p:nvSpPr>
            <p:spPr bwMode="auto">
              <a:xfrm>
                <a:off x="1661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Line 1432"/>
              <p:cNvSpPr>
                <a:spLocks noChangeShapeType="1"/>
              </p:cNvSpPr>
              <p:nvPr/>
            </p:nvSpPr>
            <p:spPr bwMode="auto">
              <a:xfrm>
                <a:off x="1661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Line 1433"/>
              <p:cNvSpPr>
                <a:spLocks noChangeShapeType="1"/>
              </p:cNvSpPr>
              <p:nvPr/>
            </p:nvSpPr>
            <p:spPr bwMode="auto">
              <a:xfrm>
                <a:off x="1670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Line 1434"/>
              <p:cNvSpPr>
                <a:spLocks noChangeShapeType="1"/>
              </p:cNvSpPr>
              <p:nvPr/>
            </p:nvSpPr>
            <p:spPr bwMode="auto">
              <a:xfrm>
                <a:off x="1670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Line 1435"/>
              <p:cNvSpPr>
                <a:spLocks noChangeShapeType="1"/>
              </p:cNvSpPr>
              <p:nvPr/>
            </p:nvSpPr>
            <p:spPr bwMode="auto">
              <a:xfrm flipV="1">
                <a:off x="1670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Line 1436"/>
              <p:cNvSpPr>
                <a:spLocks noChangeShapeType="1"/>
              </p:cNvSpPr>
              <p:nvPr/>
            </p:nvSpPr>
            <p:spPr bwMode="auto">
              <a:xfrm>
                <a:off x="1670" y="297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Line 1437"/>
              <p:cNvSpPr>
                <a:spLocks noChangeShapeType="1"/>
              </p:cNvSpPr>
              <p:nvPr/>
            </p:nvSpPr>
            <p:spPr bwMode="auto">
              <a:xfrm>
                <a:off x="1680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Line 1438"/>
              <p:cNvSpPr>
                <a:spLocks noChangeShapeType="1"/>
              </p:cNvSpPr>
              <p:nvPr/>
            </p:nvSpPr>
            <p:spPr bwMode="auto">
              <a:xfrm>
                <a:off x="1680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Line 1439"/>
              <p:cNvSpPr>
                <a:spLocks noChangeShapeType="1"/>
              </p:cNvSpPr>
              <p:nvPr/>
            </p:nvSpPr>
            <p:spPr bwMode="auto">
              <a:xfrm>
                <a:off x="1680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Line 1440"/>
              <p:cNvSpPr>
                <a:spLocks noChangeShapeType="1"/>
              </p:cNvSpPr>
              <p:nvPr/>
            </p:nvSpPr>
            <p:spPr bwMode="auto">
              <a:xfrm>
                <a:off x="1680" y="2974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Line 1441"/>
              <p:cNvSpPr>
                <a:spLocks noChangeShapeType="1"/>
              </p:cNvSpPr>
              <p:nvPr/>
            </p:nvSpPr>
            <p:spPr bwMode="auto">
              <a:xfrm>
                <a:off x="1689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Line 1442"/>
              <p:cNvSpPr>
                <a:spLocks noChangeShapeType="1"/>
              </p:cNvSpPr>
              <p:nvPr/>
            </p:nvSpPr>
            <p:spPr bwMode="auto">
              <a:xfrm>
                <a:off x="1689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Line 1443"/>
              <p:cNvSpPr>
                <a:spLocks noChangeShapeType="1"/>
              </p:cNvSpPr>
              <p:nvPr/>
            </p:nvSpPr>
            <p:spPr bwMode="auto">
              <a:xfrm>
                <a:off x="1689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Line 1444"/>
              <p:cNvSpPr>
                <a:spLocks noChangeShapeType="1"/>
              </p:cNvSpPr>
              <p:nvPr/>
            </p:nvSpPr>
            <p:spPr bwMode="auto">
              <a:xfrm>
                <a:off x="1689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Line 1445"/>
              <p:cNvSpPr>
                <a:spLocks noChangeShapeType="1"/>
              </p:cNvSpPr>
              <p:nvPr/>
            </p:nvSpPr>
            <p:spPr bwMode="auto">
              <a:xfrm>
                <a:off x="1699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Line 1446"/>
              <p:cNvSpPr>
                <a:spLocks noChangeShapeType="1"/>
              </p:cNvSpPr>
              <p:nvPr/>
            </p:nvSpPr>
            <p:spPr bwMode="auto">
              <a:xfrm>
                <a:off x="1699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Line 1447"/>
              <p:cNvSpPr>
                <a:spLocks noChangeShapeType="1"/>
              </p:cNvSpPr>
              <p:nvPr/>
            </p:nvSpPr>
            <p:spPr bwMode="auto">
              <a:xfrm>
                <a:off x="1699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Line 1448"/>
              <p:cNvSpPr>
                <a:spLocks noChangeShapeType="1"/>
              </p:cNvSpPr>
              <p:nvPr/>
            </p:nvSpPr>
            <p:spPr bwMode="auto">
              <a:xfrm>
                <a:off x="1699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Line 1449"/>
              <p:cNvSpPr>
                <a:spLocks noChangeShapeType="1"/>
              </p:cNvSpPr>
              <p:nvPr/>
            </p:nvSpPr>
            <p:spPr bwMode="auto">
              <a:xfrm>
                <a:off x="1699" y="2992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Line 1450"/>
              <p:cNvSpPr>
                <a:spLocks noChangeShapeType="1"/>
              </p:cNvSpPr>
              <p:nvPr/>
            </p:nvSpPr>
            <p:spPr bwMode="auto">
              <a:xfrm>
                <a:off x="1708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Line 1451"/>
              <p:cNvSpPr>
                <a:spLocks noChangeShapeType="1"/>
              </p:cNvSpPr>
              <p:nvPr/>
            </p:nvSpPr>
            <p:spPr bwMode="auto">
              <a:xfrm>
                <a:off x="1708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Line 1452"/>
              <p:cNvSpPr>
                <a:spLocks noChangeShapeType="1"/>
              </p:cNvSpPr>
              <p:nvPr/>
            </p:nvSpPr>
            <p:spPr bwMode="auto">
              <a:xfrm flipV="1">
                <a:off x="1708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Line 1453"/>
              <p:cNvSpPr>
                <a:spLocks noChangeShapeType="1"/>
              </p:cNvSpPr>
              <p:nvPr/>
            </p:nvSpPr>
            <p:spPr bwMode="auto">
              <a:xfrm>
                <a:off x="1708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Line 1454"/>
              <p:cNvSpPr>
                <a:spLocks noChangeShapeType="1"/>
              </p:cNvSpPr>
              <p:nvPr/>
            </p:nvSpPr>
            <p:spPr bwMode="auto">
              <a:xfrm>
                <a:off x="1718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Line 1455"/>
              <p:cNvSpPr>
                <a:spLocks noChangeShapeType="1"/>
              </p:cNvSpPr>
              <p:nvPr/>
            </p:nvSpPr>
            <p:spPr bwMode="auto">
              <a:xfrm flipV="1">
                <a:off x="1718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Line 1456"/>
              <p:cNvSpPr>
                <a:spLocks noChangeShapeType="1"/>
              </p:cNvSpPr>
              <p:nvPr/>
            </p:nvSpPr>
            <p:spPr bwMode="auto">
              <a:xfrm>
                <a:off x="1718" y="297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Line 1457"/>
              <p:cNvSpPr>
                <a:spLocks noChangeShapeType="1"/>
              </p:cNvSpPr>
              <p:nvPr/>
            </p:nvSpPr>
            <p:spPr bwMode="auto">
              <a:xfrm>
                <a:off x="1718" y="2974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Line 1458"/>
              <p:cNvSpPr>
                <a:spLocks noChangeShapeType="1"/>
              </p:cNvSpPr>
              <p:nvPr/>
            </p:nvSpPr>
            <p:spPr bwMode="auto">
              <a:xfrm>
                <a:off x="1727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Line 1459"/>
              <p:cNvSpPr>
                <a:spLocks noChangeShapeType="1"/>
              </p:cNvSpPr>
              <p:nvPr/>
            </p:nvSpPr>
            <p:spPr bwMode="auto">
              <a:xfrm>
                <a:off x="1727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Line 1460"/>
              <p:cNvSpPr>
                <a:spLocks noChangeShapeType="1"/>
              </p:cNvSpPr>
              <p:nvPr/>
            </p:nvSpPr>
            <p:spPr bwMode="auto">
              <a:xfrm flipV="1">
                <a:off x="1727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Line 1461"/>
              <p:cNvSpPr>
                <a:spLocks noChangeShapeType="1"/>
              </p:cNvSpPr>
              <p:nvPr/>
            </p:nvSpPr>
            <p:spPr bwMode="auto">
              <a:xfrm>
                <a:off x="1727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Line 1462"/>
              <p:cNvSpPr>
                <a:spLocks noChangeShapeType="1"/>
              </p:cNvSpPr>
              <p:nvPr/>
            </p:nvSpPr>
            <p:spPr bwMode="auto">
              <a:xfrm>
                <a:off x="1737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Line 1463"/>
              <p:cNvSpPr>
                <a:spLocks noChangeShapeType="1"/>
              </p:cNvSpPr>
              <p:nvPr/>
            </p:nvSpPr>
            <p:spPr bwMode="auto">
              <a:xfrm>
                <a:off x="1737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Line 1464"/>
              <p:cNvSpPr>
                <a:spLocks noChangeShapeType="1"/>
              </p:cNvSpPr>
              <p:nvPr/>
            </p:nvSpPr>
            <p:spPr bwMode="auto">
              <a:xfrm>
                <a:off x="1737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Line 1465"/>
              <p:cNvSpPr>
                <a:spLocks noChangeShapeType="1"/>
              </p:cNvSpPr>
              <p:nvPr/>
            </p:nvSpPr>
            <p:spPr bwMode="auto">
              <a:xfrm>
                <a:off x="1737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Line 1466"/>
              <p:cNvSpPr>
                <a:spLocks noChangeShapeType="1"/>
              </p:cNvSpPr>
              <p:nvPr/>
            </p:nvSpPr>
            <p:spPr bwMode="auto">
              <a:xfrm>
                <a:off x="1746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4" name="Line 1467"/>
              <p:cNvSpPr>
                <a:spLocks noChangeShapeType="1"/>
              </p:cNvSpPr>
              <p:nvPr/>
            </p:nvSpPr>
            <p:spPr bwMode="auto">
              <a:xfrm>
                <a:off x="1746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Line 1468"/>
              <p:cNvSpPr>
                <a:spLocks noChangeShapeType="1"/>
              </p:cNvSpPr>
              <p:nvPr/>
            </p:nvSpPr>
            <p:spPr bwMode="auto">
              <a:xfrm>
                <a:off x="1746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Line 1469"/>
              <p:cNvSpPr>
                <a:spLocks noChangeShapeType="1"/>
              </p:cNvSpPr>
              <p:nvPr/>
            </p:nvSpPr>
            <p:spPr bwMode="auto">
              <a:xfrm>
                <a:off x="1746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7" name="Line 1470"/>
              <p:cNvSpPr>
                <a:spLocks noChangeShapeType="1"/>
              </p:cNvSpPr>
              <p:nvPr/>
            </p:nvSpPr>
            <p:spPr bwMode="auto">
              <a:xfrm>
                <a:off x="1756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Line 1471"/>
              <p:cNvSpPr>
                <a:spLocks noChangeShapeType="1"/>
              </p:cNvSpPr>
              <p:nvPr/>
            </p:nvSpPr>
            <p:spPr bwMode="auto">
              <a:xfrm>
                <a:off x="1756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Line 1472"/>
              <p:cNvSpPr>
                <a:spLocks noChangeShapeType="1"/>
              </p:cNvSpPr>
              <p:nvPr/>
            </p:nvSpPr>
            <p:spPr bwMode="auto">
              <a:xfrm flipV="1">
                <a:off x="1756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Line 1473"/>
              <p:cNvSpPr>
                <a:spLocks noChangeShapeType="1"/>
              </p:cNvSpPr>
              <p:nvPr/>
            </p:nvSpPr>
            <p:spPr bwMode="auto">
              <a:xfrm>
                <a:off x="1756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Line 1474"/>
              <p:cNvSpPr>
                <a:spLocks noChangeShapeType="1"/>
              </p:cNvSpPr>
              <p:nvPr/>
            </p:nvSpPr>
            <p:spPr bwMode="auto">
              <a:xfrm>
                <a:off x="1756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2" name="Line 1475"/>
              <p:cNvSpPr>
                <a:spLocks noChangeShapeType="1"/>
              </p:cNvSpPr>
              <p:nvPr/>
            </p:nvSpPr>
            <p:spPr bwMode="auto">
              <a:xfrm>
                <a:off x="1765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3" name="Line 1476"/>
              <p:cNvSpPr>
                <a:spLocks noChangeShapeType="1"/>
              </p:cNvSpPr>
              <p:nvPr/>
            </p:nvSpPr>
            <p:spPr bwMode="auto">
              <a:xfrm>
                <a:off x="1765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" name="Line 1477"/>
              <p:cNvSpPr>
                <a:spLocks noChangeShapeType="1"/>
              </p:cNvSpPr>
              <p:nvPr/>
            </p:nvSpPr>
            <p:spPr bwMode="auto">
              <a:xfrm>
                <a:off x="1765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" name="Line 1478"/>
              <p:cNvSpPr>
                <a:spLocks noChangeShapeType="1"/>
              </p:cNvSpPr>
              <p:nvPr/>
            </p:nvSpPr>
            <p:spPr bwMode="auto">
              <a:xfrm>
                <a:off x="1765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" name="Line 1479"/>
              <p:cNvSpPr>
                <a:spLocks noChangeShapeType="1"/>
              </p:cNvSpPr>
              <p:nvPr/>
            </p:nvSpPr>
            <p:spPr bwMode="auto">
              <a:xfrm>
                <a:off x="1774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7" name="Line 1480"/>
              <p:cNvSpPr>
                <a:spLocks noChangeShapeType="1"/>
              </p:cNvSpPr>
              <p:nvPr/>
            </p:nvSpPr>
            <p:spPr bwMode="auto">
              <a:xfrm>
                <a:off x="1774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8" name="Line 1481"/>
              <p:cNvSpPr>
                <a:spLocks noChangeShapeType="1"/>
              </p:cNvSpPr>
              <p:nvPr/>
            </p:nvSpPr>
            <p:spPr bwMode="auto">
              <a:xfrm>
                <a:off x="1774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9" name="Line 1482"/>
              <p:cNvSpPr>
                <a:spLocks noChangeShapeType="1"/>
              </p:cNvSpPr>
              <p:nvPr/>
            </p:nvSpPr>
            <p:spPr bwMode="auto">
              <a:xfrm>
                <a:off x="1774" y="2983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0" name="Line 1483"/>
              <p:cNvSpPr>
                <a:spLocks noChangeShapeType="1"/>
              </p:cNvSpPr>
              <p:nvPr/>
            </p:nvSpPr>
            <p:spPr bwMode="auto">
              <a:xfrm>
                <a:off x="1784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1" name="Line 1484"/>
              <p:cNvSpPr>
                <a:spLocks noChangeShapeType="1"/>
              </p:cNvSpPr>
              <p:nvPr/>
            </p:nvSpPr>
            <p:spPr bwMode="auto">
              <a:xfrm>
                <a:off x="1784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2" name="Line 1485"/>
              <p:cNvSpPr>
                <a:spLocks noChangeShapeType="1"/>
              </p:cNvSpPr>
              <p:nvPr/>
            </p:nvSpPr>
            <p:spPr bwMode="auto">
              <a:xfrm>
                <a:off x="1784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3" name="Line 1486"/>
              <p:cNvSpPr>
                <a:spLocks noChangeShapeType="1"/>
              </p:cNvSpPr>
              <p:nvPr/>
            </p:nvSpPr>
            <p:spPr bwMode="auto">
              <a:xfrm>
                <a:off x="1784" y="300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4" name="Line 1487"/>
              <p:cNvSpPr>
                <a:spLocks noChangeShapeType="1"/>
              </p:cNvSpPr>
              <p:nvPr/>
            </p:nvSpPr>
            <p:spPr bwMode="auto">
              <a:xfrm>
                <a:off x="1793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5" name="Line 1488"/>
              <p:cNvSpPr>
                <a:spLocks noChangeShapeType="1"/>
              </p:cNvSpPr>
              <p:nvPr/>
            </p:nvSpPr>
            <p:spPr bwMode="auto">
              <a:xfrm>
                <a:off x="1793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6" name="Line 1489"/>
              <p:cNvSpPr>
                <a:spLocks noChangeShapeType="1"/>
              </p:cNvSpPr>
              <p:nvPr/>
            </p:nvSpPr>
            <p:spPr bwMode="auto">
              <a:xfrm>
                <a:off x="1793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7" name="Line 1490"/>
              <p:cNvSpPr>
                <a:spLocks noChangeShapeType="1"/>
              </p:cNvSpPr>
              <p:nvPr/>
            </p:nvSpPr>
            <p:spPr bwMode="auto">
              <a:xfrm>
                <a:off x="1793" y="3001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8" name="Line 1491"/>
              <p:cNvSpPr>
                <a:spLocks noChangeShapeType="1"/>
              </p:cNvSpPr>
              <p:nvPr/>
            </p:nvSpPr>
            <p:spPr bwMode="auto">
              <a:xfrm flipV="1">
                <a:off x="1803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9" name="Line 1492"/>
              <p:cNvSpPr>
                <a:spLocks noChangeShapeType="1"/>
              </p:cNvSpPr>
              <p:nvPr/>
            </p:nvSpPr>
            <p:spPr bwMode="auto">
              <a:xfrm>
                <a:off x="1803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0" name="Line 1493"/>
              <p:cNvSpPr>
                <a:spLocks noChangeShapeType="1"/>
              </p:cNvSpPr>
              <p:nvPr/>
            </p:nvSpPr>
            <p:spPr bwMode="auto">
              <a:xfrm>
                <a:off x="1803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1" name="Line 1494"/>
              <p:cNvSpPr>
                <a:spLocks noChangeShapeType="1"/>
              </p:cNvSpPr>
              <p:nvPr/>
            </p:nvSpPr>
            <p:spPr bwMode="auto">
              <a:xfrm>
                <a:off x="1803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2" name="Line 1495"/>
              <p:cNvSpPr>
                <a:spLocks noChangeShapeType="1"/>
              </p:cNvSpPr>
              <p:nvPr/>
            </p:nvSpPr>
            <p:spPr bwMode="auto">
              <a:xfrm>
                <a:off x="1803" y="2992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3" name="Line 1496"/>
              <p:cNvSpPr>
                <a:spLocks noChangeShapeType="1"/>
              </p:cNvSpPr>
              <p:nvPr/>
            </p:nvSpPr>
            <p:spPr bwMode="auto">
              <a:xfrm>
                <a:off x="1812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4" name="Line 1497"/>
              <p:cNvSpPr>
                <a:spLocks noChangeShapeType="1"/>
              </p:cNvSpPr>
              <p:nvPr/>
            </p:nvSpPr>
            <p:spPr bwMode="auto">
              <a:xfrm>
                <a:off x="1812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5" name="Line 1498"/>
              <p:cNvSpPr>
                <a:spLocks noChangeShapeType="1"/>
              </p:cNvSpPr>
              <p:nvPr/>
            </p:nvSpPr>
            <p:spPr bwMode="auto">
              <a:xfrm>
                <a:off x="1812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6" name="Line 1499"/>
              <p:cNvSpPr>
                <a:spLocks noChangeShapeType="1"/>
              </p:cNvSpPr>
              <p:nvPr/>
            </p:nvSpPr>
            <p:spPr bwMode="auto">
              <a:xfrm>
                <a:off x="1812" y="3001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7" name="Line 1500"/>
              <p:cNvSpPr>
                <a:spLocks noChangeShapeType="1"/>
              </p:cNvSpPr>
              <p:nvPr/>
            </p:nvSpPr>
            <p:spPr bwMode="auto">
              <a:xfrm>
                <a:off x="1822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8" name="Line 1501"/>
              <p:cNvSpPr>
                <a:spLocks noChangeShapeType="1"/>
              </p:cNvSpPr>
              <p:nvPr/>
            </p:nvSpPr>
            <p:spPr bwMode="auto">
              <a:xfrm flipV="1">
                <a:off x="1822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9" name="Line 1502"/>
              <p:cNvSpPr>
                <a:spLocks noChangeShapeType="1"/>
              </p:cNvSpPr>
              <p:nvPr/>
            </p:nvSpPr>
            <p:spPr bwMode="auto">
              <a:xfrm flipV="1">
                <a:off x="1822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0" name="Line 1503"/>
              <p:cNvSpPr>
                <a:spLocks noChangeShapeType="1"/>
              </p:cNvSpPr>
              <p:nvPr/>
            </p:nvSpPr>
            <p:spPr bwMode="auto">
              <a:xfrm>
                <a:off x="1822" y="298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1" name="Line 1504"/>
              <p:cNvSpPr>
                <a:spLocks noChangeShapeType="1"/>
              </p:cNvSpPr>
              <p:nvPr/>
            </p:nvSpPr>
            <p:spPr bwMode="auto">
              <a:xfrm>
                <a:off x="1831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2" name="Line 1505"/>
              <p:cNvSpPr>
                <a:spLocks noChangeShapeType="1"/>
              </p:cNvSpPr>
              <p:nvPr/>
            </p:nvSpPr>
            <p:spPr bwMode="auto">
              <a:xfrm>
                <a:off x="1831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3" name="Line 1506"/>
              <p:cNvSpPr>
                <a:spLocks noChangeShapeType="1"/>
              </p:cNvSpPr>
              <p:nvPr/>
            </p:nvSpPr>
            <p:spPr bwMode="auto">
              <a:xfrm>
                <a:off x="1831" y="298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4" name="Line 1507"/>
              <p:cNvSpPr>
                <a:spLocks noChangeShapeType="1"/>
              </p:cNvSpPr>
              <p:nvPr/>
            </p:nvSpPr>
            <p:spPr bwMode="auto">
              <a:xfrm>
                <a:off x="1831" y="2992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5" name="Line 1508"/>
              <p:cNvSpPr>
                <a:spLocks noChangeShapeType="1"/>
              </p:cNvSpPr>
              <p:nvPr/>
            </p:nvSpPr>
            <p:spPr bwMode="auto">
              <a:xfrm>
                <a:off x="1841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6" name="Line 1509"/>
              <p:cNvSpPr>
                <a:spLocks noChangeShapeType="1"/>
              </p:cNvSpPr>
              <p:nvPr/>
            </p:nvSpPr>
            <p:spPr bwMode="auto">
              <a:xfrm>
                <a:off x="1841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7" name="Line 1510"/>
              <p:cNvSpPr>
                <a:spLocks noChangeShapeType="1"/>
              </p:cNvSpPr>
              <p:nvPr/>
            </p:nvSpPr>
            <p:spPr bwMode="auto">
              <a:xfrm>
                <a:off x="1841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8" name="Line 1511"/>
              <p:cNvSpPr>
                <a:spLocks noChangeShapeType="1"/>
              </p:cNvSpPr>
              <p:nvPr/>
            </p:nvSpPr>
            <p:spPr bwMode="auto">
              <a:xfrm>
                <a:off x="1841" y="3001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9" name="Line 1512"/>
              <p:cNvSpPr>
                <a:spLocks noChangeShapeType="1"/>
              </p:cNvSpPr>
              <p:nvPr/>
            </p:nvSpPr>
            <p:spPr bwMode="auto">
              <a:xfrm>
                <a:off x="1850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0" name="Line 1513"/>
              <p:cNvSpPr>
                <a:spLocks noChangeShapeType="1"/>
              </p:cNvSpPr>
              <p:nvPr/>
            </p:nvSpPr>
            <p:spPr bwMode="auto">
              <a:xfrm>
                <a:off x="1850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1" name="Line 1514"/>
              <p:cNvSpPr>
                <a:spLocks noChangeShapeType="1"/>
              </p:cNvSpPr>
              <p:nvPr/>
            </p:nvSpPr>
            <p:spPr bwMode="auto">
              <a:xfrm>
                <a:off x="185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2" name="Line 1515"/>
              <p:cNvSpPr>
                <a:spLocks noChangeShapeType="1"/>
              </p:cNvSpPr>
              <p:nvPr/>
            </p:nvSpPr>
            <p:spPr bwMode="auto">
              <a:xfrm>
                <a:off x="185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3" name="Line 1516"/>
              <p:cNvSpPr>
                <a:spLocks noChangeShapeType="1"/>
              </p:cNvSpPr>
              <p:nvPr/>
            </p:nvSpPr>
            <p:spPr bwMode="auto">
              <a:xfrm flipV="1">
                <a:off x="1850" y="3010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4" name="Line 1517"/>
              <p:cNvSpPr>
                <a:spLocks noChangeShapeType="1"/>
              </p:cNvSpPr>
              <p:nvPr/>
            </p:nvSpPr>
            <p:spPr bwMode="auto">
              <a:xfrm flipV="1">
                <a:off x="1860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5" name="Line 1518"/>
              <p:cNvSpPr>
                <a:spLocks noChangeShapeType="1"/>
              </p:cNvSpPr>
              <p:nvPr/>
            </p:nvSpPr>
            <p:spPr bwMode="auto">
              <a:xfrm flipV="1">
                <a:off x="1860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6" name="Line 1519"/>
              <p:cNvSpPr>
                <a:spLocks noChangeShapeType="1"/>
              </p:cNvSpPr>
              <p:nvPr/>
            </p:nvSpPr>
            <p:spPr bwMode="auto">
              <a:xfrm>
                <a:off x="1860" y="299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7" name="Line 1520"/>
              <p:cNvSpPr>
                <a:spLocks noChangeShapeType="1"/>
              </p:cNvSpPr>
              <p:nvPr/>
            </p:nvSpPr>
            <p:spPr bwMode="auto">
              <a:xfrm>
                <a:off x="1860" y="2992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8" name="Line 1521"/>
              <p:cNvSpPr>
                <a:spLocks noChangeShapeType="1"/>
              </p:cNvSpPr>
              <p:nvPr/>
            </p:nvSpPr>
            <p:spPr bwMode="auto">
              <a:xfrm>
                <a:off x="1869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9" name="Line 1522"/>
              <p:cNvSpPr>
                <a:spLocks noChangeShapeType="1"/>
              </p:cNvSpPr>
              <p:nvPr/>
            </p:nvSpPr>
            <p:spPr bwMode="auto">
              <a:xfrm>
                <a:off x="1869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0" name="Line 1523"/>
              <p:cNvSpPr>
                <a:spLocks noChangeShapeType="1"/>
              </p:cNvSpPr>
              <p:nvPr/>
            </p:nvSpPr>
            <p:spPr bwMode="auto">
              <a:xfrm>
                <a:off x="1869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1" name="Line 1524"/>
              <p:cNvSpPr>
                <a:spLocks noChangeShapeType="1"/>
              </p:cNvSpPr>
              <p:nvPr/>
            </p:nvSpPr>
            <p:spPr bwMode="auto">
              <a:xfrm>
                <a:off x="1869" y="3010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2" name="Line 1525"/>
              <p:cNvSpPr>
                <a:spLocks noChangeShapeType="1"/>
              </p:cNvSpPr>
              <p:nvPr/>
            </p:nvSpPr>
            <p:spPr bwMode="auto">
              <a:xfrm>
                <a:off x="1879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3" name="Line 1526"/>
              <p:cNvSpPr>
                <a:spLocks noChangeShapeType="1"/>
              </p:cNvSpPr>
              <p:nvPr/>
            </p:nvSpPr>
            <p:spPr bwMode="auto">
              <a:xfrm>
                <a:off x="1879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4" name="Line 1527"/>
              <p:cNvSpPr>
                <a:spLocks noChangeShapeType="1"/>
              </p:cNvSpPr>
              <p:nvPr/>
            </p:nvSpPr>
            <p:spPr bwMode="auto">
              <a:xfrm>
                <a:off x="1879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5" name="Line 1528"/>
              <p:cNvSpPr>
                <a:spLocks noChangeShapeType="1"/>
              </p:cNvSpPr>
              <p:nvPr/>
            </p:nvSpPr>
            <p:spPr bwMode="auto">
              <a:xfrm>
                <a:off x="1879" y="3019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6" name="Line 1529"/>
              <p:cNvSpPr>
                <a:spLocks noChangeShapeType="1"/>
              </p:cNvSpPr>
              <p:nvPr/>
            </p:nvSpPr>
            <p:spPr bwMode="auto">
              <a:xfrm>
                <a:off x="1888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7" name="Line 1530"/>
              <p:cNvSpPr>
                <a:spLocks noChangeShapeType="1"/>
              </p:cNvSpPr>
              <p:nvPr/>
            </p:nvSpPr>
            <p:spPr bwMode="auto">
              <a:xfrm>
                <a:off x="1888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8" name="Line 1531"/>
              <p:cNvSpPr>
                <a:spLocks noChangeShapeType="1"/>
              </p:cNvSpPr>
              <p:nvPr/>
            </p:nvSpPr>
            <p:spPr bwMode="auto">
              <a:xfrm flipV="1">
                <a:off x="1888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9" name="Line 1532"/>
              <p:cNvSpPr>
                <a:spLocks noChangeShapeType="1"/>
              </p:cNvSpPr>
              <p:nvPr/>
            </p:nvSpPr>
            <p:spPr bwMode="auto">
              <a:xfrm>
                <a:off x="1888" y="3010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0" name="Line 1533"/>
              <p:cNvSpPr>
                <a:spLocks noChangeShapeType="1"/>
              </p:cNvSpPr>
              <p:nvPr/>
            </p:nvSpPr>
            <p:spPr bwMode="auto">
              <a:xfrm>
                <a:off x="1898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1" name="Line 1534"/>
              <p:cNvSpPr>
                <a:spLocks noChangeShapeType="1"/>
              </p:cNvSpPr>
              <p:nvPr/>
            </p:nvSpPr>
            <p:spPr bwMode="auto">
              <a:xfrm>
                <a:off x="1898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2" name="Line 1535"/>
              <p:cNvSpPr>
                <a:spLocks noChangeShapeType="1"/>
              </p:cNvSpPr>
              <p:nvPr/>
            </p:nvSpPr>
            <p:spPr bwMode="auto">
              <a:xfrm>
                <a:off x="1898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3" name="Line 1536"/>
              <p:cNvSpPr>
                <a:spLocks noChangeShapeType="1"/>
              </p:cNvSpPr>
              <p:nvPr/>
            </p:nvSpPr>
            <p:spPr bwMode="auto">
              <a:xfrm>
                <a:off x="1898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4" name="Line 1537"/>
              <p:cNvSpPr>
                <a:spLocks noChangeShapeType="1"/>
              </p:cNvSpPr>
              <p:nvPr/>
            </p:nvSpPr>
            <p:spPr bwMode="auto">
              <a:xfrm>
                <a:off x="1898" y="3019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5" name="Line 1538"/>
              <p:cNvSpPr>
                <a:spLocks noChangeShapeType="1"/>
              </p:cNvSpPr>
              <p:nvPr/>
            </p:nvSpPr>
            <p:spPr bwMode="auto">
              <a:xfrm>
                <a:off x="1907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6" name="Line 1539"/>
              <p:cNvSpPr>
                <a:spLocks noChangeShapeType="1"/>
              </p:cNvSpPr>
              <p:nvPr/>
            </p:nvSpPr>
            <p:spPr bwMode="auto">
              <a:xfrm>
                <a:off x="1907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7" name="Line 1540"/>
              <p:cNvSpPr>
                <a:spLocks noChangeShapeType="1"/>
              </p:cNvSpPr>
              <p:nvPr/>
            </p:nvSpPr>
            <p:spPr bwMode="auto">
              <a:xfrm>
                <a:off x="1907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8" name="Line 1541"/>
              <p:cNvSpPr>
                <a:spLocks noChangeShapeType="1"/>
              </p:cNvSpPr>
              <p:nvPr/>
            </p:nvSpPr>
            <p:spPr bwMode="auto">
              <a:xfrm flipV="1">
                <a:off x="1907" y="3010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9" name="Line 1542"/>
              <p:cNvSpPr>
                <a:spLocks noChangeShapeType="1"/>
              </p:cNvSpPr>
              <p:nvPr/>
            </p:nvSpPr>
            <p:spPr bwMode="auto">
              <a:xfrm>
                <a:off x="1917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0" name="Line 1543"/>
              <p:cNvSpPr>
                <a:spLocks noChangeShapeType="1"/>
              </p:cNvSpPr>
              <p:nvPr/>
            </p:nvSpPr>
            <p:spPr bwMode="auto">
              <a:xfrm>
                <a:off x="1917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1" name="Line 1544"/>
              <p:cNvSpPr>
                <a:spLocks noChangeShapeType="1"/>
              </p:cNvSpPr>
              <p:nvPr/>
            </p:nvSpPr>
            <p:spPr bwMode="auto">
              <a:xfrm>
                <a:off x="1917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2" name="Line 1545"/>
              <p:cNvSpPr>
                <a:spLocks noChangeShapeType="1"/>
              </p:cNvSpPr>
              <p:nvPr/>
            </p:nvSpPr>
            <p:spPr bwMode="auto">
              <a:xfrm>
                <a:off x="1917" y="3010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3" name="Line 1546"/>
              <p:cNvSpPr>
                <a:spLocks noChangeShapeType="1"/>
              </p:cNvSpPr>
              <p:nvPr/>
            </p:nvSpPr>
            <p:spPr bwMode="auto">
              <a:xfrm flipV="1">
                <a:off x="1926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4" name="Line 1547"/>
              <p:cNvSpPr>
                <a:spLocks noChangeShapeType="1"/>
              </p:cNvSpPr>
              <p:nvPr/>
            </p:nvSpPr>
            <p:spPr bwMode="auto">
              <a:xfrm>
                <a:off x="1926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5" name="Line 1548"/>
              <p:cNvSpPr>
                <a:spLocks noChangeShapeType="1"/>
              </p:cNvSpPr>
              <p:nvPr/>
            </p:nvSpPr>
            <p:spPr bwMode="auto">
              <a:xfrm>
                <a:off x="1926" y="3001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6" name="Line 1549"/>
              <p:cNvSpPr>
                <a:spLocks noChangeShapeType="1"/>
              </p:cNvSpPr>
              <p:nvPr/>
            </p:nvSpPr>
            <p:spPr bwMode="auto">
              <a:xfrm>
                <a:off x="1926" y="3001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7" name="Line 1550"/>
              <p:cNvSpPr>
                <a:spLocks noChangeShapeType="1"/>
              </p:cNvSpPr>
              <p:nvPr/>
            </p:nvSpPr>
            <p:spPr bwMode="auto">
              <a:xfrm>
                <a:off x="1936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8" name="Line 1551"/>
              <p:cNvSpPr>
                <a:spLocks noChangeShapeType="1"/>
              </p:cNvSpPr>
              <p:nvPr/>
            </p:nvSpPr>
            <p:spPr bwMode="auto">
              <a:xfrm>
                <a:off x="1936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9" name="Line 1552"/>
              <p:cNvSpPr>
                <a:spLocks noChangeShapeType="1"/>
              </p:cNvSpPr>
              <p:nvPr/>
            </p:nvSpPr>
            <p:spPr bwMode="auto">
              <a:xfrm>
                <a:off x="1936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0" name="Line 1553"/>
              <p:cNvSpPr>
                <a:spLocks noChangeShapeType="1"/>
              </p:cNvSpPr>
              <p:nvPr/>
            </p:nvSpPr>
            <p:spPr bwMode="auto">
              <a:xfrm>
                <a:off x="1936" y="301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1" name="Line 1554"/>
              <p:cNvSpPr>
                <a:spLocks noChangeShapeType="1"/>
              </p:cNvSpPr>
              <p:nvPr/>
            </p:nvSpPr>
            <p:spPr bwMode="auto">
              <a:xfrm>
                <a:off x="1945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2" name="Line 1555"/>
              <p:cNvSpPr>
                <a:spLocks noChangeShapeType="1"/>
              </p:cNvSpPr>
              <p:nvPr/>
            </p:nvSpPr>
            <p:spPr bwMode="auto">
              <a:xfrm>
                <a:off x="1945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3" name="Line 1556"/>
              <p:cNvSpPr>
                <a:spLocks noChangeShapeType="1"/>
              </p:cNvSpPr>
              <p:nvPr/>
            </p:nvSpPr>
            <p:spPr bwMode="auto">
              <a:xfrm>
                <a:off x="1945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4" name="Line 1557"/>
              <p:cNvSpPr>
                <a:spLocks noChangeShapeType="1"/>
              </p:cNvSpPr>
              <p:nvPr/>
            </p:nvSpPr>
            <p:spPr bwMode="auto">
              <a:xfrm>
                <a:off x="1945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5" name="Line 1558"/>
              <p:cNvSpPr>
                <a:spLocks noChangeShapeType="1"/>
              </p:cNvSpPr>
              <p:nvPr/>
            </p:nvSpPr>
            <p:spPr bwMode="auto">
              <a:xfrm flipV="1">
                <a:off x="1945" y="3019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6" name="Line 1559"/>
              <p:cNvSpPr>
                <a:spLocks noChangeShapeType="1"/>
              </p:cNvSpPr>
              <p:nvPr/>
            </p:nvSpPr>
            <p:spPr bwMode="auto">
              <a:xfrm>
                <a:off x="1955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7" name="Line 1560"/>
              <p:cNvSpPr>
                <a:spLocks noChangeShapeType="1"/>
              </p:cNvSpPr>
              <p:nvPr/>
            </p:nvSpPr>
            <p:spPr bwMode="auto">
              <a:xfrm>
                <a:off x="1955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8" name="Line 1561"/>
              <p:cNvSpPr>
                <a:spLocks noChangeShapeType="1"/>
              </p:cNvSpPr>
              <p:nvPr/>
            </p:nvSpPr>
            <p:spPr bwMode="auto">
              <a:xfrm>
                <a:off x="1955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9" name="Line 1562"/>
              <p:cNvSpPr>
                <a:spLocks noChangeShapeType="1"/>
              </p:cNvSpPr>
              <p:nvPr/>
            </p:nvSpPr>
            <p:spPr bwMode="auto">
              <a:xfrm>
                <a:off x="1955" y="3019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0" name="Line 1563"/>
              <p:cNvSpPr>
                <a:spLocks noChangeShapeType="1"/>
              </p:cNvSpPr>
              <p:nvPr/>
            </p:nvSpPr>
            <p:spPr bwMode="auto">
              <a:xfrm>
                <a:off x="1964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1" name="Line 1564"/>
              <p:cNvSpPr>
                <a:spLocks noChangeShapeType="1"/>
              </p:cNvSpPr>
              <p:nvPr/>
            </p:nvSpPr>
            <p:spPr bwMode="auto">
              <a:xfrm>
                <a:off x="1964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2" name="Line 1565"/>
              <p:cNvSpPr>
                <a:spLocks noChangeShapeType="1"/>
              </p:cNvSpPr>
              <p:nvPr/>
            </p:nvSpPr>
            <p:spPr bwMode="auto">
              <a:xfrm>
                <a:off x="1964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3" name="Line 1566"/>
              <p:cNvSpPr>
                <a:spLocks noChangeShapeType="1"/>
              </p:cNvSpPr>
              <p:nvPr/>
            </p:nvSpPr>
            <p:spPr bwMode="auto">
              <a:xfrm>
                <a:off x="1964" y="3019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4" name="Line 1567"/>
              <p:cNvSpPr>
                <a:spLocks noChangeShapeType="1"/>
              </p:cNvSpPr>
              <p:nvPr/>
            </p:nvSpPr>
            <p:spPr bwMode="auto">
              <a:xfrm>
                <a:off x="1974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5" name="Line 1568"/>
              <p:cNvSpPr>
                <a:spLocks noChangeShapeType="1"/>
              </p:cNvSpPr>
              <p:nvPr/>
            </p:nvSpPr>
            <p:spPr bwMode="auto">
              <a:xfrm flipV="1">
                <a:off x="1974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6" name="Line 1569"/>
              <p:cNvSpPr>
                <a:spLocks noChangeShapeType="1"/>
              </p:cNvSpPr>
              <p:nvPr/>
            </p:nvSpPr>
            <p:spPr bwMode="auto">
              <a:xfrm>
                <a:off x="1974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7" name="Line 1570"/>
              <p:cNvSpPr>
                <a:spLocks noChangeShapeType="1"/>
              </p:cNvSpPr>
              <p:nvPr/>
            </p:nvSpPr>
            <p:spPr bwMode="auto">
              <a:xfrm flipV="1">
                <a:off x="1974" y="301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8" name="Line 1571"/>
              <p:cNvSpPr>
                <a:spLocks noChangeShapeType="1"/>
              </p:cNvSpPr>
              <p:nvPr/>
            </p:nvSpPr>
            <p:spPr bwMode="auto">
              <a:xfrm>
                <a:off x="1983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9" name="Line 1572"/>
              <p:cNvSpPr>
                <a:spLocks noChangeShapeType="1"/>
              </p:cNvSpPr>
              <p:nvPr/>
            </p:nvSpPr>
            <p:spPr bwMode="auto">
              <a:xfrm>
                <a:off x="1983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0" name="Line 1573"/>
              <p:cNvSpPr>
                <a:spLocks noChangeShapeType="1"/>
              </p:cNvSpPr>
              <p:nvPr/>
            </p:nvSpPr>
            <p:spPr bwMode="auto">
              <a:xfrm>
                <a:off x="1983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1" name="Line 1574"/>
              <p:cNvSpPr>
                <a:spLocks noChangeShapeType="1"/>
              </p:cNvSpPr>
              <p:nvPr/>
            </p:nvSpPr>
            <p:spPr bwMode="auto">
              <a:xfrm>
                <a:off x="1983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2" name="Line 1575"/>
              <p:cNvSpPr>
                <a:spLocks noChangeShapeType="1"/>
              </p:cNvSpPr>
              <p:nvPr/>
            </p:nvSpPr>
            <p:spPr bwMode="auto">
              <a:xfrm>
                <a:off x="1983" y="301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3" name="Line 1576"/>
              <p:cNvSpPr>
                <a:spLocks noChangeShapeType="1"/>
              </p:cNvSpPr>
              <p:nvPr/>
            </p:nvSpPr>
            <p:spPr bwMode="auto">
              <a:xfrm>
                <a:off x="1993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4" name="Line 1577"/>
              <p:cNvSpPr>
                <a:spLocks noChangeShapeType="1"/>
              </p:cNvSpPr>
              <p:nvPr/>
            </p:nvSpPr>
            <p:spPr bwMode="auto">
              <a:xfrm>
                <a:off x="1993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5" name="Line 1578"/>
              <p:cNvSpPr>
                <a:spLocks noChangeShapeType="1"/>
              </p:cNvSpPr>
              <p:nvPr/>
            </p:nvSpPr>
            <p:spPr bwMode="auto">
              <a:xfrm flipV="1">
                <a:off x="1993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" name="Line 1579"/>
              <p:cNvSpPr>
                <a:spLocks noChangeShapeType="1"/>
              </p:cNvSpPr>
              <p:nvPr/>
            </p:nvSpPr>
            <p:spPr bwMode="auto">
              <a:xfrm>
                <a:off x="1993" y="3019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" name="Line 1580"/>
              <p:cNvSpPr>
                <a:spLocks noChangeShapeType="1"/>
              </p:cNvSpPr>
              <p:nvPr/>
            </p:nvSpPr>
            <p:spPr bwMode="auto">
              <a:xfrm>
                <a:off x="2002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" name="Line 1581"/>
              <p:cNvSpPr>
                <a:spLocks noChangeShapeType="1"/>
              </p:cNvSpPr>
              <p:nvPr/>
            </p:nvSpPr>
            <p:spPr bwMode="auto">
              <a:xfrm>
                <a:off x="2002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" name="Line 1582"/>
              <p:cNvSpPr>
                <a:spLocks noChangeShapeType="1"/>
              </p:cNvSpPr>
              <p:nvPr/>
            </p:nvSpPr>
            <p:spPr bwMode="auto">
              <a:xfrm>
                <a:off x="2002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" name="Line 1583"/>
              <p:cNvSpPr>
                <a:spLocks noChangeShapeType="1"/>
              </p:cNvSpPr>
              <p:nvPr/>
            </p:nvSpPr>
            <p:spPr bwMode="auto">
              <a:xfrm>
                <a:off x="2002" y="301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" name="Line 1584"/>
              <p:cNvSpPr>
                <a:spLocks noChangeShapeType="1"/>
              </p:cNvSpPr>
              <p:nvPr/>
            </p:nvSpPr>
            <p:spPr bwMode="auto">
              <a:xfrm>
                <a:off x="2012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" name="Line 1585"/>
              <p:cNvSpPr>
                <a:spLocks noChangeShapeType="1"/>
              </p:cNvSpPr>
              <p:nvPr/>
            </p:nvSpPr>
            <p:spPr bwMode="auto">
              <a:xfrm flipV="1">
                <a:off x="2012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" name="Line 1586"/>
              <p:cNvSpPr>
                <a:spLocks noChangeShapeType="1"/>
              </p:cNvSpPr>
              <p:nvPr/>
            </p:nvSpPr>
            <p:spPr bwMode="auto">
              <a:xfrm>
                <a:off x="2012" y="301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" name="Line 1587"/>
              <p:cNvSpPr>
                <a:spLocks noChangeShapeType="1"/>
              </p:cNvSpPr>
              <p:nvPr/>
            </p:nvSpPr>
            <p:spPr bwMode="auto">
              <a:xfrm>
                <a:off x="2012" y="3010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" name="Line 1588"/>
              <p:cNvSpPr>
                <a:spLocks noChangeShapeType="1"/>
              </p:cNvSpPr>
              <p:nvPr/>
            </p:nvSpPr>
            <p:spPr bwMode="auto">
              <a:xfrm>
                <a:off x="202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" name="Line 1589"/>
              <p:cNvSpPr>
                <a:spLocks noChangeShapeType="1"/>
              </p:cNvSpPr>
              <p:nvPr/>
            </p:nvSpPr>
            <p:spPr bwMode="auto">
              <a:xfrm>
                <a:off x="202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" name="Line 1590"/>
              <p:cNvSpPr>
                <a:spLocks noChangeShapeType="1"/>
              </p:cNvSpPr>
              <p:nvPr/>
            </p:nvSpPr>
            <p:spPr bwMode="auto">
              <a:xfrm>
                <a:off x="202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" name="Line 1591"/>
              <p:cNvSpPr>
                <a:spLocks noChangeShapeType="1"/>
              </p:cNvSpPr>
              <p:nvPr/>
            </p:nvSpPr>
            <p:spPr bwMode="auto">
              <a:xfrm>
                <a:off x="2021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" name="Line 1592"/>
              <p:cNvSpPr>
                <a:spLocks noChangeShapeType="1"/>
              </p:cNvSpPr>
              <p:nvPr/>
            </p:nvSpPr>
            <p:spPr bwMode="auto">
              <a:xfrm>
                <a:off x="2021" y="301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" name="Line 1593"/>
              <p:cNvSpPr>
                <a:spLocks noChangeShapeType="1"/>
              </p:cNvSpPr>
              <p:nvPr/>
            </p:nvSpPr>
            <p:spPr bwMode="auto">
              <a:xfrm>
                <a:off x="2031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" name="Line 1594"/>
              <p:cNvSpPr>
                <a:spLocks noChangeShapeType="1"/>
              </p:cNvSpPr>
              <p:nvPr/>
            </p:nvSpPr>
            <p:spPr bwMode="auto">
              <a:xfrm>
                <a:off x="2031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" name="Line 1595"/>
              <p:cNvSpPr>
                <a:spLocks noChangeShapeType="1"/>
              </p:cNvSpPr>
              <p:nvPr/>
            </p:nvSpPr>
            <p:spPr bwMode="auto">
              <a:xfrm>
                <a:off x="2031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" name="Line 1596"/>
              <p:cNvSpPr>
                <a:spLocks noChangeShapeType="1"/>
              </p:cNvSpPr>
              <p:nvPr/>
            </p:nvSpPr>
            <p:spPr bwMode="auto">
              <a:xfrm flipV="1">
                <a:off x="2031" y="3019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Line 1597"/>
              <p:cNvSpPr>
                <a:spLocks noChangeShapeType="1"/>
              </p:cNvSpPr>
              <p:nvPr/>
            </p:nvSpPr>
            <p:spPr bwMode="auto">
              <a:xfrm>
                <a:off x="204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Line 1598"/>
              <p:cNvSpPr>
                <a:spLocks noChangeShapeType="1"/>
              </p:cNvSpPr>
              <p:nvPr/>
            </p:nvSpPr>
            <p:spPr bwMode="auto">
              <a:xfrm>
                <a:off x="204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Line 1599"/>
              <p:cNvSpPr>
                <a:spLocks noChangeShapeType="1"/>
              </p:cNvSpPr>
              <p:nvPr/>
            </p:nvSpPr>
            <p:spPr bwMode="auto">
              <a:xfrm>
                <a:off x="204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Line 1600"/>
              <p:cNvSpPr>
                <a:spLocks noChangeShapeType="1"/>
              </p:cNvSpPr>
              <p:nvPr/>
            </p:nvSpPr>
            <p:spPr bwMode="auto">
              <a:xfrm>
                <a:off x="2040" y="3019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Line 1601"/>
              <p:cNvSpPr>
                <a:spLocks noChangeShapeType="1"/>
              </p:cNvSpPr>
              <p:nvPr/>
            </p:nvSpPr>
            <p:spPr bwMode="auto">
              <a:xfrm>
                <a:off x="205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Line 1602"/>
              <p:cNvSpPr>
                <a:spLocks noChangeShapeType="1"/>
              </p:cNvSpPr>
              <p:nvPr/>
            </p:nvSpPr>
            <p:spPr bwMode="auto">
              <a:xfrm>
                <a:off x="2050" y="3019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" name="Line 1603"/>
              <p:cNvSpPr>
                <a:spLocks noChangeShapeType="1"/>
              </p:cNvSpPr>
              <p:nvPr/>
            </p:nvSpPr>
            <p:spPr bwMode="auto">
              <a:xfrm>
                <a:off x="2050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" name="Line 1604"/>
              <p:cNvSpPr>
                <a:spLocks noChangeShapeType="1"/>
              </p:cNvSpPr>
              <p:nvPr/>
            </p:nvSpPr>
            <p:spPr bwMode="auto">
              <a:xfrm>
                <a:off x="2050" y="3028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" name="Line 1605"/>
              <p:cNvSpPr>
                <a:spLocks noChangeShapeType="1"/>
              </p:cNvSpPr>
              <p:nvPr/>
            </p:nvSpPr>
            <p:spPr bwMode="auto">
              <a:xfrm>
                <a:off x="2059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" name="Line 1606"/>
              <p:cNvSpPr>
                <a:spLocks noChangeShapeType="1"/>
              </p:cNvSpPr>
              <p:nvPr/>
            </p:nvSpPr>
            <p:spPr bwMode="auto">
              <a:xfrm>
                <a:off x="2059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" name="Line 1607"/>
              <p:cNvSpPr>
                <a:spLocks noChangeShapeType="1"/>
              </p:cNvSpPr>
              <p:nvPr/>
            </p:nvSpPr>
            <p:spPr bwMode="auto">
              <a:xfrm>
                <a:off x="2059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" name="Line 1608"/>
              <p:cNvSpPr>
                <a:spLocks noChangeShapeType="1"/>
              </p:cNvSpPr>
              <p:nvPr/>
            </p:nvSpPr>
            <p:spPr bwMode="auto">
              <a:xfrm>
                <a:off x="2059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" name="Line 1609"/>
              <p:cNvSpPr>
                <a:spLocks noChangeShapeType="1"/>
              </p:cNvSpPr>
              <p:nvPr/>
            </p:nvSpPr>
            <p:spPr bwMode="auto">
              <a:xfrm flipV="1">
                <a:off x="2059" y="3037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" name="Line 1610"/>
              <p:cNvSpPr>
                <a:spLocks noChangeShapeType="1"/>
              </p:cNvSpPr>
              <p:nvPr/>
            </p:nvSpPr>
            <p:spPr bwMode="auto">
              <a:xfrm flipV="1">
                <a:off x="2069" y="302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" name="Line 1611"/>
              <p:cNvSpPr>
                <a:spLocks noChangeShapeType="1"/>
              </p:cNvSpPr>
              <p:nvPr/>
            </p:nvSpPr>
            <p:spPr bwMode="auto">
              <a:xfrm>
                <a:off x="2069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" name="Line 1612"/>
              <p:cNvSpPr>
                <a:spLocks noChangeShapeType="1"/>
              </p:cNvSpPr>
              <p:nvPr/>
            </p:nvSpPr>
            <p:spPr bwMode="auto">
              <a:xfrm flipV="1">
                <a:off x="2069" y="301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" name="Line 1613"/>
              <p:cNvSpPr>
                <a:spLocks noChangeShapeType="1"/>
              </p:cNvSpPr>
              <p:nvPr/>
            </p:nvSpPr>
            <p:spPr bwMode="auto">
              <a:xfrm>
                <a:off x="2069" y="3019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" name="Line 1614"/>
              <p:cNvSpPr>
                <a:spLocks noChangeShapeType="1"/>
              </p:cNvSpPr>
              <p:nvPr/>
            </p:nvSpPr>
            <p:spPr bwMode="auto">
              <a:xfrm>
                <a:off x="2078" y="302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" name="Line 1615"/>
              <p:cNvSpPr>
                <a:spLocks noChangeShapeType="1"/>
              </p:cNvSpPr>
              <p:nvPr/>
            </p:nvSpPr>
            <p:spPr bwMode="auto">
              <a:xfrm>
                <a:off x="2078" y="302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" name="Line 1616"/>
              <p:cNvSpPr>
                <a:spLocks noChangeShapeType="1"/>
              </p:cNvSpPr>
              <p:nvPr/>
            </p:nvSpPr>
            <p:spPr bwMode="auto">
              <a:xfrm>
                <a:off x="2078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75" name="Group 1617"/>
            <p:cNvGrpSpPr>
              <a:grpSpLocks/>
            </p:cNvGrpSpPr>
            <p:nvPr/>
          </p:nvGrpSpPr>
          <p:grpSpPr bwMode="auto">
            <a:xfrm>
              <a:off x="2271" y="1840"/>
              <a:ext cx="403" cy="773"/>
              <a:chOff x="2078" y="2306"/>
              <a:chExt cx="447" cy="777"/>
            </a:xfrm>
          </p:grpSpPr>
          <p:sp>
            <p:nvSpPr>
              <p:cNvPr id="19504" name="Line 1618"/>
              <p:cNvSpPr>
                <a:spLocks noChangeShapeType="1"/>
              </p:cNvSpPr>
              <p:nvPr/>
            </p:nvSpPr>
            <p:spPr bwMode="auto">
              <a:xfrm>
                <a:off x="2078" y="3037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5" name="Line 1619"/>
              <p:cNvSpPr>
                <a:spLocks noChangeShapeType="1"/>
              </p:cNvSpPr>
              <p:nvPr/>
            </p:nvSpPr>
            <p:spPr bwMode="auto">
              <a:xfrm>
                <a:off x="2088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6" name="Line 1620"/>
              <p:cNvSpPr>
                <a:spLocks noChangeShapeType="1"/>
              </p:cNvSpPr>
              <p:nvPr/>
            </p:nvSpPr>
            <p:spPr bwMode="auto">
              <a:xfrm>
                <a:off x="2088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7" name="Line 1621"/>
              <p:cNvSpPr>
                <a:spLocks noChangeShapeType="1"/>
              </p:cNvSpPr>
              <p:nvPr/>
            </p:nvSpPr>
            <p:spPr bwMode="auto">
              <a:xfrm flipV="1">
                <a:off x="2088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8" name="Line 1622"/>
              <p:cNvSpPr>
                <a:spLocks noChangeShapeType="1"/>
              </p:cNvSpPr>
              <p:nvPr/>
            </p:nvSpPr>
            <p:spPr bwMode="auto">
              <a:xfrm flipV="1">
                <a:off x="2088" y="3037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9" name="Line 1623"/>
              <p:cNvSpPr>
                <a:spLocks noChangeShapeType="1"/>
              </p:cNvSpPr>
              <p:nvPr/>
            </p:nvSpPr>
            <p:spPr bwMode="auto">
              <a:xfrm>
                <a:off x="2097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0" name="Line 1624"/>
              <p:cNvSpPr>
                <a:spLocks noChangeShapeType="1"/>
              </p:cNvSpPr>
              <p:nvPr/>
            </p:nvSpPr>
            <p:spPr bwMode="auto">
              <a:xfrm>
                <a:off x="2097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1" name="Line 1625"/>
              <p:cNvSpPr>
                <a:spLocks noChangeShapeType="1"/>
              </p:cNvSpPr>
              <p:nvPr/>
            </p:nvSpPr>
            <p:spPr bwMode="auto">
              <a:xfrm>
                <a:off x="2097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2" name="Line 1626"/>
              <p:cNvSpPr>
                <a:spLocks noChangeShapeType="1"/>
              </p:cNvSpPr>
              <p:nvPr/>
            </p:nvSpPr>
            <p:spPr bwMode="auto">
              <a:xfrm>
                <a:off x="2097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3" name="Line 1627"/>
              <p:cNvSpPr>
                <a:spLocks noChangeShapeType="1"/>
              </p:cNvSpPr>
              <p:nvPr/>
            </p:nvSpPr>
            <p:spPr bwMode="auto">
              <a:xfrm>
                <a:off x="2097" y="304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4" name="Line 1628"/>
              <p:cNvSpPr>
                <a:spLocks noChangeShapeType="1"/>
              </p:cNvSpPr>
              <p:nvPr/>
            </p:nvSpPr>
            <p:spPr bwMode="auto">
              <a:xfrm flipV="1">
                <a:off x="2107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5" name="Line 1629"/>
              <p:cNvSpPr>
                <a:spLocks noChangeShapeType="1"/>
              </p:cNvSpPr>
              <p:nvPr/>
            </p:nvSpPr>
            <p:spPr bwMode="auto">
              <a:xfrm>
                <a:off x="2107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6" name="Line 1630"/>
              <p:cNvSpPr>
                <a:spLocks noChangeShapeType="1"/>
              </p:cNvSpPr>
              <p:nvPr/>
            </p:nvSpPr>
            <p:spPr bwMode="auto">
              <a:xfrm>
                <a:off x="2107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7" name="Line 1631"/>
              <p:cNvSpPr>
                <a:spLocks noChangeShapeType="1"/>
              </p:cNvSpPr>
              <p:nvPr/>
            </p:nvSpPr>
            <p:spPr bwMode="auto">
              <a:xfrm>
                <a:off x="2107" y="3046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8" name="Line 1632"/>
              <p:cNvSpPr>
                <a:spLocks noChangeShapeType="1"/>
              </p:cNvSpPr>
              <p:nvPr/>
            </p:nvSpPr>
            <p:spPr bwMode="auto">
              <a:xfrm>
                <a:off x="211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9" name="Line 1633"/>
              <p:cNvSpPr>
                <a:spLocks noChangeShapeType="1"/>
              </p:cNvSpPr>
              <p:nvPr/>
            </p:nvSpPr>
            <p:spPr bwMode="auto">
              <a:xfrm>
                <a:off x="211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0" name="Line 1634"/>
              <p:cNvSpPr>
                <a:spLocks noChangeShapeType="1"/>
              </p:cNvSpPr>
              <p:nvPr/>
            </p:nvSpPr>
            <p:spPr bwMode="auto">
              <a:xfrm>
                <a:off x="211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1" name="Line 1635"/>
              <p:cNvSpPr>
                <a:spLocks noChangeShapeType="1"/>
              </p:cNvSpPr>
              <p:nvPr/>
            </p:nvSpPr>
            <p:spPr bwMode="auto">
              <a:xfrm>
                <a:off x="2116" y="304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2" name="Line 1636"/>
              <p:cNvSpPr>
                <a:spLocks noChangeShapeType="1"/>
              </p:cNvSpPr>
              <p:nvPr/>
            </p:nvSpPr>
            <p:spPr bwMode="auto">
              <a:xfrm>
                <a:off x="212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3" name="Line 1637"/>
              <p:cNvSpPr>
                <a:spLocks noChangeShapeType="1"/>
              </p:cNvSpPr>
              <p:nvPr/>
            </p:nvSpPr>
            <p:spPr bwMode="auto">
              <a:xfrm>
                <a:off x="212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4" name="Line 1638"/>
              <p:cNvSpPr>
                <a:spLocks noChangeShapeType="1"/>
              </p:cNvSpPr>
              <p:nvPr/>
            </p:nvSpPr>
            <p:spPr bwMode="auto">
              <a:xfrm>
                <a:off x="212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5" name="Line 1639"/>
              <p:cNvSpPr>
                <a:spLocks noChangeShapeType="1"/>
              </p:cNvSpPr>
              <p:nvPr/>
            </p:nvSpPr>
            <p:spPr bwMode="auto">
              <a:xfrm>
                <a:off x="2126" y="3046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6" name="Line 1640"/>
              <p:cNvSpPr>
                <a:spLocks noChangeShapeType="1"/>
              </p:cNvSpPr>
              <p:nvPr/>
            </p:nvSpPr>
            <p:spPr bwMode="auto">
              <a:xfrm>
                <a:off x="2135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7" name="Line 1641"/>
              <p:cNvSpPr>
                <a:spLocks noChangeShapeType="1"/>
              </p:cNvSpPr>
              <p:nvPr/>
            </p:nvSpPr>
            <p:spPr bwMode="auto">
              <a:xfrm flipV="1">
                <a:off x="2135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8" name="Line 1642"/>
              <p:cNvSpPr>
                <a:spLocks noChangeShapeType="1"/>
              </p:cNvSpPr>
              <p:nvPr/>
            </p:nvSpPr>
            <p:spPr bwMode="auto">
              <a:xfrm>
                <a:off x="2135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9" name="Line 1643"/>
              <p:cNvSpPr>
                <a:spLocks noChangeShapeType="1"/>
              </p:cNvSpPr>
              <p:nvPr/>
            </p:nvSpPr>
            <p:spPr bwMode="auto">
              <a:xfrm>
                <a:off x="2135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0" name="Line 1644"/>
              <p:cNvSpPr>
                <a:spLocks noChangeShapeType="1"/>
              </p:cNvSpPr>
              <p:nvPr/>
            </p:nvSpPr>
            <p:spPr bwMode="auto">
              <a:xfrm>
                <a:off x="2135" y="3046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1" name="Line 1645"/>
              <p:cNvSpPr>
                <a:spLocks noChangeShapeType="1"/>
              </p:cNvSpPr>
              <p:nvPr/>
            </p:nvSpPr>
            <p:spPr bwMode="auto">
              <a:xfrm>
                <a:off x="2145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2" name="Line 1646"/>
              <p:cNvSpPr>
                <a:spLocks noChangeShapeType="1"/>
              </p:cNvSpPr>
              <p:nvPr/>
            </p:nvSpPr>
            <p:spPr bwMode="auto">
              <a:xfrm>
                <a:off x="2145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3" name="Line 1647"/>
              <p:cNvSpPr>
                <a:spLocks noChangeShapeType="1"/>
              </p:cNvSpPr>
              <p:nvPr/>
            </p:nvSpPr>
            <p:spPr bwMode="auto">
              <a:xfrm flipV="1">
                <a:off x="2145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4" name="Line 1648"/>
              <p:cNvSpPr>
                <a:spLocks noChangeShapeType="1"/>
              </p:cNvSpPr>
              <p:nvPr/>
            </p:nvSpPr>
            <p:spPr bwMode="auto">
              <a:xfrm>
                <a:off x="2145" y="305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5" name="Line 1649"/>
              <p:cNvSpPr>
                <a:spLocks noChangeShapeType="1"/>
              </p:cNvSpPr>
              <p:nvPr/>
            </p:nvSpPr>
            <p:spPr bwMode="auto">
              <a:xfrm flipV="1">
                <a:off x="2154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6" name="Line 1650"/>
              <p:cNvSpPr>
                <a:spLocks noChangeShapeType="1"/>
              </p:cNvSpPr>
              <p:nvPr/>
            </p:nvSpPr>
            <p:spPr bwMode="auto">
              <a:xfrm>
                <a:off x="2154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7" name="Line 1651"/>
              <p:cNvSpPr>
                <a:spLocks noChangeShapeType="1"/>
              </p:cNvSpPr>
              <p:nvPr/>
            </p:nvSpPr>
            <p:spPr bwMode="auto">
              <a:xfrm>
                <a:off x="2154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8" name="Line 1652"/>
              <p:cNvSpPr>
                <a:spLocks noChangeShapeType="1"/>
              </p:cNvSpPr>
              <p:nvPr/>
            </p:nvSpPr>
            <p:spPr bwMode="auto">
              <a:xfrm>
                <a:off x="2154" y="305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9" name="Line 1653"/>
              <p:cNvSpPr>
                <a:spLocks noChangeShapeType="1"/>
              </p:cNvSpPr>
              <p:nvPr/>
            </p:nvSpPr>
            <p:spPr bwMode="auto">
              <a:xfrm>
                <a:off x="2164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0" name="Line 1654"/>
              <p:cNvSpPr>
                <a:spLocks noChangeShapeType="1"/>
              </p:cNvSpPr>
              <p:nvPr/>
            </p:nvSpPr>
            <p:spPr bwMode="auto">
              <a:xfrm>
                <a:off x="2164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1" name="Line 1655"/>
              <p:cNvSpPr>
                <a:spLocks noChangeShapeType="1"/>
              </p:cNvSpPr>
              <p:nvPr/>
            </p:nvSpPr>
            <p:spPr bwMode="auto">
              <a:xfrm>
                <a:off x="2164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2" name="Line 1656"/>
              <p:cNvSpPr>
                <a:spLocks noChangeShapeType="1"/>
              </p:cNvSpPr>
              <p:nvPr/>
            </p:nvSpPr>
            <p:spPr bwMode="auto">
              <a:xfrm>
                <a:off x="2164" y="3064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3" name="Line 1657"/>
              <p:cNvSpPr>
                <a:spLocks noChangeShapeType="1"/>
              </p:cNvSpPr>
              <p:nvPr/>
            </p:nvSpPr>
            <p:spPr bwMode="auto">
              <a:xfrm>
                <a:off x="217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4" name="Line 1658"/>
              <p:cNvSpPr>
                <a:spLocks noChangeShapeType="1"/>
              </p:cNvSpPr>
              <p:nvPr/>
            </p:nvSpPr>
            <p:spPr bwMode="auto">
              <a:xfrm>
                <a:off x="217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5" name="Line 1659"/>
              <p:cNvSpPr>
                <a:spLocks noChangeShapeType="1"/>
              </p:cNvSpPr>
              <p:nvPr/>
            </p:nvSpPr>
            <p:spPr bwMode="auto">
              <a:xfrm flipV="1">
                <a:off x="2173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6" name="Line 1660"/>
              <p:cNvSpPr>
                <a:spLocks noChangeShapeType="1"/>
              </p:cNvSpPr>
              <p:nvPr/>
            </p:nvSpPr>
            <p:spPr bwMode="auto">
              <a:xfrm>
                <a:off x="2173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7" name="Line 1661"/>
              <p:cNvSpPr>
                <a:spLocks noChangeShapeType="1"/>
              </p:cNvSpPr>
              <p:nvPr/>
            </p:nvSpPr>
            <p:spPr bwMode="auto">
              <a:xfrm>
                <a:off x="2173" y="3064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8" name="Line 1662"/>
              <p:cNvSpPr>
                <a:spLocks noChangeShapeType="1"/>
              </p:cNvSpPr>
              <p:nvPr/>
            </p:nvSpPr>
            <p:spPr bwMode="auto">
              <a:xfrm>
                <a:off x="218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9" name="Line 1663"/>
              <p:cNvSpPr>
                <a:spLocks noChangeShapeType="1"/>
              </p:cNvSpPr>
              <p:nvPr/>
            </p:nvSpPr>
            <p:spPr bwMode="auto">
              <a:xfrm>
                <a:off x="2183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0" name="Line 1664"/>
              <p:cNvSpPr>
                <a:spLocks noChangeShapeType="1"/>
              </p:cNvSpPr>
              <p:nvPr/>
            </p:nvSpPr>
            <p:spPr bwMode="auto">
              <a:xfrm flipV="1">
                <a:off x="2183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1" name="Line 1665"/>
              <p:cNvSpPr>
                <a:spLocks noChangeShapeType="1"/>
              </p:cNvSpPr>
              <p:nvPr/>
            </p:nvSpPr>
            <p:spPr bwMode="auto">
              <a:xfrm>
                <a:off x="2183" y="306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2" name="Line 1666"/>
              <p:cNvSpPr>
                <a:spLocks noChangeShapeType="1"/>
              </p:cNvSpPr>
              <p:nvPr/>
            </p:nvSpPr>
            <p:spPr bwMode="auto">
              <a:xfrm>
                <a:off x="2192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3" name="Line 1667"/>
              <p:cNvSpPr>
                <a:spLocks noChangeShapeType="1"/>
              </p:cNvSpPr>
              <p:nvPr/>
            </p:nvSpPr>
            <p:spPr bwMode="auto">
              <a:xfrm>
                <a:off x="2192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4" name="Line 1668"/>
              <p:cNvSpPr>
                <a:spLocks noChangeShapeType="1"/>
              </p:cNvSpPr>
              <p:nvPr/>
            </p:nvSpPr>
            <p:spPr bwMode="auto">
              <a:xfrm flipV="1">
                <a:off x="2192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5" name="Line 1669"/>
              <p:cNvSpPr>
                <a:spLocks noChangeShapeType="1"/>
              </p:cNvSpPr>
              <p:nvPr/>
            </p:nvSpPr>
            <p:spPr bwMode="auto">
              <a:xfrm>
                <a:off x="2192" y="305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6" name="Line 1670"/>
              <p:cNvSpPr>
                <a:spLocks noChangeShapeType="1"/>
              </p:cNvSpPr>
              <p:nvPr/>
            </p:nvSpPr>
            <p:spPr bwMode="auto">
              <a:xfrm>
                <a:off x="2202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7" name="Line 1671"/>
              <p:cNvSpPr>
                <a:spLocks noChangeShapeType="1"/>
              </p:cNvSpPr>
              <p:nvPr/>
            </p:nvSpPr>
            <p:spPr bwMode="auto">
              <a:xfrm>
                <a:off x="2202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8" name="Line 1672"/>
              <p:cNvSpPr>
                <a:spLocks noChangeShapeType="1"/>
              </p:cNvSpPr>
              <p:nvPr/>
            </p:nvSpPr>
            <p:spPr bwMode="auto">
              <a:xfrm>
                <a:off x="2202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" name="Line 1673"/>
              <p:cNvSpPr>
                <a:spLocks noChangeShapeType="1"/>
              </p:cNvSpPr>
              <p:nvPr/>
            </p:nvSpPr>
            <p:spPr bwMode="auto">
              <a:xfrm>
                <a:off x="2202" y="307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" name="Line 1674"/>
              <p:cNvSpPr>
                <a:spLocks noChangeShapeType="1"/>
              </p:cNvSpPr>
              <p:nvPr/>
            </p:nvSpPr>
            <p:spPr bwMode="auto">
              <a:xfrm>
                <a:off x="2202" y="3082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" name="Line 1675"/>
              <p:cNvSpPr>
                <a:spLocks noChangeShapeType="1"/>
              </p:cNvSpPr>
              <p:nvPr/>
            </p:nvSpPr>
            <p:spPr bwMode="auto">
              <a:xfrm>
                <a:off x="2211" y="308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" name="Line 1676"/>
              <p:cNvSpPr>
                <a:spLocks noChangeShapeType="1"/>
              </p:cNvSpPr>
              <p:nvPr/>
            </p:nvSpPr>
            <p:spPr bwMode="auto">
              <a:xfrm flipV="1">
                <a:off x="2211" y="307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" name="Line 1677"/>
              <p:cNvSpPr>
                <a:spLocks noChangeShapeType="1"/>
              </p:cNvSpPr>
              <p:nvPr/>
            </p:nvSpPr>
            <p:spPr bwMode="auto">
              <a:xfrm flipV="1">
                <a:off x="2211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" name="Line 1678"/>
              <p:cNvSpPr>
                <a:spLocks noChangeShapeType="1"/>
              </p:cNvSpPr>
              <p:nvPr/>
            </p:nvSpPr>
            <p:spPr bwMode="auto">
              <a:xfrm>
                <a:off x="2211" y="3064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" name="Line 1679"/>
              <p:cNvSpPr>
                <a:spLocks noChangeShapeType="1"/>
              </p:cNvSpPr>
              <p:nvPr/>
            </p:nvSpPr>
            <p:spPr bwMode="auto">
              <a:xfrm>
                <a:off x="2220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" name="Line 1680"/>
              <p:cNvSpPr>
                <a:spLocks noChangeShapeType="1"/>
              </p:cNvSpPr>
              <p:nvPr/>
            </p:nvSpPr>
            <p:spPr bwMode="auto">
              <a:xfrm>
                <a:off x="2220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" name="Line 1681"/>
              <p:cNvSpPr>
                <a:spLocks noChangeShapeType="1"/>
              </p:cNvSpPr>
              <p:nvPr/>
            </p:nvSpPr>
            <p:spPr bwMode="auto">
              <a:xfrm flipV="1">
                <a:off x="2220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" name="Line 1682"/>
              <p:cNvSpPr>
                <a:spLocks noChangeShapeType="1"/>
              </p:cNvSpPr>
              <p:nvPr/>
            </p:nvSpPr>
            <p:spPr bwMode="auto">
              <a:xfrm>
                <a:off x="2220" y="3064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" name="Line 1683"/>
              <p:cNvSpPr>
                <a:spLocks noChangeShapeType="1"/>
              </p:cNvSpPr>
              <p:nvPr/>
            </p:nvSpPr>
            <p:spPr bwMode="auto">
              <a:xfrm>
                <a:off x="2230" y="306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" name="Line 1684"/>
              <p:cNvSpPr>
                <a:spLocks noChangeShapeType="1"/>
              </p:cNvSpPr>
              <p:nvPr/>
            </p:nvSpPr>
            <p:spPr bwMode="auto">
              <a:xfrm flipV="1">
                <a:off x="2230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" name="Line 1685"/>
              <p:cNvSpPr>
                <a:spLocks noChangeShapeType="1"/>
              </p:cNvSpPr>
              <p:nvPr/>
            </p:nvSpPr>
            <p:spPr bwMode="auto">
              <a:xfrm>
                <a:off x="2230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" name="Line 1686"/>
              <p:cNvSpPr>
                <a:spLocks noChangeShapeType="1"/>
              </p:cNvSpPr>
              <p:nvPr/>
            </p:nvSpPr>
            <p:spPr bwMode="auto">
              <a:xfrm>
                <a:off x="2230" y="305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" name="Line 1687"/>
              <p:cNvSpPr>
                <a:spLocks noChangeShapeType="1"/>
              </p:cNvSpPr>
              <p:nvPr/>
            </p:nvSpPr>
            <p:spPr bwMode="auto">
              <a:xfrm>
                <a:off x="2239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" name="Line 1688"/>
              <p:cNvSpPr>
                <a:spLocks noChangeShapeType="1"/>
              </p:cNvSpPr>
              <p:nvPr/>
            </p:nvSpPr>
            <p:spPr bwMode="auto">
              <a:xfrm flipV="1">
                <a:off x="2239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" name="Line 1689"/>
              <p:cNvSpPr>
                <a:spLocks noChangeShapeType="1"/>
              </p:cNvSpPr>
              <p:nvPr/>
            </p:nvSpPr>
            <p:spPr bwMode="auto">
              <a:xfrm>
                <a:off x="2239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" name="Line 1690"/>
              <p:cNvSpPr>
                <a:spLocks noChangeShapeType="1"/>
              </p:cNvSpPr>
              <p:nvPr/>
            </p:nvSpPr>
            <p:spPr bwMode="auto">
              <a:xfrm>
                <a:off x="2239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" name="Line 1691"/>
              <p:cNvSpPr>
                <a:spLocks noChangeShapeType="1"/>
              </p:cNvSpPr>
              <p:nvPr/>
            </p:nvSpPr>
            <p:spPr bwMode="auto">
              <a:xfrm>
                <a:off x="2239" y="3055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" name="Line 1692"/>
              <p:cNvSpPr>
                <a:spLocks noChangeShapeType="1"/>
              </p:cNvSpPr>
              <p:nvPr/>
            </p:nvSpPr>
            <p:spPr bwMode="auto">
              <a:xfrm>
                <a:off x="2249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" name="Line 1693"/>
              <p:cNvSpPr>
                <a:spLocks noChangeShapeType="1"/>
              </p:cNvSpPr>
              <p:nvPr/>
            </p:nvSpPr>
            <p:spPr bwMode="auto">
              <a:xfrm>
                <a:off x="2249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" name="Line 1694"/>
              <p:cNvSpPr>
                <a:spLocks noChangeShapeType="1"/>
              </p:cNvSpPr>
              <p:nvPr/>
            </p:nvSpPr>
            <p:spPr bwMode="auto">
              <a:xfrm>
                <a:off x="2249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" name="Line 1695"/>
              <p:cNvSpPr>
                <a:spLocks noChangeShapeType="1"/>
              </p:cNvSpPr>
              <p:nvPr/>
            </p:nvSpPr>
            <p:spPr bwMode="auto">
              <a:xfrm>
                <a:off x="2249" y="3055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" name="Line 1696"/>
              <p:cNvSpPr>
                <a:spLocks noChangeShapeType="1"/>
              </p:cNvSpPr>
              <p:nvPr/>
            </p:nvSpPr>
            <p:spPr bwMode="auto">
              <a:xfrm>
                <a:off x="2258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" name="Line 1697"/>
              <p:cNvSpPr>
                <a:spLocks noChangeShapeType="1"/>
              </p:cNvSpPr>
              <p:nvPr/>
            </p:nvSpPr>
            <p:spPr bwMode="auto">
              <a:xfrm flipV="1">
                <a:off x="2258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" name="Line 1698"/>
              <p:cNvSpPr>
                <a:spLocks noChangeShapeType="1"/>
              </p:cNvSpPr>
              <p:nvPr/>
            </p:nvSpPr>
            <p:spPr bwMode="auto">
              <a:xfrm>
                <a:off x="2258" y="3055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" name="Line 1699"/>
              <p:cNvSpPr>
                <a:spLocks noChangeShapeType="1"/>
              </p:cNvSpPr>
              <p:nvPr/>
            </p:nvSpPr>
            <p:spPr bwMode="auto">
              <a:xfrm>
                <a:off x="2258" y="3055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" name="Line 1700"/>
              <p:cNvSpPr>
                <a:spLocks noChangeShapeType="1"/>
              </p:cNvSpPr>
              <p:nvPr/>
            </p:nvSpPr>
            <p:spPr bwMode="auto">
              <a:xfrm>
                <a:off x="2268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" name="Line 1701"/>
              <p:cNvSpPr>
                <a:spLocks noChangeShapeType="1"/>
              </p:cNvSpPr>
              <p:nvPr/>
            </p:nvSpPr>
            <p:spPr bwMode="auto">
              <a:xfrm>
                <a:off x="2268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" name="Line 1702"/>
              <p:cNvSpPr>
                <a:spLocks noChangeShapeType="1"/>
              </p:cNvSpPr>
              <p:nvPr/>
            </p:nvSpPr>
            <p:spPr bwMode="auto">
              <a:xfrm>
                <a:off x="2268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" name="Line 1703"/>
              <p:cNvSpPr>
                <a:spLocks noChangeShapeType="1"/>
              </p:cNvSpPr>
              <p:nvPr/>
            </p:nvSpPr>
            <p:spPr bwMode="auto">
              <a:xfrm>
                <a:off x="2268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" name="Line 1704"/>
              <p:cNvSpPr>
                <a:spLocks noChangeShapeType="1"/>
              </p:cNvSpPr>
              <p:nvPr/>
            </p:nvSpPr>
            <p:spPr bwMode="auto">
              <a:xfrm>
                <a:off x="2268" y="307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" name="Line 1705"/>
              <p:cNvSpPr>
                <a:spLocks noChangeShapeType="1"/>
              </p:cNvSpPr>
              <p:nvPr/>
            </p:nvSpPr>
            <p:spPr bwMode="auto">
              <a:xfrm>
                <a:off x="2277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" name="Line 1706"/>
              <p:cNvSpPr>
                <a:spLocks noChangeShapeType="1"/>
              </p:cNvSpPr>
              <p:nvPr/>
            </p:nvSpPr>
            <p:spPr bwMode="auto">
              <a:xfrm>
                <a:off x="2277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" name="Line 1707"/>
              <p:cNvSpPr>
                <a:spLocks noChangeShapeType="1"/>
              </p:cNvSpPr>
              <p:nvPr/>
            </p:nvSpPr>
            <p:spPr bwMode="auto">
              <a:xfrm>
                <a:off x="2277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" name="Line 1708"/>
              <p:cNvSpPr>
                <a:spLocks noChangeShapeType="1"/>
              </p:cNvSpPr>
              <p:nvPr/>
            </p:nvSpPr>
            <p:spPr bwMode="auto">
              <a:xfrm>
                <a:off x="2277" y="307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" name="Line 1709"/>
              <p:cNvSpPr>
                <a:spLocks noChangeShapeType="1"/>
              </p:cNvSpPr>
              <p:nvPr/>
            </p:nvSpPr>
            <p:spPr bwMode="auto">
              <a:xfrm flipV="1">
                <a:off x="2287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" name="Line 1710"/>
              <p:cNvSpPr>
                <a:spLocks noChangeShapeType="1"/>
              </p:cNvSpPr>
              <p:nvPr/>
            </p:nvSpPr>
            <p:spPr bwMode="auto">
              <a:xfrm>
                <a:off x="2287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" name="Line 1711"/>
              <p:cNvSpPr>
                <a:spLocks noChangeShapeType="1"/>
              </p:cNvSpPr>
              <p:nvPr/>
            </p:nvSpPr>
            <p:spPr bwMode="auto">
              <a:xfrm>
                <a:off x="2287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" name="Line 1712"/>
              <p:cNvSpPr>
                <a:spLocks noChangeShapeType="1"/>
              </p:cNvSpPr>
              <p:nvPr/>
            </p:nvSpPr>
            <p:spPr bwMode="auto">
              <a:xfrm>
                <a:off x="2287" y="3073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" name="Line 1713"/>
              <p:cNvSpPr>
                <a:spLocks noChangeShapeType="1"/>
              </p:cNvSpPr>
              <p:nvPr/>
            </p:nvSpPr>
            <p:spPr bwMode="auto">
              <a:xfrm>
                <a:off x="2296" y="307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" name="Line 1714"/>
              <p:cNvSpPr>
                <a:spLocks noChangeShapeType="1"/>
              </p:cNvSpPr>
              <p:nvPr/>
            </p:nvSpPr>
            <p:spPr bwMode="auto">
              <a:xfrm flipV="1">
                <a:off x="2296" y="306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" name="Line 1715"/>
              <p:cNvSpPr>
                <a:spLocks noChangeShapeType="1"/>
              </p:cNvSpPr>
              <p:nvPr/>
            </p:nvSpPr>
            <p:spPr bwMode="auto">
              <a:xfrm flipV="1">
                <a:off x="2296" y="305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" name="Line 1716"/>
              <p:cNvSpPr>
                <a:spLocks noChangeShapeType="1"/>
              </p:cNvSpPr>
              <p:nvPr/>
            </p:nvSpPr>
            <p:spPr bwMode="auto">
              <a:xfrm flipV="1">
                <a:off x="2296" y="304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" name="Line 1717"/>
              <p:cNvSpPr>
                <a:spLocks noChangeShapeType="1"/>
              </p:cNvSpPr>
              <p:nvPr/>
            </p:nvSpPr>
            <p:spPr bwMode="auto">
              <a:xfrm>
                <a:off x="2296" y="3046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" name="Line 1718"/>
              <p:cNvSpPr>
                <a:spLocks noChangeShapeType="1"/>
              </p:cNvSpPr>
              <p:nvPr/>
            </p:nvSpPr>
            <p:spPr bwMode="auto">
              <a:xfrm>
                <a:off x="230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" name="Line 1719"/>
              <p:cNvSpPr>
                <a:spLocks noChangeShapeType="1"/>
              </p:cNvSpPr>
              <p:nvPr/>
            </p:nvSpPr>
            <p:spPr bwMode="auto">
              <a:xfrm>
                <a:off x="2306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" name="Line 1720"/>
              <p:cNvSpPr>
                <a:spLocks noChangeShapeType="1"/>
              </p:cNvSpPr>
              <p:nvPr/>
            </p:nvSpPr>
            <p:spPr bwMode="auto">
              <a:xfrm flipV="1">
                <a:off x="2306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" name="Line 1721"/>
              <p:cNvSpPr>
                <a:spLocks noChangeShapeType="1"/>
              </p:cNvSpPr>
              <p:nvPr/>
            </p:nvSpPr>
            <p:spPr bwMode="auto">
              <a:xfrm>
                <a:off x="2306" y="3037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" name="Line 1722"/>
              <p:cNvSpPr>
                <a:spLocks noChangeShapeType="1"/>
              </p:cNvSpPr>
              <p:nvPr/>
            </p:nvSpPr>
            <p:spPr bwMode="auto">
              <a:xfrm>
                <a:off x="231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" name="Line 1723"/>
              <p:cNvSpPr>
                <a:spLocks noChangeShapeType="1"/>
              </p:cNvSpPr>
              <p:nvPr/>
            </p:nvSpPr>
            <p:spPr bwMode="auto">
              <a:xfrm>
                <a:off x="231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" name="Line 1724"/>
              <p:cNvSpPr>
                <a:spLocks noChangeShapeType="1"/>
              </p:cNvSpPr>
              <p:nvPr/>
            </p:nvSpPr>
            <p:spPr bwMode="auto">
              <a:xfrm>
                <a:off x="231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" name="Line 1725"/>
              <p:cNvSpPr>
                <a:spLocks noChangeShapeType="1"/>
              </p:cNvSpPr>
              <p:nvPr/>
            </p:nvSpPr>
            <p:spPr bwMode="auto">
              <a:xfrm>
                <a:off x="2315" y="3037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" name="Line 1726"/>
              <p:cNvSpPr>
                <a:spLocks noChangeShapeType="1"/>
              </p:cNvSpPr>
              <p:nvPr/>
            </p:nvSpPr>
            <p:spPr bwMode="auto">
              <a:xfrm>
                <a:off x="232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" name="Line 1727"/>
              <p:cNvSpPr>
                <a:spLocks noChangeShapeType="1"/>
              </p:cNvSpPr>
              <p:nvPr/>
            </p:nvSpPr>
            <p:spPr bwMode="auto">
              <a:xfrm>
                <a:off x="232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" name="Line 1728"/>
              <p:cNvSpPr>
                <a:spLocks noChangeShapeType="1"/>
              </p:cNvSpPr>
              <p:nvPr/>
            </p:nvSpPr>
            <p:spPr bwMode="auto">
              <a:xfrm>
                <a:off x="232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" name="Line 1729"/>
              <p:cNvSpPr>
                <a:spLocks noChangeShapeType="1"/>
              </p:cNvSpPr>
              <p:nvPr/>
            </p:nvSpPr>
            <p:spPr bwMode="auto">
              <a:xfrm>
                <a:off x="2325" y="303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" name="Line 1730"/>
              <p:cNvSpPr>
                <a:spLocks noChangeShapeType="1"/>
              </p:cNvSpPr>
              <p:nvPr/>
            </p:nvSpPr>
            <p:spPr bwMode="auto">
              <a:xfrm>
                <a:off x="2325" y="3037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" name="Line 1731"/>
              <p:cNvSpPr>
                <a:spLocks noChangeShapeType="1"/>
              </p:cNvSpPr>
              <p:nvPr/>
            </p:nvSpPr>
            <p:spPr bwMode="auto">
              <a:xfrm>
                <a:off x="2334" y="304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" name="Line 1732"/>
              <p:cNvSpPr>
                <a:spLocks noChangeShapeType="1"/>
              </p:cNvSpPr>
              <p:nvPr/>
            </p:nvSpPr>
            <p:spPr bwMode="auto">
              <a:xfrm flipV="1">
                <a:off x="2334" y="303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" name="Line 1733"/>
              <p:cNvSpPr>
                <a:spLocks noChangeShapeType="1"/>
              </p:cNvSpPr>
              <p:nvPr/>
            </p:nvSpPr>
            <p:spPr bwMode="auto">
              <a:xfrm flipV="1">
                <a:off x="2334" y="302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" name="Line 1734"/>
              <p:cNvSpPr>
                <a:spLocks noChangeShapeType="1"/>
              </p:cNvSpPr>
              <p:nvPr/>
            </p:nvSpPr>
            <p:spPr bwMode="auto">
              <a:xfrm flipV="1">
                <a:off x="2334" y="3019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" name="Line 1735"/>
              <p:cNvSpPr>
                <a:spLocks noChangeShapeType="1"/>
              </p:cNvSpPr>
              <p:nvPr/>
            </p:nvSpPr>
            <p:spPr bwMode="auto">
              <a:xfrm flipV="1">
                <a:off x="2344" y="3010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" name="Line 1736"/>
              <p:cNvSpPr>
                <a:spLocks noChangeShapeType="1"/>
              </p:cNvSpPr>
              <p:nvPr/>
            </p:nvSpPr>
            <p:spPr bwMode="auto">
              <a:xfrm flipV="1">
                <a:off x="2344" y="300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" name="Line 1737"/>
              <p:cNvSpPr>
                <a:spLocks noChangeShapeType="1"/>
              </p:cNvSpPr>
              <p:nvPr/>
            </p:nvSpPr>
            <p:spPr bwMode="auto">
              <a:xfrm flipV="1">
                <a:off x="2344" y="299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" name="Line 1738"/>
              <p:cNvSpPr>
                <a:spLocks noChangeShapeType="1"/>
              </p:cNvSpPr>
              <p:nvPr/>
            </p:nvSpPr>
            <p:spPr bwMode="auto">
              <a:xfrm flipV="1">
                <a:off x="2344" y="2983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" name="Line 1739"/>
              <p:cNvSpPr>
                <a:spLocks noChangeShapeType="1"/>
              </p:cNvSpPr>
              <p:nvPr/>
            </p:nvSpPr>
            <p:spPr bwMode="auto">
              <a:xfrm>
                <a:off x="2353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" name="Line 1740"/>
              <p:cNvSpPr>
                <a:spLocks noChangeShapeType="1"/>
              </p:cNvSpPr>
              <p:nvPr/>
            </p:nvSpPr>
            <p:spPr bwMode="auto">
              <a:xfrm>
                <a:off x="2353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" name="Line 1741"/>
              <p:cNvSpPr>
                <a:spLocks noChangeShapeType="1"/>
              </p:cNvSpPr>
              <p:nvPr/>
            </p:nvSpPr>
            <p:spPr bwMode="auto">
              <a:xfrm>
                <a:off x="2353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" name="Line 1742"/>
              <p:cNvSpPr>
                <a:spLocks noChangeShapeType="1"/>
              </p:cNvSpPr>
              <p:nvPr/>
            </p:nvSpPr>
            <p:spPr bwMode="auto">
              <a:xfrm>
                <a:off x="2353" y="298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" name="Line 1743"/>
              <p:cNvSpPr>
                <a:spLocks noChangeShapeType="1"/>
              </p:cNvSpPr>
              <p:nvPr/>
            </p:nvSpPr>
            <p:spPr bwMode="auto">
              <a:xfrm>
                <a:off x="2353" y="2983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" name="Line 1744"/>
              <p:cNvSpPr>
                <a:spLocks noChangeShapeType="1"/>
              </p:cNvSpPr>
              <p:nvPr/>
            </p:nvSpPr>
            <p:spPr bwMode="auto">
              <a:xfrm flipV="1">
                <a:off x="2363" y="2974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" name="Line 1745"/>
              <p:cNvSpPr>
                <a:spLocks noChangeShapeType="1"/>
              </p:cNvSpPr>
              <p:nvPr/>
            </p:nvSpPr>
            <p:spPr bwMode="auto">
              <a:xfrm flipV="1">
                <a:off x="2363" y="2956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" name="Line 1746"/>
              <p:cNvSpPr>
                <a:spLocks noChangeShapeType="1"/>
              </p:cNvSpPr>
              <p:nvPr/>
            </p:nvSpPr>
            <p:spPr bwMode="auto">
              <a:xfrm>
                <a:off x="2363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" name="Line 1747"/>
              <p:cNvSpPr>
                <a:spLocks noChangeShapeType="1"/>
              </p:cNvSpPr>
              <p:nvPr/>
            </p:nvSpPr>
            <p:spPr bwMode="auto">
              <a:xfrm>
                <a:off x="2363" y="2956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" name="Line 1748"/>
              <p:cNvSpPr>
                <a:spLocks noChangeShapeType="1"/>
              </p:cNvSpPr>
              <p:nvPr/>
            </p:nvSpPr>
            <p:spPr bwMode="auto">
              <a:xfrm>
                <a:off x="2372" y="295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" name="Line 1749"/>
              <p:cNvSpPr>
                <a:spLocks noChangeShapeType="1"/>
              </p:cNvSpPr>
              <p:nvPr/>
            </p:nvSpPr>
            <p:spPr bwMode="auto">
              <a:xfrm flipV="1">
                <a:off x="2372" y="294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" name="Line 1750"/>
              <p:cNvSpPr>
                <a:spLocks noChangeShapeType="1"/>
              </p:cNvSpPr>
              <p:nvPr/>
            </p:nvSpPr>
            <p:spPr bwMode="auto">
              <a:xfrm flipV="1">
                <a:off x="2372" y="2929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" name="Line 1751"/>
              <p:cNvSpPr>
                <a:spLocks noChangeShapeType="1"/>
              </p:cNvSpPr>
              <p:nvPr/>
            </p:nvSpPr>
            <p:spPr bwMode="auto">
              <a:xfrm flipV="1">
                <a:off x="2372" y="2920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" name="Line 1752"/>
              <p:cNvSpPr>
                <a:spLocks noChangeShapeType="1"/>
              </p:cNvSpPr>
              <p:nvPr/>
            </p:nvSpPr>
            <p:spPr bwMode="auto">
              <a:xfrm>
                <a:off x="2382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" name="Line 1753"/>
              <p:cNvSpPr>
                <a:spLocks noChangeShapeType="1"/>
              </p:cNvSpPr>
              <p:nvPr/>
            </p:nvSpPr>
            <p:spPr bwMode="auto">
              <a:xfrm>
                <a:off x="2382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" name="Line 1754"/>
              <p:cNvSpPr>
                <a:spLocks noChangeShapeType="1"/>
              </p:cNvSpPr>
              <p:nvPr/>
            </p:nvSpPr>
            <p:spPr bwMode="auto">
              <a:xfrm>
                <a:off x="2382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" name="Line 1755"/>
              <p:cNvSpPr>
                <a:spLocks noChangeShapeType="1"/>
              </p:cNvSpPr>
              <p:nvPr/>
            </p:nvSpPr>
            <p:spPr bwMode="auto">
              <a:xfrm>
                <a:off x="2382" y="2920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" name="Line 1756"/>
              <p:cNvSpPr>
                <a:spLocks noChangeShapeType="1"/>
              </p:cNvSpPr>
              <p:nvPr/>
            </p:nvSpPr>
            <p:spPr bwMode="auto">
              <a:xfrm>
                <a:off x="2382" y="2920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" name="Line 1757"/>
              <p:cNvSpPr>
                <a:spLocks noChangeShapeType="1"/>
              </p:cNvSpPr>
              <p:nvPr/>
            </p:nvSpPr>
            <p:spPr bwMode="auto">
              <a:xfrm flipV="1">
                <a:off x="2391" y="29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" name="Line 1758"/>
              <p:cNvSpPr>
                <a:spLocks noChangeShapeType="1"/>
              </p:cNvSpPr>
              <p:nvPr/>
            </p:nvSpPr>
            <p:spPr bwMode="auto">
              <a:xfrm flipV="1">
                <a:off x="2391" y="29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" name="Line 1759"/>
              <p:cNvSpPr>
                <a:spLocks noChangeShapeType="1"/>
              </p:cNvSpPr>
              <p:nvPr/>
            </p:nvSpPr>
            <p:spPr bwMode="auto">
              <a:xfrm flipV="1">
                <a:off x="2391" y="289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" name="Line 1760"/>
              <p:cNvSpPr>
                <a:spLocks noChangeShapeType="1"/>
              </p:cNvSpPr>
              <p:nvPr/>
            </p:nvSpPr>
            <p:spPr bwMode="auto">
              <a:xfrm flipV="1">
                <a:off x="2391" y="2884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" name="Line 1761"/>
              <p:cNvSpPr>
                <a:spLocks noChangeShapeType="1"/>
              </p:cNvSpPr>
              <p:nvPr/>
            </p:nvSpPr>
            <p:spPr bwMode="auto">
              <a:xfrm>
                <a:off x="2401" y="2884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" name="Line 1762"/>
              <p:cNvSpPr>
                <a:spLocks noChangeShapeType="1"/>
              </p:cNvSpPr>
              <p:nvPr/>
            </p:nvSpPr>
            <p:spPr bwMode="auto">
              <a:xfrm flipV="1">
                <a:off x="2401" y="2875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" name="Line 1763"/>
              <p:cNvSpPr>
                <a:spLocks noChangeShapeType="1"/>
              </p:cNvSpPr>
              <p:nvPr/>
            </p:nvSpPr>
            <p:spPr bwMode="auto">
              <a:xfrm flipV="1">
                <a:off x="2401" y="286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" name="Line 1764"/>
              <p:cNvSpPr>
                <a:spLocks noChangeShapeType="1"/>
              </p:cNvSpPr>
              <p:nvPr/>
            </p:nvSpPr>
            <p:spPr bwMode="auto">
              <a:xfrm flipV="1">
                <a:off x="2401" y="2848"/>
                <a:ext cx="9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" name="Line 1765"/>
              <p:cNvSpPr>
                <a:spLocks noChangeShapeType="1"/>
              </p:cNvSpPr>
              <p:nvPr/>
            </p:nvSpPr>
            <p:spPr bwMode="auto">
              <a:xfrm flipV="1">
                <a:off x="2410" y="2839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" name="Line 1766"/>
              <p:cNvSpPr>
                <a:spLocks noChangeShapeType="1"/>
              </p:cNvSpPr>
              <p:nvPr/>
            </p:nvSpPr>
            <p:spPr bwMode="auto">
              <a:xfrm flipV="1">
                <a:off x="2410" y="2820"/>
                <a:ext cx="1" cy="1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" name="Line 1767"/>
              <p:cNvSpPr>
                <a:spLocks noChangeShapeType="1"/>
              </p:cNvSpPr>
              <p:nvPr/>
            </p:nvSpPr>
            <p:spPr bwMode="auto">
              <a:xfrm flipV="1">
                <a:off x="2410" y="281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" name="Line 1768"/>
              <p:cNvSpPr>
                <a:spLocks noChangeShapeType="1"/>
              </p:cNvSpPr>
              <p:nvPr/>
            </p:nvSpPr>
            <p:spPr bwMode="auto">
              <a:xfrm flipV="1">
                <a:off x="2410" y="280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" name="Line 1769"/>
              <p:cNvSpPr>
                <a:spLocks noChangeShapeType="1"/>
              </p:cNvSpPr>
              <p:nvPr/>
            </p:nvSpPr>
            <p:spPr bwMode="auto">
              <a:xfrm flipV="1">
                <a:off x="2410" y="2793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" name="Line 1770"/>
              <p:cNvSpPr>
                <a:spLocks noChangeShapeType="1"/>
              </p:cNvSpPr>
              <p:nvPr/>
            </p:nvSpPr>
            <p:spPr bwMode="auto">
              <a:xfrm>
                <a:off x="2420" y="2793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" name="Line 1771"/>
              <p:cNvSpPr>
                <a:spLocks noChangeShapeType="1"/>
              </p:cNvSpPr>
              <p:nvPr/>
            </p:nvSpPr>
            <p:spPr bwMode="auto">
              <a:xfrm flipV="1">
                <a:off x="2420" y="2775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" name="Line 1772"/>
              <p:cNvSpPr>
                <a:spLocks noChangeShapeType="1"/>
              </p:cNvSpPr>
              <p:nvPr/>
            </p:nvSpPr>
            <p:spPr bwMode="auto">
              <a:xfrm flipV="1">
                <a:off x="2420" y="276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" name="Line 1773"/>
              <p:cNvSpPr>
                <a:spLocks noChangeShapeType="1"/>
              </p:cNvSpPr>
              <p:nvPr/>
            </p:nvSpPr>
            <p:spPr bwMode="auto">
              <a:xfrm flipV="1">
                <a:off x="2420" y="2748"/>
                <a:ext cx="9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0" name="Line 1774"/>
              <p:cNvSpPr>
                <a:spLocks noChangeShapeType="1"/>
              </p:cNvSpPr>
              <p:nvPr/>
            </p:nvSpPr>
            <p:spPr bwMode="auto">
              <a:xfrm flipV="1">
                <a:off x="2429" y="2730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1" name="Line 1775"/>
              <p:cNvSpPr>
                <a:spLocks noChangeShapeType="1"/>
              </p:cNvSpPr>
              <p:nvPr/>
            </p:nvSpPr>
            <p:spPr bwMode="auto">
              <a:xfrm flipV="1">
                <a:off x="2429" y="272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" name="Line 1776"/>
              <p:cNvSpPr>
                <a:spLocks noChangeShapeType="1"/>
              </p:cNvSpPr>
              <p:nvPr/>
            </p:nvSpPr>
            <p:spPr bwMode="auto">
              <a:xfrm flipV="1">
                <a:off x="2429" y="271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" name="Line 1777"/>
              <p:cNvSpPr>
                <a:spLocks noChangeShapeType="1"/>
              </p:cNvSpPr>
              <p:nvPr/>
            </p:nvSpPr>
            <p:spPr bwMode="auto">
              <a:xfrm>
                <a:off x="2429" y="2712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" name="Line 1778"/>
              <p:cNvSpPr>
                <a:spLocks noChangeShapeType="1"/>
              </p:cNvSpPr>
              <p:nvPr/>
            </p:nvSpPr>
            <p:spPr bwMode="auto">
              <a:xfrm>
                <a:off x="2439" y="2712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Line 1779"/>
              <p:cNvSpPr>
                <a:spLocks noChangeShapeType="1"/>
              </p:cNvSpPr>
              <p:nvPr/>
            </p:nvSpPr>
            <p:spPr bwMode="auto">
              <a:xfrm flipV="1">
                <a:off x="2439" y="270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Line 1780"/>
              <p:cNvSpPr>
                <a:spLocks noChangeShapeType="1"/>
              </p:cNvSpPr>
              <p:nvPr/>
            </p:nvSpPr>
            <p:spPr bwMode="auto">
              <a:xfrm flipV="1">
                <a:off x="2439" y="2685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Line 1781"/>
              <p:cNvSpPr>
                <a:spLocks noChangeShapeType="1"/>
              </p:cNvSpPr>
              <p:nvPr/>
            </p:nvSpPr>
            <p:spPr bwMode="auto">
              <a:xfrm flipV="1">
                <a:off x="2439" y="267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Line 1782"/>
              <p:cNvSpPr>
                <a:spLocks noChangeShapeType="1"/>
              </p:cNvSpPr>
              <p:nvPr/>
            </p:nvSpPr>
            <p:spPr bwMode="auto">
              <a:xfrm flipV="1">
                <a:off x="2439" y="2658"/>
                <a:ext cx="9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Line 1783"/>
              <p:cNvSpPr>
                <a:spLocks noChangeShapeType="1"/>
              </p:cNvSpPr>
              <p:nvPr/>
            </p:nvSpPr>
            <p:spPr bwMode="auto">
              <a:xfrm flipV="1">
                <a:off x="2448" y="2640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Line 1784"/>
              <p:cNvSpPr>
                <a:spLocks noChangeShapeType="1"/>
              </p:cNvSpPr>
              <p:nvPr/>
            </p:nvSpPr>
            <p:spPr bwMode="auto">
              <a:xfrm flipV="1">
                <a:off x="2448" y="263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Line 1785"/>
              <p:cNvSpPr>
                <a:spLocks noChangeShapeType="1"/>
              </p:cNvSpPr>
              <p:nvPr/>
            </p:nvSpPr>
            <p:spPr bwMode="auto">
              <a:xfrm flipV="1">
                <a:off x="2448" y="2622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Line 1786"/>
              <p:cNvSpPr>
                <a:spLocks noChangeShapeType="1"/>
              </p:cNvSpPr>
              <p:nvPr/>
            </p:nvSpPr>
            <p:spPr bwMode="auto">
              <a:xfrm flipV="1">
                <a:off x="2448" y="2613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Line 1787"/>
              <p:cNvSpPr>
                <a:spLocks noChangeShapeType="1"/>
              </p:cNvSpPr>
              <p:nvPr/>
            </p:nvSpPr>
            <p:spPr bwMode="auto">
              <a:xfrm flipV="1">
                <a:off x="2458" y="2595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Line 1788"/>
              <p:cNvSpPr>
                <a:spLocks noChangeShapeType="1"/>
              </p:cNvSpPr>
              <p:nvPr/>
            </p:nvSpPr>
            <p:spPr bwMode="auto">
              <a:xfrm flipV="1">
                <a:off x="2458" y="258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Line 1789"/>
              <p:cNvSpPr>
                <a:spLocks noChangeShapeType="1"/>
              </p:cNvSpPr>
              <p:nvPr/>
            </p:nvSpPr>
            <p:spPr bwMode="auto">
              <a:xfrm>
                <a:off x="2458" y="258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Line 1790"/>
              <p:cNvSpPr>
                <a:spLocks noChangeShapeType="1"/>
              </p:cNvSpPr>
              <p:nvPr/>
            </p:nvSpPr>
            <p:spPr bwMode="auto">
              <a:xfrm>
                <a:off x="2458" y="2586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Line 1791"/>
              <p:cNvSpPr>
                <a:spLocks noChangeShapeType="1"/>
              </p:cNvSpPr>
              <p:nvPr/>
            </p:nvSpPr>
            <p:spPr bwMode="auto">
              <a:xfrm>
                <a:off x="2467" y="258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Line 1792"/>
              <p:cNvSpPr>
                <a:spLocks noChangeShapeType="1"/>
              </p:cNvSpPr>
              <p:nvPr/>
            </p:nvSpPr>
            <p:spPr bwMode="auto">
              <a:xfrm flipV="1">
                <a:off x="2467" y="2568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Line 1793"/>
              <p:cNvSpPr>
                <a:spLocks noChangeShapeType="1"/>
              </p:cNvSpPr>
              <p:nvPr/>
            </p:nvSpPr>
            <p:spPr bwMode="auto">
              <a:xfrm flipV="1">
                <a:off x="2467" y="2558"/>
                <a:ext cx="1" cy="10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Line 1794"/>
              <p:cNvSpPr>
                <a:spLocks noChangeShapeType="1"/>
              </p:cNvSpPr>
              <p:nvPr/>
            </p:nvSpPr>
            <p:spPr bwMode="auto">
              <a:xfrm flipV="1">
                <a:off x="2467" y="2540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Line 1795"/>
              <p:cNvSpPr>
                <a:spLocks noChangeShapeType="1"/>
              </p:cNvSpPr>
              <p:nvPr/>
            </p:nvSpPr>
            <p:spPr bwMode="auto">
              <a:xfrm flipV="1">
                <a:off x="2467" y="2531"/>
                <a:ext cx="10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Line 1796"/>
              <p:cNvSpPr>
                <a:spLocks noChangeShapeType="1"/>
              </p:cNvSpPr>
              <p:nvPr/>
            </p:nvSpPr>
            <p:spPr bwMode="auto">
              <a:xfrm flipV="1">
                <a:off x="2477" y="2513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Line 1797"/>
              <p:cNvSpPr>
                <a:spLocks noChangeShapeType="1"/>
              </p:cNvSpPr>
              <p:nvPr/>
            </p:nvSpPr>
            <p:spPr bwMode="auto">
              <a:xfrm flipV="1">
                <a:off x="2477" y="2495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Line 1798"/>
              <p:cNvSpPr>
                <a:spLocks noChangeShapeType="1"/>
              </p:cNvSpPr>
              <p:nvPr/>
            </p:nvSpPr>
            <p:spPr bwMode="auto">
              <a:xfrm flipV="1">
                <a:off x="2477" y="248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Line 1799"/>
              <p:cNvSpPr>
                <a:spLocks noChangeShapeType="1"/>
              </p:cNvSpPr>
              <p:nvPr/>
            </p:nvSpPr>
            <p:spPr bwMode="auto">
              <a:xfrm>
                <a:off x="2477" y="2486"/>
                <a:ext cx="9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Line 1800"/>
              <p:cNvSpPr>
                <a:spLocks noChangeShapeType="1"/>
              </p:cNvSpPr>
              <p:nvPr/>
            </p:nvSpPr>
            <p:spPr bwMode="auto">
              <a:xfrm flipV="1">
                <a:off x="2486" y="2477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Line 1801"/>
              <p:cNvSpPr>
                <a:spLocks noChangeShapeType="1"/>
              </p:cNvSpPr>
              <p:nvPr/>
            </p:nvSpPr>
            <p:spPr bwMode="auto">
              <a:xfrm>
                <a:off x="2486" y="2477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Line 1802"/>
              <p:cNvSpPr>
                <a:spLocks noChangeShapeType="1"/>
              </p:cNvSpPr>
              <p:nvPr/>
            </p:nvSpPr>
            <p:spPr bwMode="auto">
              <a:xfrm flipV="1">
                <a:off x="2486" y="2468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Line 1803"/>
              <p:cNvSpPr>
                <a:spLocks noChangeShapeType="1"/>
              </p:cNvSpPr>
              <p:nvPr/>
            </p:nvSpPr>
            <p:spPr bwMode="auto">
              <a:xfrm>
                <a:off x="2486" y="2468"/>
                <a:ext cx="10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Line 1804"/>
              <p:cNvSpPr>
                <a:spLocks noChangeShapeType="1"/>
              </p:cNvSpPr>
              <p:nvPr/>
            </p:nvSpPr>
            <p:spPr bwMode="auto">
              <a:xfrm>
                <a:off x="2496" y="2468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Line 1805"/>
              <p:cNvSpPr>
                <a:spLocks noChangeShapeType="1"/>
              </p:cNvSpPr>
              <p:nvPr/>
            </p:nvSpPr>
            <p:spPr bwMode="auto">
              <a:xfrm flipV="1">
                <a:off x="2496" y="2450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Line 1806"/>
              <p:cNvSpPr>
                <a:spLocks noChangeShapeType="1"/>
              </p:cNvSpPr>
              <p:nvPr/>
            </p:nvSpPr>
            <p:spPr bwMode="auto">
              <a:xfrm flipV="1">
                <a:off x="2496" y="2441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Line 1807"/>
              <p:cNvSpPr>
                <a:spLocks noChangeShapeType="1"/>
              </p:cNvSpPr>
              <p:nvPr/>
            </p:nvSpPr>
            <p:spPr bwMode="auto">
              <a:xfrm flipV="1">
                <a:off x="2496" y="2414"/>
                <a:ext cx="1" cy="27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4" name="Line 1808"/>
              <p:cNvSpPr>
                <a:spLocks noChangeShapeType="1"/>
              </p:cNvSpPr>
              <p:nvPr/>
            </p:nvSpPr>
            <p:spPr bwMode="auto">
              <a:xfrm flipV="1">
                <a:off x="2496" y="2405"/>
                <a:ext cx="9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5" name="Line 1809"/>
              <p:cNvSpPr>
                <a:spLocks noChangeShapeType="1"/>
              </p:cNvSpPr>
              <p:nvPr/>
            </p:nvSpPr>
            <p:spPr bwMode="auto">
              <a:xfrm flipV="1">
                <a:off x="2505" y="239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6" name="Line 1810"/>
              <p:cNvSpPr>
                <a:spLocks noChangeShapeType="1"/>
              </p:cNvSpPr>
              <p:nvPr/>
            </p:nvSpPr>
            <p:spPr bwMode="auto">
              <a:xfrm>
                <a:off x="2505" y="239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Line 1811"/>
              <p:cNvSpPr>
                <a:spLocks noChangeShapeType="1"/>
              </p:cNvSpPr>
              <p:nvPr/>
            </p:nvSpPr>
            <p:spPr bwMode="auto">
              <a:xfrm>
                <a:off x="2505" y="2396"/>
                <a:ext cx="1" cy="1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Line 1812"/>
              <p:cNvSpPr>
                <a:spLocks noChangeShapeType="1"/>
              </p:cNvSpPr>
              <p:nvPr/>
            </p:nvSpPr>
            <p:spPr bwMode="auto">
              <a:xfrm flipV="1">
                <a:off x="2505" y="2378"/>
                <a:ext cx="10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Line 1813"/>
              <p:cNvSpPr>
                <a:spLocks noChangeShapeType="1"/>
              </p:cNvSpPr>
              <p:nvPr/>
            </p:nvSpPr>
            <p:spPr bwMode="auto">
              <a:xfrm flipV="1">
                <a:off x="2515" y="2360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Line 1814"/>
              <p:cNvSpPr>
                <a:spLocks noChangeShapeType="1"/>
              </p:cNvSpPr>
              <p:nvPr/>
            </p:nvSpPr>
            <p:spPr bwMode="auto">
              <a:xfrm flipV="1">
                <a:off x="2515" y="2342"/>
                <a:ext cx="1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Line 1815"/>
              <p:cNvSpPr>
                <a:spLocks noChangeShapeType="1"/>
              </p:cNvSpPr>
              <p:nvPr/>
            </p:nvSpPr>
            <p:spPr bwMode="auto">
              <a:xfrm flipV="1">
                <a:off x="2515" y="2333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Line 1816"/>
              <p:cNvSpPr>
                <a:spLocks noChangeShapeType="1"/>
              </p:cNvSpPr>
              <p:nvPr/>
            </p:nvSpPr>
            <p:spPr bwMode="auto">
              <a:xfrm flipV="1">
                <a:off x="2515" y="2315"/>
                <a:ext cx="9" cy="18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Line 1817"/>
              <p:cNvSpPr>
                <a:spLocks noChangeShapeType="1"/>
              </p:cNvSpPr>
              <p:nvPr/>
            </p:nvSpPr>
            <p:spPr bwMode="auto">
              <a:xfrm flipV="1">
                <a:off x="2524" y="2306"/>
                <a:ext cx="1" cy="9"/>
              </a:xfrm>
              <a:prstGeom prst="line">
                <a:avLst/>
              </a:prstGeom>
              <a:noFill/>
              <a:ln w="3810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476" name="Line 1818"/>
            <p:cNvSpPr>
              <a:spLocks noChangeShapeType="1"/>
            </p:cNvSpPr>
            <p:nvPr/>
          </p:nvSpPr>
          <p:spPr bwMode="auto">
            <a:xfrm>
              <a:off x="918" y="428"/>
              <a:ext cx="38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77" name="Line 1819"/>
            <p:cNvSpPr>
              <a:spLocks noChangeShapeType="1"/>
            </p:cNvSpPr>
            <p:nvPr/>
          </p:nvSpPr>
          <p:spPr bwMode="auto">
            <a:xfrm flipV="1">
              <a:off x="4756" y="428"/>
              <a:ext cx="0" cy="283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64" name="Text Box 1820"/>
            <p:cNvSpPr txBox="1">
              <a:spLocks noChangeArrowheads="1"/>
            </p:cNvSpPr>
            <p:nvPr/>
          </p:nvSpPr>
          <p:spPr bwMode="auto">
            <a:xfrm>
              <a:off x="1177" y="428"/>
              <a:ext cx="1168" cy="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63500" dir="2212194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lIns="97952" tIns="48976" rIns="97952" bIns="48976">
              <a:spAutoFit/>
            </a:bodyPr>
            <a:lstStyle>
              <a:lvl1pPr defTabSz="979488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90538" defTabSz="979488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979488" defTabSz="979488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470025" defTabSz="979488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958975" defTabSz="979488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4161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8733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3305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7877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0" hangingPunct="0">
                <a:defRPr/>
              </a:pPr>
              <a:r>
                <a:rPr lang="en-US" altLang="en-US" sz="2200" b="1" smtClean="0">
                  <a:solidFill>
                    <a:srgbClr val="3333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Visible</a:t>
              </a:r>
            </a:p>
          </p:txBody>
        </p:sp>
        <p:sp>
          <p:nvSpPr>
            <p:cNvPr id="7965" name="Text Box 1821"/>
            <p:cNvSpPr txBox="1">
              <a:spLocks noChangeArrowheads="1"/>
            </p:cNvSpPr>
            <p:nvPr/>
          </p:nvSpPr>
          <p:spPr bwMode="auto">
            <a:xfrm>
              <a:off x="2821" y="428"/>
              <a:ext cx="1643" cy="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28398" dir="3806097" algn="ctr" rotWithShape="0">
                      <a:srgbClr val="B2B2B2"/>
                    </a:outerShdw>
                  </a:effectLst>
                </a14:hiddenEffects>
              </a:ext>
            </a:extLst>
          </p:spPr>
          <p:txBody>
            <a:bodyPr lIns="97952" tIns="48976" rIns="97952" bIns="48976">
              <a:spAutoFit/>
            </a:bodyPr>
            <a:lstStyle>
              <a:lvl1pPr defTabSz="979488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490538" defTabSz="979488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979488" defTabSz="979488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470025" defTabSz="979488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1958975" defTabSz="979488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4161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8733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3305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787775" defTabSz="979488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0" hangingPunct="0">
                <a:defRPr/>
              </a:pPr>
              <a:r>
                <a:rPr lang="en-US" altLang="en-US" sz="2200" b="1" smtClean="0">
                  <a:solidFill>
                    <a:srgbClr val="3333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Near Infrared</a:t>
              </a:r>
            </a:p>
          </p:txBody>
        </p:sp>
        <p:sp>
          <p:nvSpPr>
            <p:cNvPr id="19480" name="Oval 1822"/>
            <p:cNvSpPr>
              <a:spLocks noChangeArrowheads="1"/>
            </p:cNvSpPr>
            <p:nvPr/>
          </p:nvSpPr>
          <p:spPr bwMode="auto">
            <a:xfrm>
              <a:off x="2432" y="2522"/>
              <a:ext cx="86" cy="87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1" name="Oval 1823"/>
            <p:cNvSpPr>
              <a:spLocks noChangeArrowheads="1"/>
            </p:cNvSpPr>
            <p:nvPr/>
          </p:nvSpPr>
          <p:spPr bwMode="auto">
            <a:xfrm>
              <a:off x="2864" y="1038"/>
              <a:ext cx="87" cy="8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82" name="Rectangle 1824"/>
            <p:cNvSpPr>
              <a:spLocks noChangeArrowheads="1"/>
            </p:cNvSpPr>
            <p:nvPr/>
          </p:nvSpPr>
          <p:spPr bwMode="auto">
            <a:xfrm>
              <a:off x="1123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450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3" name="Rectangle 1825"/>
            <p:cNvSpPr>
              <a:spLocks noChangeArrowheads="1"/>
            </p:cNvSpPr>
            <p:nvPr/>
          </p:nvSpPr>
          <p:spPr bwMode="auto">
            <a:xfrm>
              <a:off x="1614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550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4" name="Rectangle 1826"/>
            <p:cNvSpPr>
              <a:spLocks noChangeArrowheads="1"/>
            </p:cNvSpPr>
            <p:nvPr/>
          </p:nvSpPr>
          <p:spPr bwMode="auto">
            <a:xfrm>
              <a:off x="2161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650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5" name="Rectangle 1827"/>
            <p:cNvSpPr>
              <a:spLocks noChangeArrowheads="1"/>
            </p:cNvSpPr>
            <p:nvPr/>
          </p:nvSpPr>
          <p:spPr bwMode="auto">
            <a:xfrm>
              <a:off x="2769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750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6" name="Rectangle 1828"/>
            <p:cNvSpPr>
              <a:spLocks noChangeArrowheads="1"/>
            </p:cNvSpPr>
            <p:nvPr/>
          </p:nvSpPr>
          <p:spPr bwMode="auto">
            <a:xfrm>
              <a:off x="3377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850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7" name="Rectangle 1829"/>
            <p:cNvSpPr>
              <a:spLocks noChangeArrowheads="1"/>
            </p:cNvSpPr>
            <p:nvPr/>
          </p:nvSpPr>
          <p:spPr bwMode="auto">
            <a:xfrm>
              <a:off x="3983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950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8" name="Rectangle 1830"/>
            <p:cNvSpPr>
              <a:spLocks noChangeArrowheads="1"/>
            </p:cNvSpPr>
            <p:nvPr/>
          </p:nvSpPr>
          <p:spPr bwMode="auto">
            <a:xfrm>
              <a:off x="4555" y="3304"/>
              <a:ext cx="268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1050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89" name="Text Box 1831"/>
            <p:cNvSpPr txBox="1">
              <a:spLocks noChangeArrowheads="1"/>
            </p:cNvSpPr>
            <p:nvPr/>
          </p:nvSpPr>
          <p:spPr bwMode="auto">
            <a:xfrm>
              <a:off x="1347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500</a:t>
              </a:r>
            </a:p>
          </p:txBody>
        </p:sp>
        <p:sp>
          <p:nvSpPr>
            <p:cNvPr id="19490" name="Text Box 1832"/>
            <p:cNvSpPr txBox="1">
              <a:spLocks noChangeArrowheads="1"/>
            </p:cNvSpPr>
            <p:nvPr/>
          </p:nvSpPr>
          <p:spPr bwMode="auto">
            <a:xfrm>
              <a:off x="1893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600</a:t>
              </a:r>
            </a:p>
          </p:txBody>
        </p:sp>
        <p:sp>
          <p:nvSpPr>
            <p:cNvPr id="19491" name="Text Box 1833"/>
            <p:cNvSpPr txBox="1">
              <a:spLocks noChangeArrowheads="1"/>
            </p:cNvSpPr>
            <p:nvPr/>
          </p:nvSpPr>
          <p:spPr bwMode="auto">
            <a:xfrm>
              <a:off x="2434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700</a:t>
              </a:r>
            </a:p>
          </p:txBody>
        </p:sp>
        <p:sp>
          <p:nvSpPr>
            <p:cNvPr id="19492" name="Text Box 1834"/>
            <p:cNvSpPr txBox="1">
              <a:spLocks noChangeArrowheads="1"/>
            </p:cNvSpPr>
            <p:nvPr/>
          </p:nvSpPr>
          <p:spPr bwMode="auto">
            <a:xfrm>
              <a:off x="4207" y="3304"/>
              <a:ext cx="268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1000</a:t>
              </a:r>
            </a:p>
          </p:txBody>
        </p:sp>
        <p:sp>
          <p:nvSpPr>
            <p:cNvPr id="19493" name="Text Box 1835"/>
            <p:cNvSpPr txBox="1">
              <a:spLocks noChangeArrowheads="1"/>
            </p:cNvSpPr>
            <p:nvPr/>
          </p:nvSpPr>
          <p:spPr bwMode="auto">
            <a:xfrm>
              <a:off x="3636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900</a:t>
              </a:r>
            </a:p>
          </p:txBody>
        </p:sp>
        <p:sp>
          <p:nvSpPr>
            <p:cNvPr id="19494" name="Text Box 1836"/>
            <p:cNvSpPr txBox="1">
              <a:spLocks noChangeArrowheads="1"/>
            </p:cNvSpPr>
            <p:nvPr/>
          </p:nvSpPr>
          <p:spPr bwMode="auto">
            <a:xfrm>
              <a:off x="3031" y="3304"/>
              <a:ext cx="201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800</a:t>
              </a:r>
            </a:p>
          </p:txBody>
        </p:sp>
        <p:sp>
          <p:nvSpPr>
            <p:cNvPr id="19495" name="Oval 1837"/>
            <p:cNvSpPr>
              <a:spLocks noChangeArrowheads="1"/>
            </p:cNvSpPr>
            <p:nvPr/>
          </p:nvSpPr>
          <p:spPr bwMode="auto">
            <a:xfrm>
              <a:off x="1862" y="2376"/>
              <a:ext cx="87" cy="87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96" name="Rectangle 1838"/>
            <p:cNvSpPr>
              <a:spLocks noChangeArrowheads="1"/>
            </p:cNvSpPr>
            <p:nvPr/>
          </p:nvSpPr>
          <p:spPr bwMode="auto">
            <a:xfrm>
              <a:off x="701" y="3132"/>
              <a:ext cx="234" cy="1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71842" dir="2700000" algn="ctr" rotWithShape="0">
                      <a:srgbClr val="00000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979488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9794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500" b="1">
                  <a:solidFill>
                    <a:srgbClr val="3333CC"/>
                  </a:solidFill>
                </a:rPr>
                <a:t>0.00</a:t>
              </a:r>
              <a:endParaRPr lang="en-US" altLang="en-US" sz="2600">
                <a:solidFill>
                  <a:srgbClr val="3333CC"/>
                </a:solidFill>
                <a:latin typeface="Times New Roman" pitchFamily="18" charset="0"/>
              </a:endParaRPr>
            </a:p>
          </p:txBody>
        </p:sp>
        <p:sp>
          <p:nvSpPr>
            <p:cNvPr id="19497" name="Line 1839"/>
            <p:cNvSpPr>
              <a:spLocks noChangeShapeType="1"/>
            </p:cNvSpPr>
            <p:nvPr/>
          </p:nvSpPr>
          <p:spPr bwMode="auto">
            <a:xfrm>
              <a:off x="918" y="3263"/>
              <a:ext cx="38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98" name="Text Box 1841"/>
            <p:cNvSpPr txBox="1">
              <a:spLocks noChangeArrowheads="1"/>
            </p:cNvSpPr>
            <p:nvPr/>
          </p:nvSpPr>
          <p:spPr bwMode="auto">
            <a:xfrm>
              <a:off x="2928" y="2688"/>
              <a:ext cx="1536" cy="5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>
                  <a:solidFill>
                    <a:srgbClr val="FFFF00"/>
                  </a:solidFill>
                </a:rPr>
                <a:t>PhotosyntheticPotential</a:t>
              </a:r>
            </a:p>
          </p:txBody>
        </p:sp>
        <p:sp>
          <p:nvSpPr>
            <p:cNvPr id="19499" name="Line 1842"/>
            <p:cNvSpPr>
              <a:spLocks noChangeShapeType="1"/>
            </p:cNvSpPr>
            <p:nvPr/>
          </p:nvSpPr>
          <p:spPr bwMode="auto">
            <a:xfrm flipH="1" flipV="1">
              <a:off x="2507" y="2609"/>
              <a:ext cx="433" cy="262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Text Box 1843"/>
            <p:cNvSpPr txBox="1">
              <a:spLocks noChangeArrowheads="1"/>
            </p:cNvSpPr>
            <p:nvPr/>
          </p:nvSpPr>
          <p:spPr bwMode="auto">
            <a:xfrm>
              <a:off x="2853" y="1518"/>
              <a:ext cx="1860" cy="9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>
                  <a:solidFill>
                    <a:srgbClr val="FFFF00"/>
                  </a:solidFill>
                </a:rPr>
                <a:t>Measure of living plant cell’s ability to reflect infrared light</a:t>
              </a:r>
            </a:p>
          </p:txBody>
        </p:sp>
        <p:sp>
          <p:nvSpPr>
            <p:cNvPr id="19501" name="Line 1844"/>
            <p:cNvSpPr>
              <a:spLocks noChangeShapeType="1"/>
            </p:cNvSpPr>
            <p:nvPr/>
          </p:nvSpPr>
          <p:spPr bwMode="auto">
            <a:xfrm flipH="1" flipV="1">
              <a:off x="2940" y="1126"/>
              <a:ext cx="216" cy="436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Text Box 1845"/>
            <p:cNvSpPr txBox="1">
              <a:spLocks noChangeArrowheads="1"/>
            </p:cNvSpPr>
            <p:nvPr/>
          </p:nvSpPr>
          <p:spPr bwMode="auto">
            <a:xfrm>
              <a:off x="1344" y="1344"/>
              <a:ext cx="1255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000" b="1"/>
                <a:t>Indicator of Available Chlorophyl </a:t>
              </a:r>
            </a:p>
          </p:txBody>
        </p:sp>
        <p:sp>
          <p:nvSpPr>
            <p:cNvPr id="19503" name="Line 1846"/>
            <p:cNvSpPr>
              <a:spLocks noChangeShapeType="1"/>
            </p:cNvSpPr>
            <p:nvPr/>
          </p:nvSpPr>
          <p:spPr bwMode="auto">
            <a:xfrm>
              <a:off x="1815" y="1998"/>
              <a:ext cx="87" cy="349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3618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n-US" altLang="en-US" sz="2800" smtClean="0"/>
              <a:t>OSU/Patchen Active Lighted Sensor with GPS Mounted on an ATV</a:t>
            </a:r>
            <a:endParaRPr lang="en-US" altLang="en-US" smtClean="0"/>
          </a:p>
        </p:txBody>
      </p:sp>
      <p:pic>
        <p:nvPicPr>
          <p:cNvPr id="9219" name="Picture 4" descr="Atv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676400"/>
            <a:ext cx="6172200" cy="462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763045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6937"/>
          </a:xfrm>
        </p:spPr>
        <p:txBody>
          <a:bodyPr/>
          <a:lstStyle/>
          <a:p>
            <a:pPr eaLnBrk="1" hangingPunct="1"/>
            <a:r>
              <a:rPr lang="en-US" altLang="en-US" smtClean="0"/>
              <a:t>Spectral Response to Nitrogen</a:t>
            </a:r>
          </a:p>
        </p:txBody>
      </p:sp>
      <p:grpSp>
        <p:nvGrpSpPr>
          <p:cNvPr id="21507" name="Group 3"/>
          <p:cNvGrpSpPr>
            <a:grpSpLocks/>
          </p:cNvGrpSpPr>
          <p:nvPr/>
        </p:nvGrpSpPr>
        <p:grpSpPr bwMode="auto">
          <a:xfrm>
            <a:off x="1190625" y="1276350"/>
            <a:ext cx="6964363" cy="4691063"/>
            <a:chOff x="750" y="804"/>
            <a:chExt cx="4387" cy="2955"/>
          </a:xfrm>
        </p:grpSpPr>
        <p:sp>
          <p:nvSpPr>
            <p:cNvPr id="21508" name="Rectangle 4"/>
            <p:cNvSpPr>
              <a:spLocks noChangeArrowheads="1"/>
            </p:cNvSpPr>
            <p:nvPr/>
          </p:nvSpPr>
          <p:spPr bwMode="auto">
            <a:xfrm>
              <a:off x="750" y="804"/>
              <a:ext cx="4387" cy="295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aphicFrame>
          <p:nvGraphicFramePr>
            <p:cNvPr id="21509" name="Object 5"/>
            <p:cNvGraphicFramePr>
              <a:graphicFrameLocks/>
            </p:cNvGraphicFramePr>
            <p:nvPr/>
          </p:nvGraphicFramePr>
          <p:xfrm>
            <a:off x="1469" y="3196"/>
            <a:ext cx="2615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437" name="Designer Drawing" r:id="rId4" imgW="7448646" imgH="2057400" progId="Designer.Drawing.7">
                    <p:embed/>
                  </p:oleObj>
                </mc:Choice>
                <mc:Fallback>
                  <p:oleObj name="Designer Drawing" r:id="rId4" imgW="7448646" imgH="2057400" progId="Designer.Drawing.7">
                    <p:embed/>
                    <p:pic>
                      <p:nvPicPr>
                        <p:cNvPr id="0" name="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69" y="3196"/>
                          <a:ext cx="2615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1510" name="Group 6"/>
            <p:cNvGrpSpPr>
              <a:grpSpLocks/>
            </p:cNvGrpSpPr>
            <p:nvPr/>
          </p:nvGrpSpPr>
          <p:grpSpPr bwMode="auto">
            <a:xfrm>
              <a:off x="1614" y="988"/>
              <a:ext cx="3206" cy="2140"/>
              <a:chOff x="1614" y="988"/>
              <a:chExt cx="3206" cy="2140"/>
            </a:xfrm>
          </p:grpSpPr>
          <p:sp>
            <p:nvSpPr>
              <p:cNvPr id="29877" name="Rectangle 7"/>
              <p:cNvSpPr>
                <a:spLocks noChangeArrowheads="1"/>
              </p:cNvSpPr>
              <p:nvPr/>
            </p:nvSpPr>
            <p:spPr bwMode="auto">
              <a:xfrm>
                <a:off x="1640" y="988"/>
                <a:ext cx="3180" cy="21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8" name="Rectangle 8"/>
              <p:cNvSpPr>
                <a:spLocks noChangeArrowheads="1"/>
              </p:cNvSpPr>
              <p:nvPr/>
            </p:nvSpPr>
            <p:spPr bwMode="auto">
              <a:xfrm>
                <a:off x="1640" y="988"/>
                <a:ext cx="3180" cy="2114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9" name="Line 9"/>
              <p:cNvSpPr>
                <a:spLocks noChangeShapeType="1"/>
              </p:cNvSpPr>
              <p:nvPr/>
            </p:nvSpPr>
            <p:spPr bwMode="auto">
              <a:xfrm>
                <a:off x="1640" y="988"/>
                <a:ext cx="1" cy="2114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Line 10"/>
              <p:cNvSpPr>
                <a:spLocks noChangeShapeType="1"/>
              </p:cNvSpPr>
              <p:nvPr/>
            </p:nvSpPr>
            <p:spPr bwMode="auto">
              <a:xfrm>
                <a:off x="1614" y="3102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Line 11"/>
              <p:cNvSpPr>
                <a:spLocks noChangeShapeType="1"/>
              </p:cNvSpPr>
              <p:nvPr/>
            </p:nvSpPr>
            <p:spPr bwMode="auto">
              <a:xfrm>
                <a:off x="1614" y="2892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Line 12"/>
              <p:cNvSpPr>
                <a:spLocks noChangeShapeType="1"/>
              </p:cNvSpPr>
              <p:nvPr/>
            </p:nvSpPr>
            <p:spPr bwMode="auto">
              <a:xfrm>
                <a:off x="1614" y="2682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Line 13"/>
              <p:cNvSpPr>
                <a:spLocks noChangeShapeType="1"/>
              </p:cNvSpPr>
              <p:nvPr/>
            </p:nvSpPr>
            <p:spPr bwMode="auto">
              <a:xfrm>
                <a:off x="1614" y="2465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Line 14"/>
              <p:cNvSpPr>
                <a:spLocks noChangeShapeType="1"/>
              </p:cNvSpPr>
              <p:nvPr/>
            </p:nvSpPr>
            <p:spPr bwMode="auto">
              <a:xfrm>
                <a:off x="1614" y="2255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Line 15"/>
              <p:cNvSpPr>
                <a:spLocks noChangeShapeType="1"/>
              </p:cNvSpPr>
              <p:nvPr/>
            </p:nvSpPr>
            <p:spPr bwMode="auto">
              <a:xfrm>
                <a:off x="1614" y="2045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Line 16"/>
              <p:cNvSpPr>
                <a:spLocks noChangeShapeType="1"/>
              </p:cNvSpPr>
              <p:nvPr/>
            </p:nvSpPr>
            <p:spPr bwMode="auto">
              <a:xfrm>
                <a:off x="1614" y="1835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Line 17"/>
              <p:cNvSpPr>
                <a:spLocks noChangeShapeType="1"/>
              </p:cNvSpPr>
              <p:nvPr/>
            </p:nvSpPr>
            <p:spPr bwMode="auto">
              <a:xfrm>
                <a:off x="1614" y="1625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Line 18"/>
              <p:cNvSpPr>
                <a:spLocks noChangeShapeType="1"/>
              </p:cNvSpPr>
              <p:nvPr/>
            </p:nvSpPr>
            <p:spPr bwMode="auto">
              <a:xfrm>
                <a:off x="1614" y="1408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Line 19"/>
              <p:cNvSpPr>
                <a:spLocks noChangeShapeType="1"/>
              </p:cNvSpPr>
              <p:nvPr/>
            </p:nvSpPr>
            <p:spPr bwMode="auto">
              <a:xfrm>
                <a:off x="1614" y="1198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Line 20"/>
              <p:cNvSpPr>
                <a:spLocks noChangeShapeType="1"/>
              </p:cNvSpPr>
              <p:nvPr/>
            </p:nvSpPr>
            <p:spPr bwMode="auto">
              <a:xfrm>
                <a:off x="1614" y="988"/>
                <a:ext cx="26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Line 21"/>
              <p:cNvSpPr>
                <a:spLocks noChangeShapeType="1"/>
              </p:cNvSpPr>
              <p:nvPr/>
            </p:nvSpPr>
            <p:spPr bwMode="auto">
              <a:xfrm>
                <a:off x="1640" y="3102"/>
                <a:ext cx="3180" cy="1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Line 22"/>
              <p:cNvSpPr>
                <a:spLocks noChangeShapeType="1"/>
              </p:cNvSpPr>
              <p:nvPr/>
            </p:nvSpPr>
            <p:spPr bwMode="auto">
              <a:xfrm flipV="1">
                <a:off x="1640" y="3102"/>
                <a:ext cx="1" cy="26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Line 23"/>
              <p:cNvSpPr>
                <a:spLocks noChangeShapeType="1"/>
              </p:cNvSpPr>
              <p:nvPr/>
            </p:nvSpPr>
            <p:spPr bwMode="auto">
              <a:xfrm flipV="1">
                <a:off x="2344" y="3102"/>
                <a:ext cx="1" cy="26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Line 24"/>
              <p:cNvSpPr>
                <a:spLocks noChangeShapeType="1"/>
              </p:cNvSpPr>
              <p:nvPr/>
            </p:nvSpPr>
            <p:spPr bwMode="auto">
              <a:xfrm flipV="1">
                <a:off x="3055" y="3102"/>
                <a:ext cx="1" cy="26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Line 25"/>
              <p:cNvSpPr>
                <a:spLocks noChangeShapeType="1"/>
              </p:cNvSpPr>
              <p:nvPr/>
            </p:nvSpPr>
            <p:spPr bwMode="auto">
              <a:xfrm flipV="1">
                <a:off x="3760" y="3102"/>
                <a:ext cx="1" cy="26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Line 26"/>
              <p:cNvSpPr>
                <a:spLocks noChangeShapeType="1"/>
              </p:cNvSpPr>
              <p:nvPr/>
            </p:nvSpPr>
            <p:spPr bwMode="auto">
              <a:xfrm flipV="1">
                <a:off x="4465" y="3102"/>
                <a:ext cx="1" cy="26"/>
              </a:xfrm>
              <a:prstGeom prst="line">
                <a:avLst/>
              </a:prstGeom>
              <a:noFill/>
              <a:ln w="2063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27"/>
              <p:cNvSpPr>
                <a:spLocks/>
              </p:cNvSpPr>
              <p:nvPr/>
            </p:nvSpPr>
            <p:spPr bwMode="auto">
              <a:xfrm>
                <a:off x="1633" y="2472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28"/>
              <p:cNvSpPr>
                <a:spLocks/>
              </p:cNvSpPr>
              <p:nvPr/>
            </p:nvSpPr>
            <p:spPr bwMode="auto">
              <a:xfrm>
                <a:off x="1633" y="247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29"/>
              <p:cNvSpPr>
                <a:spLocks/>
              </p:cNvSpPr>
              <p:nvPr/>
            </p:nvSpPr>
            <p:spPr bwMode="auto">
              <a:xfrm>
                <a:off x="1633" y="249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30"/>
              <p:cNvSpPr>
                <a:spLocks/>
              </p:cNvSpPr>
              <p:nvPr/>
            </p:nvSpPr>
            <p:spPr bwMode="auto">
              <a:xfrm>
                <a:off x="1640" y="247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31"/>
              <p:cNvSpPr>
                <a:spLocks/>
              </p:cNvSpPr>
              <p:nvPr/>
            </p:nvSpPr>
            <p:spPr bwMode="auto">
              <a:xfrm>
                <a:off x="1640" y="250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32"/>
              <p:cNvSpPr>
                <a:spLocks/>
              </p:cNvSpPr>
              <p:nvPr/>
            </p:nvSpPr>
            <p:spPr bwMode="auto">
              <a:xfrm>
                <a:off x="1640" y="24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33"/>
              <p:cNvSpPr>
                <a:spLocks/>
              </p:cNvSpPr>
              <p:nvPr/>
            </p:nvSpPr>
            <p:spPr bwMode="auto">
              <a:xfrm>
                <a:off x="1646" y="245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34"/>
              <p:cNvSpPr>
                <a:spLocks/>
              </p:cNvSpPr>
              <p:nvPr/>
            </p:nvSpPr>
            <p:spPr bwMode="auto">
              <a:xfrm>
                <a:off x="1646" y="249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35"/>
              <p:cNvSpPr>
                <a:spLocks/>
              </p:cNvSpPr>
              <p:nvPr/>
            </p:nvSpPr>
            <p:spPr bwMode="auto">
              <a:xfrm>
                <a:off x="1653" y="248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36"/>
              <p:cNvSpPr>
                <a:spLocks/>
              </p:cNvSpPr>
              <p:nvPr/>
            </p:nvSpPr>
            <p:spPr bwMode="auto">
              <a:xfrm>
                <a:off x="1653" y="25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37"/>
              <p:cNvSpPr>
                <a:spLocks/>
              </p:cNvSpPr>
              <p:nvPr/>
            </p:nvSpPr>
            <p:spPr bwMode="auto">
              <a:xfrm>
                <a:off x="1653" y="25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38"/>
              <p:cNvSpPr>
                <a:spLocks/>
              </p:cNvSpPr>
              <p:nvPr/>
            </p:nvSpPr>
            <p:spPr bwMode="auto">
              <a:xfrm>
                <a:off x="1659" y="2542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39"/>
              <p:cNvSpPr>
                <a:spLocks/>
              </p:cNvSpPr>
              <p:nvPr/>
            </p:nvSpPr>
            <p:spPr bwMode="auto">
              <a:xfrm>
                <a:off x="1659" y="249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40"/>
              <p:cNvSpPr>
                <a:spLocks/>
              </p:cNvSpPr>
              <p:nvPr/>
            </p:nvSpPr>
            <p:spPr bwMode="auto">
              <a:xfrm>
                <a:off x="1666" y="251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41"/>
              <p:cNvSpPr>
                <a:spLocks/>
              </p:cNvSpPr>
              <p:nvPr/>
            </p:nvSpPr>
            <p:spPr bwMode="auto">
              <a:xfrm>
                <a:off x="1666" y="2523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42"/>
              <p:cNvSpPr>
                <a:spLocks/>
              </p:cNvSpPr>
              <p:nvPr/>
            </p:nvSpPr>
            <p:spPr bwMode="auto">
              <a:xfrm>
                <a:off x="1666" y="251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43"/>
              <p:cNvSpPr>
                <a:spLocks/>
              </p:cNvSpPr>
              <p:nvPr/>
            </p:nvSpPr>
            <p:spPr bwMode="auto">
              <a:xfrm>
                <a:off x="1672" y="25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44"/>
              <p:cNvSpPr>
                <a:spLocks/>
              </p:cNvSpPr>
              <p:nvPr/>
            </p:nvSpPr>
            <p:spPr bwMode="auto">
              <a:xfrm>
                <a:off x="1672" y="251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45"/>
              <p:cNvSpPr>
                <a:spLocks/>
              </p:cNvSpPr>
              <p:nvPr/>
            </p:nvSpPr>
            <p:spPr bwMode="auto">
              <a:xfrm>
                <a:off x="1672" y="259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46"/>
              <p:cNvSpPr>
                <a:spLocks/>
              </p:cNvSpPr>
              <p:nvPr/>
            </p:nvSpPr>
            <p:spPr bwMode="auto">
              <a:xfrm>
                <a:off x="1678" y="256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47"/>
              <p:cNvSpPr>
                <a:spLocks/>
              </p:cNvSpPr>
              <p:nvPr/>
            </p:nvSpPr>
            <p:spPr bwMode="auto">
              <a:xfrm>
                <a:off x="1678" y="256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48"/>
              <p:cNvSpPr>
                <a:spLocks/>
              </p:cNvSpPr>
              <p:nvPr/>
            </p:nvSpPr>
            <p:spPr bwMode="auto">
              <a:xfrm>
                <a:off x="1685" y="251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49"/>
              <p:cNvSpPr>
                <a:spLocks/>
              </p:cNvSpPr>
              <p:nvPr/>
            </p:nvSpPr>
            <p:spPr bwMode="auto">
              <a:xfrm>
                <a:off x="1685" y="254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50"/>
              <p:cNvSpPr>
                <a:spLocks/>
              </p:cNvSpPr>
              <p:nvPr/>
            </p:nvSpPr>
            <p:spPr bwMode="auto">
              <a:xfrm>
                <a:off x="1685" y="256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51"/>
              <p:cNvSpPr>
                <a:spLocks/>
              </p:cNvSpPr>
              <p:nvPr/>
            </p:nvSpPr>
            <p:spPr bwMode="auto">
              <a:xfrm>
                <a:off x="1691" y="2542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52"/>
              <p:cNvSpPr>
                <a:spLocks/>
              </p:cNvSpPr>
              <p:nvPr/>
            </p:nvSpPr>
            <p:spPr bwMode="auto">
              <a:xfrm>
                <a:off x="1691" y="251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53"/>
              <p:cNvSpPr>
                <a:spLocks/>
              </p:cNvSpPr>
              <p:nvPr/>
            </p:nvSpPr>
            <p:spPr bwMode="auto">
              <a:xfrm>
                <a:off x="1691" y="252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54"/>
              <p:cNvSpPr>
                <a:spLocks/>
              </p:cNvSpPr>
              <p:nvPr/>
            </p:nvSpPr>
            <p:spPr bwMode="auto">
              <a:xfrm>
                <a:off x="1698" y="257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55"/>
              <p:cNvSpPr>
                <a:spLocks/>
              </p:cNvSpPr>
              <p:nvPr/>
            </p:nvSpPr>
            <p:spPr bwMode="auto">
              <a:xfrm>
                <a:off x="1698" y="259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56"/>
              <p:cNvSpPr>
                <a:spLocks/>
              </p:cNvSpPr>
              <p:nvPr/>
            </p:nvSpPr>
            <p:spPr bwMode="auto">
              <a:xfrm>
                <a:off x="1704" y="254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57"/>
              <p:cNvSpPr>
                <a:spLocks/>
              </p:cNvSpPr>
              <p:nvPr/>
            </p:nvSpPr>
            <p:spPr bwMode="auto">
              <a:xfrm>
                <a:off x="1704" y="256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58"/>
              <p:cNvSpPr>
                <a:spLocks/>
              </p:cNvSpPr>
              <p:nvPr/>
            </p:nvSpPr>
            <p:spPr bwMode="auto">
              <a:xfrm>
                <a:off x="1704" y="256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59"/>
              <p:cNvSpPr>
                <a:spLocks/>
              </p:cNvSpPr>
              <p:nvPr/>
            </p:nvSpPr>
            <p:spPr bwMode="auto">
              <a:xfrm>
                <a:off x="1711" y="258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60"/>
              <p:cNvSpPr>
                <a:spLocks/>
              </p:cNvSpPr>
              <p:nvPr/>
            </p:nvSpPr>
            <p:spPr bwMode="auto">
              <a:xfrm>
                <a:off x="1711" y="257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61"/>
              <p:cNvSpPr>
                <a:spLocks/>
              </p:cNvSpPr>
              <p:nvPr/>
            </p:nvSpPr>
            <p:spPr bwMode="auto">
              <a:xfrm>
                <a:off x="1717" y="261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62"/>
              <p:cNvSpPr>
                <a:spLocks/>
              </p:cNvSpPr>
              <p:nvPr/>
            </p:nvSpPr>
            <p:spPr bwMode="auto">
              <a:xfrm>
                <a:off x="1717" y="260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63"/>
              <p:cNvSpPr>
                <a:spLocks/>
              </p:cNvSpPr>
              <p:nvPr/>
            </p:nvSpPr>
            <p:spPr bwMode="auto">
              <a:xfrm>
                <a:off x="1717" y="261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64"/>
              <p:cNvSpPr>
                <a:spLocks/>
              </p:cNvSpPr>
              <p:nvPr/>
            </p:nvSpPr>
            <p:spPr bwMode="auto">
              <a:xfrm>
                <a:off x="1724" y="26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65"/>
              <p:cNvSpPr>
                <a:spLocks/>
              </p:cNvSpPr>
              <p:nvPr/>
            </p:nvSpPr>
            <p:spPr bwMode="auto">
              <a:xfrm>
                <a:off x="1724" y="26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66"/>
              <p:cNvSpPr>
                <a:spLocks/>
              </p:cNvSpPr>
              <p:nvPr/>
            </p:nvSpPr>
            <p:spPr bwMode="auto">
              <a:xfrm>
                <a:off x="1724" y="259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67"/>
              <p:cNvSpPr>
                <a:spLocks/>
              </p:cNvSpPr>
              <p:nvPr/>
            </p:nvSpPr>
            <p:spPr bwMode="auto">
              <a:xfrm>
                <a:off x="1730" y="260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68"/>
              <p:cNvSpPr>
                <a:spLocks/>
              </p:cNvSpPr>
              <p:nvPr/>
            </p:nvSpPr>
            <p:spPr bwMode="auto">
              <a:xfrm>
                <a:off x="1730" y="258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69"/>
              <p:cNvSpPr>
                <a:spLocks/>
              </p:cNvSpPr>
              <p:nvPr/>
            </p:nvSpPr>
            <p:spPr bwMode="auto">
              <a:xfrm>
                <a:off x="1737" y="258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70"/>
              <p:cNvSpPr>
                <a:spLocks/>
              </p:cNvSpPr>
              <p:nvPr/>
            </p:nvSpPr>
            <p:spPr bwMode="auto">
              <a:xfrm>
                <a:off x="1737" y="261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71"/>
              <p:cNvSpPr>
                <a:spLocks/>
              </p:cNvSpPr>
              <p:nvPr/>
            </p:nvSpPr>
            <p:spPr bwMode="auto">
              <a:xfrm>
                <a:off x="1737" y="26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72"/>
              <p:cNvSpPr>
                <a:spLocks/>
              </p:cNvSpPr>
              <p:nvPr/>
            </p:nvSpPr>
            <p:spPr bwMode="auto">
              <a:xfrm>
                <a:off x="1743" y="259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73"/>
              <p:cNvSpPr>
                <a:spLocks/>
              </p:cNvSpPr>
              <p:nvPr/>
            </p:nvSpPr>
            <p:spPr bwMode="auto">
              <a:xfrm>
                <a:off x="1743" y="263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74"/>
              <p:cNvSpPr>
                <a:spLocks/>
              </p:cNvSpPr>
              <p:nvPr/>
            </p:nvSpPr>
            <p:spPr bwMode="auto">
              <a:xfrm>
                <a:off x="1743" y="261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75"/>
              <p:cNvSpPr>
                <a:spLocks/>
              </p:cNvSpPr>
              <p:nvPr/>
            </p:nvSpPr>
            <p:spPr bwMode="auto">
              <a:xfrm>
                <a:off x="1750" y="261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76"/>
              <p:cNvSpPr>
                <a:spLocks/>
              </p:cNvSpPr>
              <p:nvPr/>
            </p:nvSpPr>
            <p:spPr bwMode="auto">
              <a:xfrm>
                <a:off x="1750" y="262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77"/>
              <p:cNvSpPr>
                <a:spLocks/>
              </p:cNvSpPr>
              <p:nvPr/>
            </p:nvSpPr>
            <p:spPr bwMode="auto">
              <a:xfrm>
                <a:off x="1756" y="262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78"/>
              <p:cNvSpPr>
                <a:spLocks/>
              </p:cNvSpPr>
              <p:nvPr/>
            </p:nvSpPr>
            <p:spPr bwMode="auto">
              <a:xfrm>
                <a:off x="1756" y="262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79"/>
              <p:cNvSpPr>
                <a:spLocks/>
              </p:cNvSpPr>
              <p:nvPr/>
            </p:nvSpPr>
            <p:spPr bwMode="auto">
              <a:xfrm>
                <a:off x="1756" y="261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80"/>
              <p:cNvSpPr>
                <a:spLocks/>
              </p:cNvSpPr>
              <p:nvPr/>
            </p:nvSpPr>
            <p:spPr bwMode="auto">
              <a:xfrm>
                <a:off x="1763" y="2644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81"/>
              <p:cNvSpPr>
                <a:spLocks/>
              </p:cNvSpPr>
              <p:nvPr/>
            </p:nvSpPr>
            <p:spPr bwMode="auto">
              <a:xfrm>
                <a:off x="1763" y="262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82"/>
              <p:cNvSpPr>
                <a:spLocks/>
              </p:cNvSpPr>
              <p:nvPr/>
            </p:nvSpPr>
            <p:spPr bwMode="auto">
              <a:xfrm>
                <a:off x="1763" y="265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83"/>
              <p:cNvSpPr>
                <a:spLocks/>
              </p:cNvSpPr>
              <p:nvPr/>
            </p:nvSpPr>
            <p:spPr bwMode="auto">
              <a:xfrm>
                <a:off x="1769" y="263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84"/>
              <p:cNvSpPr>
                <a:spLocks/>
              </p:cNvSpPr>
              <p:nvPr/>
            </p:nvSpPr>
            <p:spPr bwMode="auto">
              <a:xfrm>
                <a:off x="1769" y="26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85"/>
              <p:cNvSpPr>
                <a:spLocks/>
              </p:cNvSpPr>
              <p:nvPr/>
            </p:nvSpPr>
            <p:spPr bwMode="auto">
              <a:xfrm>
                <a:off x="1775" y="26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86"/>
              <p:cNvSpPr>
                <a:spLocks/>
              </p:cNvSpPr>
              <p:nvPr/>
            </p:nvSpPr>
            <p:spPr bwMode="auto">
              <a:xfrm>
                <a:off x="1775" y="26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87"/>
              <p:cNvSpPr>
                <a:spLocks/>
              </p:cNvSpPr>
              <p:nvPr/>
            </p:nvSpPr>
            <p:spPr bwMode="auto">
              <a:xfrm>
                <a:off x="1775" y="263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88"/>
              <p:cNvSpPr>
                <a:spLocks/>
              </p:cNvSpPr>
              <p:nvPr/>
            </p:nvSpPr>
            <p:spPr bwMode="auto">
              <a:xfrm>
                <a:off x="1782" y="26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89"/>
              <p:cNvSpPr>
                <a:spLocks/>
              </p:cNvSpPr>
              <p:nvPr/>
            </p:nvSpPr>
            <p:spPr bwMode="auto">
              <a:xfrm>
                <a:off x="1782" y="265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90"/>
              <p:cNvSpPr>
                <a:spLocks/>
              </p:cNvSpPr>
              <p:nvPr/>
            </p:nvSpPr>
            <p:spPr bwMode="auto">
              <a:xfrm>
                <a:off x="1782" y="265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91"/>
              <p:cNvSpPr>
                <a:spLocks/>
              </p:cNvSpPr>
              <p:nvPr/>
            </p:nvSpPr>
            <p:spPr bwMode="auto">
              <a:xfrm>
                <a:off x="1788" y="266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92"/>
              <p:cNvSpPr>
                <a:spLocks/>
              </p:cNvSpPr>
              <p:nvPr/>
            </p:nvSpPr>
            <p:spPr bwMode="auto">
              <a:xfrm>
                <a:off x="1788" y="266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93"/>
              <p:cNvSpPr>
                <a:spLocks/>
              </p:cNvSpPr>
              <p:nvPr/>
            </p:nvSpPr>
            <p:spPr bwMode="auto">
              <a:xfrm>
                <a:off x="1795" y="264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94"/>
              <p:cNvSpPr>
                <a:spLocks/>
              </p:cNvSpPr>
              <p:nvPr/>
            </p:nvSpPr>
            <p:spPr bwMode="auto">
              <a:xfrm>
                <a:off x="1795" y="26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95"/>
              <p:cNvSpPr>
                <a:spLocks/>
              </p:cNvSpPr>
              <p:nvPr/>
            </p:nvSpPr>
            <p:spPr bwMode="auto">
              <a:xfrm>
                <a:off x="1795" y="263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96"/>
              <p:cNvSpPr>
                <a:spLocks/>
              </p:cNvSpPr>
              <p:nvPr/>
            </p:nvSpPr>
            <p:spPr bwMode="auto">
              <a:xfrm>
                <a:off x="1801" y="265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97"/>
              <p:cNvSpPr>
                <a:spLocks/>
              </p:cNvSpPr>
              <p:nvPr/>
            </p:nvSpPr>
            <p:spPr bwMode="auto">
              <a:xfrm>
                <a:off x="1801" y="266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98"/>
              <p:cNvSpPr>
                <a:spLocks/>
              </p:cNvSpPr>
              <p:nvPr/>
            </p:nvSpPr>
            <p:spPr bwMode="auto">
              <a:xfrm>
                <a:off x="1808" y="265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99"/>
              <p:cNvSpPr>
                <a:spLocks/>
              </p:cNvSpPr>
              <p:nvPr/>
            </p:nvSpPr>
            <p:spPr bwMode="auto">
              <a:xfrm>
                <a:off x="1808" y="271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100"/>
              <p:cNvSpPr>
                <a:spLocks/>
              </p:cNvSpPr>
              <p:nvPr/>
            </p:nvSpPr>
            <p:spPr bwMode="auto">
              <a:xfrm>
                <a:off x="1808" y="2663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101"/>
              <p:cNvSpPr>
                <a:spLocks/>
              </p:cNvSpPr>
              <p:nvPr/>
            </p:nvSpPr>
            <p:spPr bwMode="auto">
              <a:xfrm>
                <a:off x="1814" y="266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102"/>
              <p:cNvSpPr>
                <a:spLocks/>
              </p:cNvSpPr>
              <p:nvPr/>
            </p:nvSpPr>
            <p:spPr bwMode="auto">
              <a:xfrm>
                <a:off x="1814" y="26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103"/>
              <p:cNvSpPr>
                <a:spLocks/>
              </p:cNvSpPr>
              <p:nvPr/>
            </p:nvSpPr>
            <p:spPr bwMode="auto">
              <a:xfrm>
                <a:off x="1814" y="267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104"/>
              <p:cNvSpPr>
                <a:spLocks/>
              </p:cNvSpPr>
              <p:nvPr/>
            </p:nvSpPr>
            <p:spPr bwMode="auto">
              <a:xfrm>
                <a:off x="1821" y="268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105"/>
              <p:cNvSpPr>
                <a:spLocks/>
              </p:cNvSpPr>
              <p:nvPr/>
            </p:nvSpPr>
            <p:spPr bwMode="auto">
              <a:xfrm>
                <a:off x="1821" y="268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106"/>
              <p:cNvSpPr>
                <a:spLocks/>
              </p:cNvSpPr>
              <p:nvPr/>
            </p:nvSpPr>
            <p:spPr bwMode="auto">
              <a:xfrm>
                <a:off x="1827" y="26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107"/>
              <p:cNvSpPr>
                <a:spLocks/>
              </p:cNvSpPr>
              <p:nvPr/>
            </p:nvSpPr>
            <p:spPr bwMode="auto">
              <a:xfrm>
                <a:off x="1827" y="265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108"/>
              <p:cNvSpPr>
                <a:spLocks/>
              </p:cNvSpPr>
              <p:nvPr/>
            </p:nvSpPr>
            <p:spPr bwMode="auto">
              <a:xfrm>
                <a:off x="1827" y="268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109"/>
              <p:cNvSpPr>
                <a:spLocks/>
              </p:cNvSpPr>
              <p:nvPr/>
            </p:nvSpPr>
            <p:spPr bwMode="auto">
              <a:xfrm>
                <a:off x="1834" y="266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110"/>
              <p:cNvSpPr>
                <a:spLocks/>
              </p:cNvSpPr>
              <p:nvPr/>
            </p:nvSpPr>
            <p:spPr bwMode="auto">
              <a:xfrm>
                <a:off x="1834" y="268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111"/>
              <p:cNvSpPr>
                <a:spLocks/>
              </p:cNvSpPr>
              <p:nvPr/>
            </p:nvSpPr>
            <p:spPr bwMode="auto">
              <a:xfrm>
                <a:off x="1834" y="268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112"/>
              <p:cNvSpPr>
                <a:spLocks/>
              </p:cNvSpPr>
              <p:nvPr/>
            </p:nvSpPr>
            <p:spPr bwMode="auto">
              <a:xfrm>
                <a:off x="1840" y="268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113"/>
              <p:cNvSpPr>
                <a:spLocks/>
              </p:cNvSpPr>
              <p:nvPr/>
            </p:nvSpPr>
            <p:spPr bwMode="auto">
              <a:xfrm>
                <a:off x="1840" y="268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114"/>
              <p:cNvSpPr>
                <a:spLocks/>
              </p:cNvSpPr>
              <p:nvPr/>
            </p:nvSpPr>
            <p:spPr bwMode="auto">
              <a:xfrm>
                <a:off x="1847" y="270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115"/>
              <p:cNvSpPr>
                <a:spLocks/>
              </p:cNvSpPr>
              <p:nvPr/>
            </p:nvSpPr>
            <p:spPr bwMode="auto">
              <a:xfrm>
                <a:off x="1847" y="2688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116"/>
              <p:cNvSpPr>
                <a:spLocks/>
              </p:cNvSpPr>
              <p:nvPr/>
            </p:nvSpPr>
            <p:spPr bwMode="auto">
              <a:xfrm>
                <a:off x="1847" y="268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117"/>
              <p:cNvSpPr>
                <a:spLocks/>
              </p:cNvSpPr>
              <p:nvPr/>
            </p:nvSpPr>
            <p:spPr bwMode="auto">
              <a:xfrm>
                <a:off x="1853" y="270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118"/>
              <p:cNvSpPr>
                <a:spLocks/>
              </p:cNvSpPr>
              <p:nvPr/>
            </p:nvSpPr>
            <p:spPr bwMode="auto">
              <a:xfrm>
                <a:off x="1853" y="271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119"/>
              <p:cNvSpPr>
                <a:spLocks/>
              </p:cNvSpPr>
              <p:nvPr/>
            </p:nvSpPr>
            <p:spPr bwMode="auto">
              <a:xfrm>
                <a:off x="1853" y="269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120"/>
              <p:cNvSpPr>
                <a:spLocks/>
              </p:cNvSpPr>
              <p:nvPr/>
            </p:nvSpPr>
            <p:spPr bwMode="auto">
              <a:xfrm>
                <a:off x="1859" y="27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121"/>
              <p:cNvSpPr>
                <a:spLocks/>
              </p:cNvSpPr>
              <p:nvPr/>
            </p:nvSpPr>
            <p:spPr bwMode="auto">
              <a:xfrm>
                <a:off x="1859" y="269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122"/>
              <p:cNvSpPr>
                <a:spLocks/>
              </p:cNvSpPr>
              <p:nvPr/>
            </p:nvSpPr>
            <p:spPr bwMode="auto">
              <a:xfrm>
                <a:off x="1866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123"/>
              <p:cNvSpPr>
                <a:spLocks/>
              </p:cNvSpPr>
              <p:nvPr/>
            </p:nvSpPr>
            <p:spPr bwMode="auto">
              <a:xfrm>
                <a:off x="1866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124"/>
              <p:cNvSpPr>
                <a:spLocks/>
              </p:cNvSpPr>
              <p:nvPr/>
            </p:nvSpPr>
            <p:spPr bwMode="auto">
              <a:xfrm>
                <a:off x="1866" y="269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125"/>
              <p:cNvSpPr>
                <a:spLocks/>
              </p:cNvSpPr>
              <p:nvPr/>
            </p:nvSpPr>
            <p:spPr bwMode="auto">
              <a:xfrm>
                <a:off x="1872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126"/>
              <p:cNvSpPr>
                <a:spLocks/>
              </p:cNvSpPr>
              <p:nvPr/>
            </p:nvSpPr>
            <p:spPr bwMode="auto">
              <a:xfrm>
                <a:off x="1872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127"/>
              <p:cNvSpPr>
                <a:spLocks/>
              </p:cNvSpPr>
              <p:nvPr/>
            </p:nvSpPr>
            <p:spPr bwMode="auto">
              <a:xfrm>
                <a:off x="1872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128"/>
              <p:cNvSpPr>
                <a:spLocks/>
              </p:cNvSpPr>
              <p:nvPr/>
            </p:nvSpPr>
            <p:spPr bwMode="auto">
              <a:xfrm>
                <a:off x="1879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129"/>
              <p:cNvSpPr>
                <a:spLocks/>
              </p:cNvSpPr>
              <p:nvPr/>
            </p:nvSpPr>
            <p:spPr bwMode="auto">
              <a:xfrm>
                <a:off x="1879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130"/>
              <p:cNvSpPr>
                <a:spLocks/>
              </p:cNvSpPr>
              <p:nvPr/>
            </p:nvSpPr>
            <p:spPr bwMode="auto">
              <a:xfrm>
                <a:off x="1885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131"/>
              <p:cNvSpPr>
                <a:spLocks/>
              </p:cNvSpPr>
              <p:nvPr/>
            </p:nvSpPr>
            <p:spPr bwMode="auto">
              <a:xfrm>
                <a:off x="1885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132"/>
              <p:cNvSpPr>
                <a:spLocks/>
              </p:cNvSpPr>
              <p:nvPr/>
            </p:nvSpPr>
            <p:spPr bwMode="auto">
              <a:xfrm>
                <a:off x="1885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133"/>
              <p:cNvSpPr>
                <a:spLocks/>
              </p:cNvSpPr>
              <p:nvPr/>
            </p:nvSpPr>
            <p:spPr bwMode="auto">
              <a:xfrm>
                <a:off x="1892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134"/>
              <p:cNvSpPr>
                <a:spLocks/>
              </p:cNvSpPr>
              <p:nvPr/>
            </p:nvSpPr>
            <p:spPr bwMode="auto">
              <a:xfrm>
                <a:off x="1892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135"/>
              <p:cNvSpPr>
                <a:spLocks/>
              </p:cNvSpPr>
              <p:nvPr/>
            </p:nvSpPr>
            <p:spPr bwMode="auto">
              <a:xfrm>
                <a:off x="1892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136"/>
              <p:cNvSpPr>
                <a:spLocks/>
              </p:cNvSpPr>
              <p:nvPr/>
            </p:nvSpPr>
            <p:spPr bwMode="auto">
              <a:xfrm>
                <a:off x="1898" y="27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137"/>
              <p:cNvSpPr>
                <a:spLocks/>
              </p:cNvSpPr>
              <p:nvPr/>
            </p:nvSpPr>
            <p:spPr bwMode="auto">
              <a:xfrm>
                <a:off x="1898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138"/>
              <p:cNvSpPr>
                <a:spLocks/>
              </p:cNvSpPr>
              <p:nvPr/>
            </p:nvSpPr>
            <p:spPr bwMode="auto">
              <a:xfrm>
                <a:off x="1905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139"/>
              <p:cNvSpPr>
                <a:spLocks/>
              </p:cNvSpPr>
              <p:nvPr/>
            </p:nvSpPr>
            <p:spPr bwMode="auto">
              <a:xfrm>
                <a:off x="1905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140"/>
              <p:cNvSpPr>
                <a:spLocks/>
              </p:cNvSpPr>
              <p:nvPr/>
            </p:nvSpPr>
            <p:spPr bwMode="auto">
              <a:xfrm>
                <a:off x="1905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141"/>
              <p:cNvSpPr>
                <a:spLocks/>
              </p:cNvSpPr>
              <p:nvPr/>
            </p:nvSpPr>
            <p:spPr bwMode="auto">
              <a:xfrm>
                <a:off x="1911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142"/>
              <p:cNvSpPr>
                <a:spLocks/>
              </p:cNvSpPr>
              <p:nvPr/>
            </p:nvSpPr>
            <p:spPr bwMode="auto">
              <a:xfrm>
                <a:off x="1911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143"/>
              <p:cNvSpPr>
                <a:spLocks/>
              </p:cNvSpPr>
              <p:nvPr/>
            </p:nvSpPr>
            <p:spPr bwMode="auto">
              <a:xfrm>
                <a:off x="1911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144"/>
              <p:cNvSpPr>
                <a:spLocks/>
              </p:cNvSpPr>
              <p:nvPr/>
            </p:nvSpPr>
            <p:spPr bwMode="auto">
              <a:xfrm>
                <a:off x="1918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145"/>
              <p:cNvSpPr>
                <a:spLocks/>
              </p:cNvSpPr>
              <p:nvPr/>
            </p:nvSpPr>
            <p:spPr bwMode="auto">
              <a:xfrm>
                <a:off x="1918" y="275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146"/>
              <p:cNvSpPr>
                <a:spLocks/>
              </p:cNvSpPr>
              <p:nvPr/>
            </p:nvSpPr>
            <p:spPr bwMode="auto">
              <a:xfrm>
                <a:off x="1924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147"/>
              <p:cNvSpPr>
                <a:spLocks/>
              </p:cNvSpPr>
              <p:nvPr/>
            </p:nvSpPr>
            <p:spPr bwMode="auto">
              <a:xfrm>
                <a:off x="1924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48"/>
              <p:cNvSpPr>
                <a:spLocks/>
              </p:cNvSpPr>
              <p:nvPr/>
            </p:nvSpPr>
            <p:spPr bwMode="auto">
              <a:xfrm>
                <a:off x="1924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49"/>
              <p:cNvSpPr>
                <a:spLocks/>
              </p:cNvSpPr>
              <p:nvPr/>
            </p:nvSpPr>
            <p:spPr bwMode="auto">
              <a:xfrm>
                <a:off x="1931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50"/>
              <p:cNvSpPr>
                <a:spLocks/>
              </p:cNvSpPr>
              <p:nvPr/>
            </p:nvSpPr>
            <p:spPr bwMode="auto">
              <a:xfrm>
                <a:off x="1931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151"/>
              <p:cNvSpPr>
                <a:spLocks/>
              </p:cNvSpPr>
              <p:nvPr/>
            </p:nvSpPr>
            <p:spPr bwMode="auto">
              <a:xfrm>
                <a:off x="1931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52"/>
              <p:cNvSpPr>
                <a:spLocks/>
              </p:cNvSpPr>
              <p:nvPr/>
            </p:nvSpPr>
            <p:spPr bwMode="auto">
              <a:xfrm>
                <a:off x="1937" y="27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53"/>
              <p:cNvSpPr>
                <a:spLocks/>
              </p:cNvSpPr>
              <p:nvPr/>
            </p:nvSpPr>
            <p:spPr bwMode="auto">
              <a:xfrm>
                <a:off x="1937" y="27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54"/>
              <p:cNvSpPr>
                <a:spLocks/>
              </p:cNvSpPr>
              <p:nvPr/>
            </p:nvSpPr>
            <p:spPr bwMode="auto">
              <a:xfrm>
                <a:off x="1944" y="277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155"/>
              <p:cNvSpPr>
                <a:spLocks/>
              </p:cNvSpPr>
              <p:nvPr/>
            </p:nvSpPr>
            <p:spPr bwMode="auto">
              <a:xfrm>
                <a:off x="1944" y="2784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56"/>
              <p:cNvSpPr>
                <a:spLocks/>
              </p:cNvSpPr>
              <p:nvPr/>
            </p:nvSpPr>
            <p:spPr bwMode="auto">
              <a:xfrm>
                <a:off x="1944" y="276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157"/>
              <p:cNvSpPr>
                <a:spLocks/>
              </p:cNvSpPr>
              <p:nvPr/>
            </p:nvSpPr>
            <p:spPr bwMode="auto">
              <a:xfrm>
                <a:off x="1950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158"/>
              <p:cNvSpPr>
                <a:spLocks/>
              </p:cNvSpPr>
              <p:nvPr/>
            </p:nvSpPr>
            <p:spPr bwMode="auto">
              <a:xfrm>
                <a:off x="1950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159"/>
              <p:cNvSpPr>
                <a:spLocks/>
              </p:cNvSpPr>
              <p:nvPr/>
            </p:nvSpPr>
            <p:spPr bwMode="auto">
              <a:xfrm>
                <a:off x="1950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160"/>
              <p:cNvSpPr>
                <a:spLocks/>
              </p:cNvSpPr>
              <p:nvPr/>
            </p:nvSpPr>
            <p:spPr bwMode="auto">
              <a:xfrm>
                <a:off x="1956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161"/>
              <p:cNvSpPr>
                <a:spLocks/>
              </p:cNvSpPr>
              <p:nvPr/>
            </p:nvSpPr>
            <p:spPr bwMode="auto">
              <a:xfrm>
                <a:off x="1956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162"/>
              <p:cNvSpPr>
                <a:spLocks/>
              </p:cNvSpPr>
              <p:nvPr/>
            </p:nvSpPr>
            <p:spPr bwMode="auto">
              <a:xfrm>
                <a:off x="1963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163"/>
              <p:cNvSpPr>
                <a:spLocks/>
              </p:cNvSpPr>
              <p:nvPr/>
            </p:nvSpPr>
            <p:spPr bwMode="auto">
              <a:xfrm>
                <a:off x="1963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164"/>
              <p:cNvSpPr>
                <a:spLocks/>
              </p:cNvSpPr>
              <p:nvPr/>
            </p:nvSpPr>
            <p:spPr bwMode="auto">
              <a:xfrm>
                <a:off x="1963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165"/>
              <p:cNvSpPr>
                <a:spLocks/>
              </p:cNvSpPr>
              <p:nvPr/>
            </p:nvSpPr>
            <p:spPr bwMode="auto">
              <a:xfrm>
                <a:off x="1969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166"/>
              <p:cNvSpPr>
                <a:spLocks/>
              </p:cNvSpPr>
              <p:nvPr/>
            </p:nvSpPr>
            <p:spPr bwMode="auto">
              <a:xfrm>
                <a:off x="1969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167"/>
              <p:cNvSpPr>
                <a:spLocks/>
              </p:cNvSpPr>
              <p:nvPr/>
            </p:nvSpPr>
            <p:spPr bwMode="auto">
              <a:xfrm>
                <a:off x="1969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168"/>
              <p:cNvSpPr>
                <a:spLocks/>
              </p:cNvSpPr>
              <p:nvPr/>
            </p:nvSpPr>
            <p:spPr bwMode="auto">
              <a:xfrm>
                <a:off x="1976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169"/>
              <p:cNvSpPr>
                <a:spLocks/>
              </p:cNvSpPr>
              <p:nvPr/>
            </p:nvSpPr>
            <p:spPr bwMode="auto">
              <a:xfrm>
                <a:off x="1976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170"/>
              <p:cNvSpPr>
                <a:spLocks/>
              </p:cNvSpPr>
              <p:nvPr/>
            </p:nvSpPr>
            <p:spPr bwMode="auto">
              <a:xfrm>
                <a:off x="1982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171"/>
              <p:cNvSpPr>
                <a:spLocks/>
              </p:cNvSpPr>
              <p:nvPr/>
            </p:nvSpPr>
            <p:spPr bwMode="auto">
              <a:xfrm>
                <a:off x="1982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172"/>
              <p:cNvSpPr>
                <a:spLocks/>
              </p:cNvSpPr>
              <p:nvPr/>
            </p:nvSpPr>
            <p:spPr bwMode="auto">
              <a:xfrm>
                <a:off x="1982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173"/>
              <p:cNvSpPr>
                <a:spLocks/>
              </p:cNvSpPr>
              <p:nvPr/>
            </p:nvSpPr>
            <p:spPr bwMode="auto">
              <a:xfrm>
                <a:off x="1989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174"/>
              <p:cNvSpPr>
                <a:spLocks/>
              </p:cNvSpPr>
              <p:nvPr/>
            </p:nvSpPr>
            <p:spPr bwMode="auto">
              <a:xfrm>
                <a:off x="1989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175"/>
              <p:cNvSpPr>
                <a:spLocks/>
              </p:cNvSpPr>
              <p:nvPr/>
            </p:nvSpPr>
            <p:spPr bwMode="auto">
              <a:xfrm>
                <a:off x="1989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176"/>
              <p:cNvSpPr>
                <a:spLocks/>
              </p:cNvSpPr>
              <p:nvPr/>
            </p:nvSpPr>
            <p:spPr bwMode="auto">
              <a:xfrm>
                <a:off x="1995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177"/>
              <p:cNvSpPr>
                <a:spLocks/>
              </p:cNvSpPr>
              <p:nvPr/>
            </p:nvSpPr>
            <p:spPr bwMode="auto">
              <a:xfrm>
                <a:off x="1995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178"/>
              <p:cNvSpPr>
                <a:spLocks/>
              </p:cNvSpPr>
              <p:nvPr/>
            </p:nvSpPr>
            <p:spPr bwMode="auto">
              <a:xfrm>
                <a:off x="2002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179"/>
              <p:cNvSpPr>
                <a:spLocks/>
              </p:cNvSpPr>
              <p:nvPr/>
            </p:nvSpPr>
            <p:spPr bwMode="auto">
              <a:xfrm>
                <a:off x="2002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180"/>
              <p:cNvSpPr>
                <a:spLocks/>
              </p:cNvSpPr>
              <p:nvPr/>
            </p:nvSpPr>
            <p:spPr bwMode="auto">
              <a:xfrm>
                <a:off x="200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181"/>
              <p:cNvSpPr>
                <a:spLocks/>
              </p:cNvSpPr>
              <p:nvPr/>
            </p:nvSpPr>
            <p:spPr bwMode="auto">
              <a:xfrm>
                <a:off x="2008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182"/>
              <p:cNvSpPr>
                <a:spLocks/>
              </p:cNvSpPr>
              <p:nvPr/>
            </p:nvSpPr>
            <p:spPr bwMode="auto">
              <a:xfrm>
                <a:off x="2008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183"/>
              <p:cNvSpPr>
                <a:spLocks/>
              </p:cNvSpPr>
              <p:nvPr/>
            </p:nvSpPr>
            <p:spPr bwMode="auto">
              <a:xfrm>
                <a:off x="2008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184"/>
              <p:cNvSpPr>
                <a:spLocks/>
              </p:cNvSpPr>
              <p:nvPr/>
            </p:nvSpPr>
            <p:spPr bwMode="auto">
              <a:xfrm>
                <a:off x="2015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185"/>
              <p:cNvSpPr>
                <a:spLocks/>
              </p:cNvSpPr>
              <p:nvPr/>
            </p:nvSpPr>
            <p:spPr bwMode="auto">
              <a:xfrm>
                <a:off x="2015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186"/>
              <p:cNvSpPr>
                <a:spLocks/>
              </p:cNvSpPr>
              <p:nvPr/>
            </p:nvSpPr>
            <p:spPr bwMode="auto">
              <a:xfrm>
                <a:off x="2021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187"/>
              <p:cNvSpPr>
                <a:spLocks/>
              </p:cNvSpPr>
              <p:nvPr/>
            </p:nvSpPr>
            <p:spPr bwMode="auto">
              <a:xfrm>
                <a:off x="2021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188"/>
              <p:cNvSpPr>
                <a:spLocks/>
              </p:cNvSpPr>
              <p:nvPr/>
            </p:nvSpPr>
            <p:spPr bwMode="auto">
              <a:xfrm>
                <a:off x="2021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189"/>
              <p:cNvSpPr>
                <a:spLocks/>
              </p:cNvSpPr>
              <p:nvPr/>
            </p:nvSpPr>
            <p:spPr bwMode="auto">
              <a:xfrm>
                <a:off x="2028" y="2803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190"/>
              <p:cNvSpPr>
                <a:spLocks/>
              </p:cNvSpPr>
              <p:nvPr/>
            </p:nvSpPr>
            <p:spPr bwMode="auto">
              <a:xfrm>
                <a:off x="2028" y="279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191"/>
              <p:cNvSpPr>
                <a:spLocks/>
              </p:cNvSpPr>
              <p:nvPr/>
            </p:nvSpPr>
            <p:spPr bwMode="auto">
              <a:xfrm>
                <a:off x="2028" y="2809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192"/>
              <p:cNvSpPr>
                <a:spLocks/>
              </p:cNvSpPr>
              <p:nvPr/>
            </p:nvSpPr>
            <p:spPr bwMode="auto">
              <a:xfrm>
                <a:off x="2034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193"/>
              <p:cNvSpPr>
                <a:spLocks/>
              </p:cNvSpPr>
              <p:nvPr/>
            </p:nvSpPr>
            <p:spPr bwMode="auto">
              <a:xfrm>
                <a:off x="2034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194"/>
              <p:cNvSpPr>
                <a:spLocks/>
              </p:cNvSpPr>
              <p:nvPr/>
            </p:nvSpPr>
            <p:spPr bwMode="auto">
              <a:xfrm>
                <a:off x="2040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195"/>
              <p:cNvSpPr>
                <a:spLocks/>
              </p:cNvSpPr>
              <p:nvPr/>
            </p:nvSpPr>
            <p:spPr bwMode="auto">
              <a:xfrm>
                <a:off x="2040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196"/>
              <p:cNvSpPr>
                <a:spLocks/>
              </p:cNvSpPr>
              <p:nvPr/>
            </p:nvSpPr>
            <p:spPr bwMode="auto">
              <a:xfrm>
                <a:off x="2040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197"/>
              <p:cNvSpPr>
                <a:spLocks/>
              </p:cNvSpPr>
              <p:nvPr/>
            </p:nvSpPr>
            <p:spPr bwMode="auto">
              <a:xfrm>
                <a:off x="2047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198"/>
              <p:cNvSpPr>
                <a:spLocks/>
              </p:cNvSpPr>
              <p:nvPr/>
            </p:nvSpPr>
            <p:spPr bwMode="auto">
              <a:xfrm>
                <a:off x="2047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199"/>
              <p:cNvSpPr>
                <a:spLocks/>
              </p:cNvSpPr>
              <p:nvPr/>
            </p:nvSpPr>
            <p:spPr bwMode="auto">
              <a:xfrm>
                <a:off x="2047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200"/>
              <p:cNvSpPr>
                <a:spLocks/>
              </p:cNvSpPr>
              <p:nvPr/>
            </p:nvSpPr>
            <p:spPr bwMode="auto">
              <a:xfrm>
                <a:off x="2053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201"/>
              <p:cNvSpPr>
                <a:spLocks/>
              </p:cNvSpPr>
              <p:nvPr/>
            </p:nvSpPr>
            <p:spPr bwMode="auto">
              <a:xfrm>
                <a:off x="2053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202"/>
              <p:cNvSpPr>
                <a:spLocks/>
              </p:cNvSpPr>
              <p:nvPr/>
            </p:nvSpPr>
            <p:spPr bwMode="auto">
              <a:xfrm>
                <a:off x="2060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203"/>
              <p:cNvSpPr>
                <a:spLocks/>
              </p:cNvSpPr>
              <p:nvPr/>
            </p:nvSpPr>
            <p:spPr bwMode="auto">
              <a:xfrm>
                <a:off x="2060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204"/>
              <p:cNvSpPr>
                <a:spLocks/>
              </p:cNvSpPr>
              <p:nvPr/>
            </p:nvSpPr>
            <p:spPr bwMode="auto">
              <a:xfrm>
                <a:off x="2060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205"/>
              <p:cNvSpPr>
                <a:spLocks/>
              </p:cNvSpPr>
              <p:nvPr/>
            </p:nvSpPr>
            <p:spPr bwMode="auto">
              <a:xfrm>
                <a:off x="2066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206"/>
              <p:cNvSpPr>
                <a:spLocks/>
              </p:cNvSpPr>
              <p:nvPr/>
            </p:nvSpPr>
            <p:spPr bwMode="auto">
              <a:xfrm>
                <a:off x="2066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1" name="Group 207"/>
            <p:cNvGrpSpPr>
              <a:grpSpLocks/>
            </p:cNvGrpSpPr>
            <p:nvPr/>
          </p:nvGrpSpPr>
          <p:grpSpPr bwMode="auto">
            <a:xfrm>
              <a:off x="2066" y="2784"/>
              <a:ext cx="492" cy="159"/>
              <a:chOff x="2066" y="2784"/>
              <a:chExt cx="492" cy="159"/>
            </a:xfrm>
          </p:grpSpPr>
          <p:sp>
            <p:nvSpPr>
              <p:cNvPr id="29677" name="Freeform 208"/>
              <p:cNvSpPr>
                <a:spLocks/>
              </p:cNvSpPr>
              <p:nvPr/>
            </p:nvSpPr>
            <p:spPr bwMode="auto">
              <a:xfrm>
                <a:off x="2066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8" name="Freeform 209"/>
              <p:cNvSpPr>
                <a:spLocks/>
              </p:cNvSpPr>
              <p:nvPr/>
            </p:nvSpPr>
            <p:spPr bwMode="auto">
              <a:xfrm>
                <a:off x="207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9" name="Freeform 210"/>
              <p:cNvSpPr>
                <a:spLocks/>
              </p:cNvSpPr>
              <p:nvPr/>
            </p:nvSpPr>
            <p:spPr bwMode="auto">
              <a:xfrm>
                <a:off x="207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0" name="Freeform 211"/>
              <p:cNvSpPr>
                <a:spLocks/>
              </p:cNvSpPr>
              <p:nvPr/>
            </p:nvSpPr>
            <p:spPr bwMode="auto">
              <a:xfrm>
                <a:off x="207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1" name="Freeform 212"/>
              <p:cNvSpPr>
                <a:spLocks/>
              </p:cNvSpPr>
              <p:nvPr/>
            </p:nvSpPr>
            <p:spPr bwMode="auto">
              <a:xfrm>
                <a:off x="2079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2" name="Freeform 213"/>
              <p:cNvSpPr>
                <a:spLocks/>
              </p:cNvSpPr>
              <p:nvPr/>
            </p:nvSpPr>
            <p:spPr bwMode="auto">
              <a:xfrm>
                <a:off x="2079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3" name="Freeform 214"/>
              <p:cNvSpPr>
                <a:spLocks/>
              </p:cNvSpPr>
              <p:nvPr/>
            </p:nvSpPr>
            <p:spPr bwMode="auto">
              <a:xfrm>
                <a:off x="2086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4" name="Freeform 215"/>
              <p:cNvSpPr>
                <a:spLocks/>
              </p:cNvSpPr>
              <p:nvPr/>
            </p:nvSpPr>
            <p:spPr bwMode="auto">
              <a:xfrm>
                <a:off x="2086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5" name="Freeform 216"/>
              <p:cNvSpPr>
                <a:spLocks/>
              </p:cNvSpPr>
              <p:nvPr/>
            </p:nvSpPr>
            <p:spPr bwMode="auto">
              <a:xfrm>
                <a:off x="2086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6" name="Freeform 217"/>
              <p:cNvSpPr>
                <a:spLocks/>
              </p:cNvSpPr>
              <p:nvPr/>
            </p:nvSpPr>
            <p:spPr bwMode="auto">
              <a:xfrm>
                <a:off x="2092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7" name="Freeform 218"/>
              <p:cNvSpPr>
                <a:spLocks/>
              </p:cNvSpPr>
              <p:nvPr/>
            </p:nvSpPr>
            <p:spPr bwMode="auto">
              <a:xfrm>
                <a:off x="2092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8" name="Freeform 219"/>
              <p:cNvSpPr>
                <a:spLocks/>
              </p:cNvSpPr>
              <p:nvPr/>
            </p:nvSpPr>
            <p:spPr bwMode="auto">
              <a:xfrm>
                <a:off x="2092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9" name="Freeform 220"/>
              <p:cNvSpPr>
                <a:spLocks/>
              </p:cNvSpPr>
              <p:nvPr/>
            </p:nvSpPr>
            <p:spPr bwMode="auto">
              <a:xfrm>
                <a:off x="2099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0" name="Freeform 221"/>
              <p:cNvSpPr>
                <a:spLocks/>
              </p:cNvSpPr>
              <p:nvPr/>
            </p:nvSpPr>
            <p:spPr bwMode="auto">
              <a:xfrm>
                <a:off x="2099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1" name="Freeform 222"/>
              <p:cNvSpPr>
                <a:spLocks/>
              </p:cNvSpPr>
              <p:nvPr/>
            </p:nvSpPr>
            <p:spPr bwMode="auto">
              <a:xfrm>
                <a:off x="2105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2" name="Freeform 223"/>
              <p:cNvSpPr>
                <a:spLocks/>
              </p:cNvSpPr>
              <p:nvPr/>
            </p:nvSpPr>
            <p:spPr bwMode="auto">
              <a:xfrm>
                <a:off x="2105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3" name="Freeform 224"/>
              <p:cNvSpPr>
                <a:spLocks/>
              </p:cNvSpPr>
              <p:nvPr/>
            </p:nvSpPr>
            <p:spPr bwMode="auto">
              <a:xfrm>
                <a:off x="2105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4" name="Freeform 225"/>
              <p:cNvSpPr>
                <a:spLocks/>
              </p:cNvSpPr>
              <p:nvPr/>
            </p:nvSpPr>
            <p:spPr bwMode="auto">
              <a:xfrm>
                <a:off x="2112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5" name="Freeform 226"/>
              <p:cNvSpPr>
                <a:spLocks/>
              </p:cNvSpPr>
              <p:nvPr/>
            </p:nvSpPr>
            <p:spPr bwMode="auto">
              <a:xfrm>
                <a:off x="2112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6" name="Freeform 227"/>
              <p:cNvSpPr>
                <a:spLocks/>
              </p:cNvSpPr>
              <p:nvPr/>
            </p:nvSpPr>
            <p:spPr bwMode="auto">
              <a:xfrm>
                <a:off x="2112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7" name="Freeform 228"/>
              <p:cNvSpPr>
                <a:spLocks/>
              </p:cNvSpPr>
              <p:nvPr/>
            </p:nvSpPr>
            <p:spPr bwMode="auto">
              <a:xfrm>
                <a:off x="2118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8" name="Freeform 229"/>
              <p:cNvSpPr>
                <a:spLocks/>
              </p:cNvSpPr>
              <p:nvPr/>
            </p:nvSpPr>
            <p:spPr bwMode="auto">
              <a:xfrm>
                <a:off x="2118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9" name="Freeform 230"/>
              <p:cNvSpPr>
                <a:spLocks/>
              </p:cNvSpPr>
              <p:nvPr/>
            </p:nvSpPr>
            <p:spPr bwMode="auto">
              <a:xfrm>
                <a:off x="2125" y="2867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0" name="Freeform 231"/>
              <p:cNvSpPr>
                <a:spLocks/>
              </p:cNvSpPr>
              <p:nvPr/>
            </p:nvSpPr>
            <p:spPr bwMode="auto">
              <a:xfrm>
                <a:off x="2125" y="285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1" name="Freeform 232"/>
              <p:cNvSpPr>
                <a:spLocks/>
              </p:cNvSpPr>
              <p:nvPr/>
            </p:nvSpPr>
            <p:spPr bwMode="auto">
              <a:xfrm>
                <a:off x="2125" y="286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2" name="Freeform 233"/>
              <p:cNvSpPr>
                <a:spLocks/>
              </p:cNvSpPr>
              <p:nvPr/>
            </p:nvSpPr>
            <p:spPr bwMode="auto">
              <a:xfrm>
                <a:off x="2131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3" name="Freeform 234"/>
              <p:cNvSpPr>
                <a:spLocks/>
              </p:cNvSpPr>
              <p:nvPr/>
            </p:nvSpPr>
            <p:spPr bwMode="auto">
              <a:xfrm>
                <a:off x="213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4" name="Freeform 235"/>
              <p:cNvSpPr>
                <a:spLocks/>
              </p:cNvSpPr>
              <p:nvPr/>
            </p:nvSpPr>
            <p:spPr bwMode="auto">
              <a:xfrm>
                <a:off x="213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5" name="Freeform 236"/>
              <p:cNvSpPr>
                <a:spLocks/>
              </p:cNvSpPr>
              <p:nvPr/>
            </p:nvSpPr>
            <p:spPr bwMode="auto">
              <a:xfrm>
                <a:off x="2137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6" name="Freeform 237"/>
              <p:cNvSpPr>
                <a:spLocks/>
              </p:cNvSpPr>
              <p:nvPr/>
            </p:nvSpPr>
            <p:spPr bwMode="auto">
              <a:xfrm>
                <a:off x="2137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7" name="Freeform 238"/>
              <p:cNvSpPr>
                <a:spLocks/>
              </p:cNvSpPr>
              <p:nvPr/>
            </p:nvSpPr>
            <p:spPr bwMode="auto">
              <a:xfrm>
                <a:off x="2144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8" name="Freeform 239"/>
              <p:cNvSpPr>
                <a:spLocks/>
              </p:cNvSpPr>
              <p:nvPr/>
            </p:nvSpPr>
            <p:spPr bwMode="auto">
              <a:xfrm>
                <a:off x="2144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9" name="Freeform 240"/>
              <p:cNvSpPr>
                <a:spLocks/>
              </p:cNvSpPr>
              <p:nvPr/>
            </p:nvSpPr>
            <p:spPr bwMode="auto">
              <a:xfrm>
                <a:off x="2144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0" name="Freeform 241"/>
              <p:cNvSpPr>
                <a:spLocks/>
              </p:cNvSpPr>
              <p:nvPr/>
            </p:nvSpPr>
            <p:spPr bwMode="auto">
              <a:xfrm>
                <a:off x="2150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1" name="Freeform 242"/>
              <p:cNvSpPr>
                <a:spLocks/>
              </p:cNvSpPr>
              <p:nvPr/>
            </p:nvSpPr>
            <p:spPr bwMode="auto">
              <a:xfrm>
                <a:off x="2150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2" name="Freeform 243"/>
              <p:cNvSpPr>
                <a:spLocks/>
              </p:cNvSpPr>
              <p:nvPr/>
            </p:nvSpPr>
            <p:spPr bwMode="auto">
              <a:xfrm>
                <a:off x="2150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Freeform 244"/>
              <p:cNvSpPr>
                <a:spLocks/>
              </p:cNvSpPr>
              <p:nvPr/>
            </p:nvSpPr>
            <p:spPr bwMode="auto">
              <a:xfrm>
                <a:off x="2157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4" name="Freeform 245"/>
              <p:cNvSpPr>
                <a:spLocks/>
              </p:cNvSpPr>
              <p:nvPr/>
            </p:nvSpPr>
            <p:spPr bwMode="auto">
              <a:xfrm>
                <a:off x="2157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5" name="Freeform 246"/>
              <p:cNvSpPr>
                <a:spLocks/>
              </p:cNvSpPr>
              <p:nvPr/>
            </p:nvSpPr>
            <p:spPr bwMode="auto">
              <a:xfrm>
                <a:off x="2157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6" name="Freeform 247"/>
              <p:cNvSpPr>
                <a:spLocks/>
              </p:cNvSpPr>
              <p:nvPr/>
            </p:nvSpPr>
            <p:spPr bwMode="auto">
              <a:xfrm>
                <a:off x="2163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Freeform 248"/>
              <p:cNvSpPr>
                <a:spLocks/>
              </p:cNvSpPr>
              <p:nvPr/>
            </p:nvSpPr>
            <p:spPr bwMode="auto">
              <a:xfrm>
                <a:off x="2163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8" name="Freeform 249"/>
              <p:cNvSpPr>
                <a:spLocks/>
              </p:cNvSpPr>
              <p:nvPr/>
            </p:nvSpPr>
            <p:spPr bwMode="auto">
              <a:xfrm>
                <a:off x="2170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9" name="Freeform 250"/>
              <p:cNvSpPr>
                <a:spLocks/>
              </p:cNvSpPr>
              <p:nvPr/>
            </p:nvSpPr>
            <p:spPr bwMode="auto">
              <a:xfrm>
                <a:off x="2170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0" name="Freeform 251"/>
              <p:cNvSpPr>
                <a:spLocks/>
              </p:cNvSpPr>
              <p:nvPr/>
            </p:nvSpPr>
            <p:spPr bwMode="auto">
              <a:xfrm>
                <a:off x="2170" y="2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1" name="Freeform 252"/>
              <p:cNvSpPr>
                <a:spLocks/>
              </p:cNvSpPr>
              <p:nvPr/>
            </p:nvSpPr>
            <p:spPr bwMode="auto">
              <a:xfrm>
                <a:off x="2176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2" name="Freeform 253"/>
              <p:cNvSpPr>
                <a:spLocks/>
              </p:cNvSpPr>
              <p:nvPr/>
            </p:nvSpPr>
            <p:spPr bwMode="auto">
              <a:xfrm>
                <a:off x="2176" y="2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3" name="Freeform 254"/>
              <p:cNvSpPr>
                <a:spLocks/>
              </p:cNvSpPr>
              <p:nvPr/>
            </p:nvSpPr>
            <p:spPr bwMode="auto">
              <a:xfrm>
                <a:off x="2176" y="2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4" name="Freeform 255"/>
              <p:cNvSpPr>
                <a:spLocks/>
              </p:cNvSpPr>
              <p:nvPr/>
            </p:nvSpPr>
            <p:spPr bwMode="auto">
              <a:xfrm>
                <a:off x="2183" y="289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5" name="Freeform 256"/>
              <p:cNvSpPr>
                <a:spLocks/>
              </p:cNvSpPr>
              <p:nvPr/>
            </p:nvSpPr>
            <p:spPr bwMode="auto">
              <a:xfrm>
                <a:off x="2183" y="290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6" name="Freeform 257"/>
              <p:cNvSpPr>
                <a:spLocks/>
              </p:cNvSpPr>
              <p:nvPr/>
            </p:nvSpPr>
            <p:spPr bwMode="auto">
              <a:xfrm>
                <a:off x="2189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258"/>
              <p:cNvSpPr>
                <a:spLocks/>
              </p:cNvSpPr>
              <p:nvPr/>
            </p:nvSpPr>
            <p:spPr bwMode="auto">
              <a:xfrm>
                <a:off x="2189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259"/>
              <p:cNvSpPr>
                <a:spLocks/>
              </p:cNvSpPr>
              <p:nvPr/>
            </p:nvSpPr>
            <p:spPr bwMode="auto">
              <a:xfrm>
                <a:off x="2189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260"/>
              <p:cNvSpPr>
                <a:spLocks/>
              </p:cNvSpPr>
              <p:nvPr/>
            </p:nvSpPr>
            <p:spPr bwMode="auto">
              <a:xfrm>
                <a:off x="2196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261"/>
              <p:cNvSpPr>
                <a:spLocks/>
              </p:cNvSpPr>
              <p:nvPr/>
            </p:nvSpPr>
            <p:spPr bwMode="auto">
              <a:xfrm>
                <a:off x="2196" y="290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262"/>
              <p:cNvSpPr>
                <a:spLocks/>
              </p:cNvSpPr>
              <p:nvPr/>
            </p:nvSpPr>
            <p:spPr bwMode="auto">
              <a:xfrm>
                <a:off x="2196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263"/>
              <p:cNvSpPr>
                <a:spLocks/>
              </p:cNvSpPr>
              <p:nvPr/>
            </p:nvSpPr>
            <p:spPr bwMode="auto">
              <a:xfrm>
                <a:off x="2202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264"/>
              <p:cNvSpPr>
                <a:spLocks/>
              </p:cNvSpPr>
              <p:nvPr/>
            </p:nvSpPr>
            <p:spPr bwMode="auto">
              <a:xfrm>
                <a:off x="2202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265"/>
              <p:cNvSpPr>
                <a:spLocks/>
              </p:cNvSpPr>
              <p:nvPr/>
            </p:nvSpPr>
            <p:spPr bwMode="auto">
              <a:xfrm>
                <a:off x="2209" y="291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266"/>
              <p:cNvSpPr>
                <a:spLocks/>
              </p:cNvSpPr>
              <p:nvPr/>
            </p:nvSpPr>
            <p:spPr bwMode="auto">
              <a:xfrm>
                <a:off x="2209" y="291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267"/>
              <p:cNvSpPr>
                <a:spLocks/>
              </p:cNvSpPr>
              <p:nvPr/>
            </p:nvSpPr>
            <p:spPr bwMode="auto">
              <a:xfrm>
                <a:off x="2209" y="291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268"/>
              <p:cNvSpPr>
                <a:spLocks/>
              </p:cNvSpPr>
              <p:nvPr/>
            </p:nvSpPr>
            <p:spPr bwMode="auto">
              <a:xfrm>
                <a:off x="2215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269"/>
              <p:cNvSpPr>
                <a:spLocks/>
              </p:cNvSpPr>
              <p:nvPr/>
            </p:nvSpPr>
            <p:spPr bwMode="auto">
              <a:xfrm>
                <a:off x="2215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270"/>
              <p:cNvSpPr>
                <a:spLocks/>
              </p:cNvSpPr>
              <p:nvPr/>
            </p:nvSpPr>
            <p:spPr bwMode="auto">
              <a:xfrm>
                <a:off x="2215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271"/>
              <p:cNvSpPr>
                <a:spLocks/>
              </p:cNvSpPr>
              <p:nvPr/>
            </p:nvSpPr>
            <p:spPr bwMode="auto">
              <a:xfrm>
                <a:off x="2221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272"/>
              <p:cNvSpPr>
                <a:spLocks/>
              </p:cNvSpPr>
              <p:nvPr/>
            </p:nvSpPr>
            <p:spPr bwMode="auto">
              <a:xfrm>
                <a:off x="2221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273"/>
              <p:cNvSpPr>
                <a:spLocks/>
              </p:cNvSpPr>
              <p:nvPr/>
            </p:nvSpPr>
            <p:spPr bwMode="auto">
              <a:xfrm>
                <a:off x="2221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274"/>
              <p:cNvSpPr>
                <a:spLocks/>
              </p:cNvSpPr>
              <p:nvPr/>
            </p:nvSpPr>
            <p:spPr bwMode="auto">
              <a:xfrm>
                <a:off x="2228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275"/>
              <p:cNvSpPr>
                <a:spLocks/>
              </p:cNvSpPr>
              <p:nvPr/>
            </p:nvSpPr>
            <p:spPr bwMode="auto">
              <a:xfrm>
                <a:off x="2228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276"/>
              <p:cNvSpPr>
                <a:spLocks/>
              </p:cNvSpPr>
              <p:nvPr/>
            </p:nvSpPr>
            <p:spPr bwMode="auto">
              <a:xfrm>
                <a:off x="2234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277"/>
              <p:cNvSpPr>
                <a:spLocks/>
              </p:cNvSpPr>
              <p:nvPr/>
            </p:nvSpPr>
            <p:spPr bwMode="auto">
              <a:xfrm>
                <a:off x="2234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278"/>
              <p:cNvSpPr>
                <a:spLocks/>
              </p:cNvSpPr>
              <p:nvPr/>
            </p:nvSpPr>
            <p:spPr bwMode="auto">
              <a:xfrm>
                <a:off x="2234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279"/>
              <p:cNvSpPr>
                <a:spLocks/>
              </p:cNvSpPr>
              <p:nvPr/>
            </p:nvSpPr>
            <p:spPr bwMode="auto">
              <a:xfrm>
                <a:off x="2241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280"/>
              <p:cNvSpPr>
                <a:spLocks/>
              </p:cNvSpPr>
              <p:nvPr/>
            </p:nvSpPr>
            <p:spPr bwMode="auto">
              <a:xfrm>
                <a:off x="2241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281"/>
              <p:cNvSpPr>
                <a:spLocks/>
              </p:cNvSpPr>
              <p:nvPr/>
            </p:nvSpPr>
            <p:spPr bwMode="auto">
              <a:xfrm>
                <a:off x="2241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282"/>
              <p:cNvSpPr>
                <a:spLocks/>
              </p:cNvSpPr>
              <p:nvPr/>
            </p:nvSpPr>
            <p:spPr bwMode="auto">
              <a:xfrm>
                <a:off x="2247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283"/>
              <p:cNvSpPr>
                <a:spLocks/>
              </p:cNvSpPr>
              <p:nvPr/>
            </p:nvSpPr>
            <p:spPr bwMode="auto">
              <a:xfrm>
                <a:off x="2247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284"/>
              <p:cNvSpPr>
                <a:spLocks/>
              </p:cNvSpPr>
              <p:nvPr/>
            </p:nvSpPr>
            <p:spPr bwMode="auto">
              <a:xfrm>
                <a:off x="2254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285"/>
              <p:cNvSpPr>
                <a:spLocks/>
              </p:cNvSpPr>
              <p:nvPr/>
            </p:nvSpPr>
            <p:spPr bwMode="auto">
              <a:xfrm>
                <a:off x="2254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286"/>
              <p:cNvSpPr>
                <a:spLocks/>
              </p:cNvSpPr>
              <p:nvPr/>
            </p:nvSpPr>
            <p:spPr bwMode="auto">
              <a:xfrm>
                <a:off x="2254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287"/>
              <p:cNvSpPr>
                <a:spLocks/>
              </p:cNvSpPr>
              <p:nvPr/>
            </p:nvSpPr>
            <p:spPr bwMode="auto">
              <a:xfrm>
                <a:off x="2260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288"/>
              <p:cNvSpPr>
                <a:spLocks/>
              </p:cNvSpPr>
              <p:nvPr/>
            </p:nvSpPr>
            <p:spPr bwMode="auto">
              <a:xfrm>
                <a:off x="2260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289"/>
              <p:cNvSpPr>
                <a:spLocks/>
              </p:cNvSpPr>
              <p:nvPr/>
            </p:nvSpPr>
            <p:spPr bwMode="auto">
              <a:xfrm>
                <a:off x="2260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290"/>
              <p:cNvSpPr>
                <a:spLocks/>
              </p:cNvSpPr>
              <p:nvPr/>
            </p:nvSpPr>
            <p:spPr bwMode="auto">
              <a:xfrm>
                <a:off x="2267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291"/>
              <p:cNvSpPr>
                <a:spLocks/>
              </p:cNvSpPr>
              <p:nvPr/>
            </p:nvSpPr>
            <p:spPr bwMode="auto">
              <a:xfrm>
                <a:off x="2267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292"/>
              <p:cNvSpPr>
                <a:spLocks/>
              </p:cNvSpPr>
              <p:nvPr/>
            </p:nvSpPr>
            <p:spPr bwMode="auto">
              <a:xfrm>
                <a:off x="2267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293"/>
              <p:cNvSpPr>
                <a:spLocks/>
              </p:cNvSpPr>
              <p:nvPr/>
            </p:nvSpPr>
            <p:spPr bwMode="auto">
              <a:xfrm>
                <a:off x="2273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294"/>
              <p:cNvSpPr>
                <a:spLocks/>
              </p:cNvSpPr>
              <p:nvPr/>
            </p:nvSpPr>
            <p:spPr bwMode="auto">
              <a:xfrm>
                <a:off x="2273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295"/>
              <p:cNvSpPr>
                <a:spLocks/>
              </p:cNvSpPr>
              <p:nvPr/>
            </p:nvSpPr>
            <p:spPr bwMode="auto">
              <a:xfrm>
                <a:off x="2280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296"/>
              <p:cNvSpPr>
                <a:spLocks/>
              </p:cNvSpPr>
              <p:nvPr/>
            </p:nvSpPr>
            <p:spPr bwMode="auto">
              <a:xfrm>
                <a:off x="2280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297"/>
              <p:cNvSpPr>
                <a:spLocks/>
              </p:cNvSpPr>
              <p:nvPr/>
            </p:nvSpPr>
            <p:spPr bwMode="auto">
              <a:xfrm>
                <a:off x="2280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298"/>
              <p:cNvSpPr>
                <a:spLocks/>
              </p:cNvSpPr>
              <p:nvPr/>
            </p:nvSpPr>
            <p:spPr bwMode="auto">
              <a:xfrm>
                <a:off x="2286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299"/>
              <p:cNvSpPr>
                <a:spLocks/>
              </p:cNvSpPr>
              <p:nvPr/>
            </p:nvSpPr>
            <p:spPr bwMode="auto">
              <a:xfrm>
                <a:off x="2286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300"/>
              <p:cNvSpPr>
                <a:spLocks/>
              </p:cNvSpPr>
              <p:nvPr/>
            </p:nvSpPr>
            <p:spPr bwMode="auto">
              <a:xfrm>
                <a:off x="2286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301"/>
              <p:cNvSpPr>
                <a:spLocks/>
              </p:cNvSpPr>
              <p:nvPr/>
            </p:nvSpPr>
            <p:spPr bwMode="auto">
              <a:xfrm>
                <a:off x="2293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302"/>
              <p:cNvSpPr>
                <a:spLocks/>
              </p:cNvSpPr>
              <p:nvPr/>
            </p:nvSpPr>
            <p:spPr bwMode="auto">
              <a:xfrm>
                <a:off x="2293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303"/>
              <p:cNvSpPr>
                <a:spLocks/>
              </p:cNvSpPr>
              <p:nvPr/>
            </p:nvSpPr>
            <p:spPr bwMode="auto">
              <a:xfrm>
                <a:off x="2299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304"/>
              <p:cNvSpPr>
                <a:spLocks/>
              </p:cNvSpPr>
              <p:nvPr/>
            </p:nvSpPr>
            <p:spPr bwMode="auto">
              <a:xfrm>
                <a:off x="2299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305"/>
              <p:cNvSpPr>
                <a:spLocks/>
              </p:cNvSpPr>
              <p:nvPr/>
            </p:nvSpPr>
            <p:spPr bwMode="auto">
              <a:xfrm>
                <a:off x="2299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306"/>
              <p:cNvSpPr>
                <a:spLocks/>
              </p:cNvSpPr>
              <p:nvPr/>
            </p:nvSpPr>
            <p:spPr bwMode="auto">
              <a:xfrm>
                <a:off x="2306" y="293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307"/>
              <p:cNvSpPr>
                <a:spLocks/>
              </p:cNvSpPr>
              <p:nvPr/>
            </p:nvSpPr>
            <p:spPr bwMode="auto">
              <a:xfrm>
                <a:off x="2306" y="293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308"/>
              <p:cNvSpPr>
                <a:spLocks/>
              </p:cNvSpPr>
              <p:nvPr/>
            </p:nvSpPr>
            <p:spPr bwMode="auto">
              <a:xfrm>
                <a:off x="2306" y="293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309"/>
              <p:cNvSpPr>
                <a:spLocks/>
              </p:cNvSpPr>
              <p:nvPr/>
            </p:nvSpPr>
            <p:spPr bwMode="auto">
              <a:xfrm>
                <a:off x="2312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310"/>
              <p:cNvSpPr>
                <a:spLocks/>
              </p:cNvSpPr>
              <p:nvPr/>
            </p:nvSpPr>
            <p:spPr bwMode="auto">
              <a:xfrm>
                <a:off x="2312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311"/>
              <p:cNvSpPr>
                <a:spLocks/>
              </p:cNvSpPr>
              <p:nvPr/>
            </p:nvSpPr>
            <p:spPr bwMode="auto">
              <a:xfrm>
                <a:off x="2312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312"/>
              <p:cNvSpPr>
                <a:spLocks/>
              </p:cNvSpPr>
              <p:nvPr/>
            </p:nvSpPr>
            <p:spPr bwMode="auto">
              <a:xfrm>
                <a:off x="2318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313"/>
              <p:cNvSpPr>
                <a:spLocks/>
              </p:cNvSpPr>
              <p:nvPr/>
            </p:nvSpPr>
            <p:spPr bwMode="auto">
              <a:xfrm>
                <a:off x="2318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314"/>
              <p:cNvSpPr>
                <a:spLocks/>
              </p:cNvSpPr>
              <p:nvPr/>
            </p:nvSpPr>
            <p:spPr bwMode="auto">
              <a:xfrm>
                <a:off x="2325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315"/>
              <p:cNvSpPr>
                <a:spLocks/>
              </p:cNvSpPr>
              <p:nvPr/>
            </p:nvSpPr>
            <p:spPr bwMode="auto">
              <a:xfrm>
                <a:off x="2325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316"/>
              <p:cNvSpPr>
                <a:spLocks/>
              </p:cNvSpPr>
              <p:nvPr/>
            </p:nvSpPr>
            <p:spPr bwMode="auto">
              <a:xfrm>
                <a:off x="2325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317"/>
              <p:cNvSpPr>
                <a:spLocks/>
              </p:cNvSpPr>
              <p:nvPr/>
            </p:nvSpPr>
            <p:spPr bwMode="auto">
              <a:xfrm>
                <a:off x="2331" y="2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318"/>
              <p:cNvSpPr>
                <a:spLocks/>
              </p:cNvSpPr>
              <p:nvPr/>
            </p:nvSpPr>
            <p:spPr bwMode="auto">
              <a:xfrm>
                <a:off x="2331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319"/>
              <p:cNvSpPr>
                <a:spLocks/>
              </p:cNvSpPr>
              <p:nvPr/>
            </p:nvSpPr>
            <p:spPr bwMode="auto">
              <a:xfrm>
                <a:off x="2331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320"/>
              <p:cNvSpPr>
                <a:spLocks/>
              </p:cNvSpPr>
              <p:nvPr/>
            </p:nvSpPr>
            <p:spPr bwMode="auto">
              <a:xfrm>
                <a:off x="2338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321"/>
              <p:cNvSpPr>
                <a:spLocks/>
              </p:cNvSpPr>
              <p:nvPr/>
            </p:nvSpPr>
            <p:spPr bwMode="auto">
              <a:xfrm>
                <a:off x="2338" y="2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322"/>
              <p:cNvSpPr>
                <a:spLocks/>
              </p:cNvSpPr>
              <p:nvPr/>
            </p:nvSpPr>
            <p:spPr bwMode="auto">
              <a:xfrm>
                <a:off x="2344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323"/>
              <p:cNvSpPr>
                <a:spLocks/>
              </p:cNvSpPr>
              <p:nvPr/>
            </p:nvSpPr>
            <p:spPr bwMode="auto">
              <a:xfrm>
                <a:off x="2344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324"/>
              <p:cNvSpPr>
                <a:spLocks/>
              </p:cNvSpPr>
              <p:nvPr/>
            </p:nvSpPr>
            <p:spPr bwMode="auto">
              <a:xfrm>
                <a:off x="2344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325"/>
              <p:cNvSpPr>
                <a:spLocks/>
              </p:cNvSpPr>
              <p:nvPr/>
            </p:nvSpPr>
            <p:spPr bwMode="auto">
              <a:xfrm>
                <a:off x="2351" y="2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326"/>
              <p:cNvSpPr>
                <a:spLocks/>
              </p:cNvSpPr>
              <p:nvPr/>
            </p:nvSpPr>
            <p:spPr bwMode="auto">
              <a:xfrm>
                <a:off x="2351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327"/>
              <p:cNvSpPr>
                <a:spLocks/>
              </p:cNvSpPr>
              <p:nvPr/>
            </p:nvSpPr>
            <p:spPr bwMode="auto">
              <a:xfrm>
                <a:off x="2351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328"/>
              <p:cNvSpPr>
                <a:spLocks/>
              </p:cNvSpPr>
              <p:nvPr/>
            </p:nvSpPr>
            <p:spPr bwMode="auto">
              <a:xfrm>
                <a:off x="2357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329"/>
              <p:cNvSpPr>
                <a:spLocks/>
              </p:cNvSpPr>
              <p:nvPr/>
            </p:nvSpPr>
            <p:spPr bwMode="auto">
              <a:xfrm>
                <a:off x="2357" y="2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330"/>
              <p:cNvSpPr>
                <a:spLocks/>
              </p:cNvSpPr>
              <p:nvPr/>
            </p:nvSpPr>
            <p:spPr bwMode="auto">
              <a:xfrm>
                <a:off x="2357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331"/>
              <p:cNvSpPr>
                <a:spLocks/>
              </p:cNvSpPr>
              <p:nvPr/>
            </p:nvSpPr>
            <p:spPr bwMode="auto">
              <a:xfrm>
                <a:off x="2364" y="291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332"/>
              <p:cNvSpPr>
                <a:spLocks/>
              </p:cNvSpPr>
              <p:nvPr/>
            </p:nvSpPr>
            <p:spPr bwMode="auto">
              <a:xfrm>
                <a:off x="2364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333"/>
              <p:cNvSpPr>
                <a:spLocks/>
              </p:cNvSpPr>
              <p:nvPr/>
            </p:nvSpPr>
            <p:spPr bwMode="auto">
              <a:xfrm>
                <a:off x="2370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334"/>
              <p:cNvSpPr>
                <a:spLocks/>
              </p:cNvSpPr>
              <p:nvPr/>
            </p:nvSpPr>
            <p:spPr bwMode="auto">
              <a:xfrm>
                <a:off x="2370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335"/>
              <p:cNvSpPr>
                <a:spLocks/>
              </p:cNvSpPr>
              <p:nvPr/>
            </p:nvSpPr>
            <p:spPr bwMode="auto">
              <a:xfrm>
                <a:off x="2370" y="291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336"/>
              <p:cNvSpPr>
                <a:spLocks/>
              </p:cNvSpPr>
              <p:nvPr/>
            </p:nvSpPr>
            <p:spPr bwMode="auto">
              <a:xfrm>
                <a:off x="2377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337"/>
              <p:cNvSpPr>
                <a:spLocks/>
              </p:cNvSpPr>
              <p:nvPr/>
            </p:nvSpPr>
            <p:spPr bwMode="auto">
              <a:xfrm>
                <a:off x="2377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338"/>
              <p:cNvSpPr>
                <a:spLocks/>
              </p:cNvSpPr>
              <p:nvPr/>
            </p:nvSpPr>
            <p:spPr bwMode="auto">
              <a:xfrm>
                <a:off x="2377" y="2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339"/>
              <p:cNvSpPr>
                <a:spLocks/>
              </p:cNvSpPr>
              <p:nvPr/>
            </p:nvSpPr>
            <p:spPr bwMode="auto">
              <a:xfrm>
                <a:off x="2383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340"/>
              <p:cNvSpPr>
                <a:spLocks/>
              </p:cNvSpPr>
              <p:nvPr/>
            </p:nvSpPr>
            <p:spPr bwMode="auto">
              <a:xfrm>
                <a:off x="2383" y="2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341"/>
              <p:cNvSpPr>
                <a:spLocks/>
              </p:cNvSpPr>
              <p:nvPr/>
            </p:nvSpPr>
            <p:spPr bwMode="auto">
              <a:xfrm>
                <a:off x="2390" y="290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342"/>
              <p:cNvSpPr>
                <a:spLocks/>
              </p:cNvSpPr>
              <p:nvPr/>
            </p:nvSpPr>
            <p:spPr bwMode="auto">
              <a:xfrm>
                <a:off x="2390" y="291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343"/>
              <p:cNvSpPr>
                <a:spLocks/>
              </p:cNvSpPr>
              <p:nvPr/>
            </p:nvSpPr>
            <p:spPr bwMode="auto">
              <a:xfrm>
                <a:off x="2390" y="290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344"/>
              <p:cNvSpPr>
                <a:spLocks/>
              </p:cNvSpPr>
              <p:nvPr/>
            </p:nvSpPr>
            <p:spPr bwMode="auto">
              <a:xfrm>
                <a:off x="2396" y="290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345"/>
              <p:cNvSpPr>
                <a:spLocks/>
              </p:cNvSpPr>
              <p:nvPr/>
            </p:nvSpPr>
            <p:spPr bwMode="auto">
              <a:xfrm>
                <a:off x="2396" y="290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346"/>
              <p:cNvSpPr>
                <a:spLocks/>
              </p:cNvSpPr>
              <p:nvPr/>
            </p:nvSpPr>
            <p:spPr bwMode="auto">
              <a:xfrm>
                <a:off x="2396" y="290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347"/>
              <p:cNvSpPr>
                <a:spLocks/>
              </p:cNvSpPr>
              <p:nvPr/>
            </p:nvSpPr>
            <p:spPr bwMode="auto">
              <a:xfrm>
                <a:off x="2402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348"/>
              <p:cNvSpPr>
                <a:spLocks/>
              </p:cNvSpPr>
              <p:nvPr/>
            </p:nvSpPr>
            <p:spPr bwMode="auto">
              <a:xfrm>
                <a:off x="2402" y="290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349"/>
              <p:cNvSpPr>
                <a:spLocks/>
              </p:cNvSpPr>
              <p:nvPr/>
            </p:nvSpPr>
            <p:spPr bwMode="auto">
              <a:xfrm>
                <a:off x="2402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350"/>
              <p:cNvSpPr>
                <a:spLocks/>
              </p:cNvSpPr>
              <p:nvPr/>
            </p:nvSpPr>
            <p:spPr bwMode="auto">
              <a:xfrm>
                <a:off x="2409" y="289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351"/>
              <p:cNvSpPr>
                <a:spLocks/>
              </p:cNvSpPr>
              <p:nvPr/>
            </p:nvSpPr>
            <p:spPr bwMode="auto">
              <a:xfrm>
                <a:off x="2409" y="289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352"/>
              <p:cNvSpPr>
                <a:spLocks/>
              </p:cNvSpPr>
              <p:nvPr/>
            </p:nvSpPr>
            <p:spPr bwMode="auto">
              <a:xfrm>
                <a:off x="2415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353"/>
              <p:cNvSpPr>
                <a:spLocks/>
              </p:cNvSpPr>
              <p:nvPr/>
            </p:nvSpPr>
            <p:spPr bwMode="auto">
              <a:xfrm>
                <a:off x="2415" y="28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354"/>
              <p:cNvSpPr>
                <a:spLocks/>
              </p:cNvSpPr>
              <p:nvPr/>
            </p:nvSpPr>
            <p:spPr bwMode="auto">
              <a:xfrm>
                <a:off x="2415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355"/>
              <p:cNvSpPr>
                <a:spLocks/>
              </p:cNvSpPr>
              <p:nvPr/>
            </p:nvSpPr>
            <p:spPr bwMode="auto">
              <a:xfrm>
                <a:off x="2422" y="2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356"/>
              <p:cNvSpPr>
                <a:spLocks/>
              </p:cNvSpPr>
              <p:nvPr/>
            </p:nvSpPr>
            <p:spPr bwMode="auto">
              <a:xfrm>
                <a:off x="2422" y="2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357"/>
              <p:cNvSpPr>
                <a:spLocks/>
              </p:cNvSpPr>
              <p:nvPr/>
            </p:nvSpPr>
            <p:spPr bwMode="auto">
              <a:xfrm>
                <a:off x="2422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358"/>
              <p:cNvSpPr>
                <a:spLocks/>
              </p:cNvSpPr>
              <p:nvPr/>
            </p:nvSpPr>
            <p:spPr bwMode="auto">
              <a:xfrm>
                <a:off x="2428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359"/>
              <p:cNvSpPr>
                <a:spLocks/>
              </p:cNvSpPr>
              <p:nvPr/>
            </p:nvSpPr>
            <p:spPr bwMode="auto">
              <a:xfrm>
                <a:off x="2428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360"/>
              <p:cNvSpPr>
                <a:spLocks/>
              </p:cNvSpPr>
              <p:nvPr/>
            </p:nvSpPr>
            <p:spPr bwMode="auto">
              <a:xfrm>
                <a:off x="2428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361"/>
              <p:cNvSpPr>
                <a:spLocks/>
              </p:cNvSpPr>
              <p:nvPr/>
            </p:nvSpPr>
            <p:spPr bwMode="auto">
              <a:xfrm>
                <a:off x="2435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362"/>
              <p:cNvSpPr>
                <a:spLocks/>
              </p:cNvSpPr>
              <p:nvPr/>
            </p:nvSpPr>
            <p:spPr bwMode="auto">
              <a:xfrm>
                <a:off x="2435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363"/>
              <p:cNvSpPr>
                <a:spLocks/>
              </p:cNvSpPr>
              <p:nvPr/>
            </p:nvSpPr>
            <p:spPr bwMode="auto">
              <a:xfrm>
                <a:off x="2441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364"/>
              <p:cNvSpPr>
                <a:spLocks/>
              </p:cNvSpPr>
              <p:nvPr/>
            </p:nvSpPr>
            <p:spPr bwMode="auto">
              <a:xfrm>
                <a:off x="2441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365"/>
              <p:cNvSpPr>
                <a:spLocks/>
              </p:cNvSpPr>
              <p:nvPr/>
            </p:nvSpPr>
            <p:spPr bwMode="auto">
              <a:xfrm>
                <a:off x="2441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366"/>
              <p:cNvSpPr>
                <a:spLocks/>
              </p:cNvSpPr>
              <p:nvPr/>
            </p:nvSpPr>
            <p:spPr bwMode="auto">
              <a:xfrm>
                <a:off x="244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367"/>
              <p:cNvSpPr>
                <a:spLocks/>
              </p:cNvSpPr>
              <p:nvPr/>
            </p:nvSpPr>
            <p:spPr bwMode="auto">
              <a:xfrm>
                <a:off x="2448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368"/>
              <p:cNvSpPr>
                <a:spLocks/>
              </p:cNvSpPr>
              <p:nvPr/>
            </p:nvSpPr>
            <p:spPr bwMode="auto">
              <a:xfrm>
                <a:off x="244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369"/>
              <p:cNvSpPr>
                <a:spLocks/>
              </p:cNvSpPr>
              <p:nvPr/>
            </p:nvSpPr>
            <p:spPr bwMode="auto">
              <a:xfrm>
                <a:off x="2454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370"/>
              <p:cNvSpPr>
                <a:spLocks/>
              </p:cNvSpPr>
              <p:nvPr/>
            </p:nvSpPr>
            <p:spPr bwMode="auto">
              <a:xfrm>
                <a:off x="2454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371"/>
              <p:cNvSpPr>
                <a:spLocks/>
              </p:cNvSpPr>
              <p:nvPr/>
            </p:nvSpPr>
            <p:spPr bwMode="auto">
              <a:xfrm>
                <a:off x="2454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372"/>
              <p:cNvSpPr>
                <a:spLocks/>
              </p:cNvSpPr>
              <p:nvPr/>
            </p:nvSpPr>
            <p:spPr bwMode="auto">
              <a:xfrm>
                <a:off x="2461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373"/>
              <p:cNvSpPr>
                <a:spLocks/>
              </p:cNvSpPr>
              <p:nvPr/>
            </p:nvSpPr>
            <p:spPr bwMode="auto">
              <a:xfrm>
                <a:off x="2461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374"/>
              <p:cNvSpPr>
                <a:spLocks/>
              </p:cNvSpPr>
              <p:nvPr/>
            </p:nvSpPr>
            <p:spPr bwMode="auto">
              <a:xfrm>
                <a:off x="2467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375"/>
              <p:cNvSpPr>
                <a:spLocks/>
              </p:cNvSpPr>
              <p:nvPr/>
            </p:nvSpPr>
            <p:spPr bwMode="auto">
              <a:xfrm>
                <a:off x="2467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376"/>
              <p:cNvSpPr>
                <a:spLocks/>
              </p:cNvSpPr>
              <p:nvPr/>
            </p:nvSpPr>
            <p:spPr bwMode="auto">
              <a:xfrm>
                <a:off x="2467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377"/>
              <p:cNvSpPr>
                <a:spLocks/>
              </p:cNvSpPr>
              <p:nvPr/>
            </p:nvSpPr>
            <p:spPr bwMode="auto">
              <a:xfrm>
                <a:off x="2474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378"/>
              <p:cNvSpPr>
                <a:spLocks/>
              </p:cNvSpPr>
              <p:nvPr/>
            </p:nvSpPr>
            <p:spPr bwMode="auto">
              <a:xfrm>
                <a:off x="2474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379"/>
              <p:cNvSpPr>
                <a:spLocks/>
              </p:cNvSpPr>
              <p:nvPr/>
            </p:nvSpPr>
            <p:spPr bwMode="auto">
              <a:xfrm>
                <a:off x="2474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380"/>
              <p:cNvSpPr>
                <a:spLocks/>
              </p:cNvSpPr>
              <p:nvPr/>
            </p:nvSpPr>
            <p:spPr bwMode="auto">
              <a:xfrm>
                <a:off x="2480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381"/>
              <p:cNvSpPr>
                <a:spLocks/>
              </p:cNvSpPr>
              <p:nvPr/>
            </p:nvSpPr>
            <p:spPr bwMode="auto">
              <a:xfrm>
                <a:off x="2480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382"/>
              <p:cNvSpPr>
                <a:spLocks/>
              </p:cNvSpPr>
              <p:nvPr/>
            </p:nvSpPr>
            <p:spPr bwMode="auto">
              <a:xfrm>
                <a:off x="2487" y="284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383"/>
              <p:cNvSpPr>
                <a:spLocks/>
              </p:cNvSpPr>
              <p:nvPr/>
            </p:nvSpPr>
            <p:spPr bwMode="auto">
              <a:xfrm>
                <a:off x="2487" y="283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384"/>
              <p:cNvSpPr>
                <a:spLocks/>
              </p:cNvSpPr>
              <p:nvPr/>
            </p:nvSpPr>
            <p:spPr bwMode="auto">
              <a:xfrm>
                <a:off x="2487" y="283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385"/>
              <p:cNvSpPr>
                <a:spLocks/>
              </p:cNvSpPr>
              <p:nvPr/>
            </p:nvSpPr>
            <p:spPr bwMode="auto">
              <a:xfrm>
                <a:off x="2493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386"/>
              <p:cNvSpPr>
                <a:spLocks/>
              </p:cNvSpPr>
              <p:nvPr/>
            </p:nvSpPr>
            <p:spPr bwMode="auto">
              <a:xfrm>
                <a:off x="2493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387"/>
              <p:cNvSpPr>
                <a:spLocks/>
              </p:cNvSpPr>
              <p:nvPr/>
            </p:nvSpPr>
            <p:spPr bwMode="auto">
              <a:xfrm>
                <a:off x="249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388"/>
              <p:cNvSpPr>
                <a:spLocks/>
              </p:cNvSpPr>
              <p:nvPr/>
            </p:nvSpPr>
            <p:spPr bwMode="auto">
              <a:xfrm>
                <a:off x="2499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389"/>
              <p:cNvSpPr>
                <a:spLocks/>
              </p:cNvSpPr>
              <p:nvPr/>
            </p:nvSpPr>
            <p:spPr bwMode="auto">
              <a:xfrm>
                <a:off x="2499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390"/>
              <p:cNvSpPr>
                <a:spLocks/>
              </p:cNvSpPr>
              <p:nvPr/>
            </p:nvSpPr>
            <p:spPr bwMode="auto">
              <a:xfrm>
                <a:off x="2499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391"/>
              <p:cNvSpPr>
                <a:spLocks/>
              </p:cNvSpPr>
              <p:nvPr/>
            </p:nvSpPr>
            <p:spPr bwMode="auto">
              <a:xfrm>
                <a:off x="2506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392"/>
              <p:cNvSpPr>
                <a:spLocks/>
              </p:cNvSpPr>
              <p:nvPr/>
            </p:nvSpPr>
            <p:spPr bwMode="auto">
              <a:xfrm>
                <a:off x="2506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393"/>
              <p:cNvSpPr>
                <a:spLocks/>
              </p:cNvSpPr>
              <p:nvPr/>
            </p:nvSpPr>
            <p:spPr bwMode="auto">
              <a:xfrm>
                <a:off x="2512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394"/>
              <p:cNvSpPr>
                <a:spLocks/>
              </p:cNvSpPr>
              <p:nvPr/>
            </p:nvSpPr>
            <p:spPr bwMode="auto">
              <a:xfrm>
                <a:off x="2512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395"/>
              <p:cNvSpPr>
                <a:spLocks/>
              </p:cNvSpPr>
              <p:nvPr/>
            </p:nvSpPr>
            <p:spPr bwMode="auto">
              <a:xfrm>
                <a:off x="2512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396"/>
              <p:cNvSpPr>
                <a:spLocks/>
              </p:cNvSpPr>
              <p:nvPr/>
            </p:nvSpPr>
            <p:spPr bwMode="auto">
              <a:xfrm>
                <a:off x="2519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397"/>
              <p:cNvSpPr>
                <a:spLocks/>
              </p:cNvSpPr>
              <p:nvPr/>
            </p:nvSpPr>
            <p:spPr bwMode="auto">
              <a:xfrm>
                <a:off x="2519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398"/>
              <p:cNvSpPr>
                <a:spLocks/>
              </p:cNvSpPr>
              <p:nvPr/>
            </p:nvSpPr>
            <p:spPr bwMode="auto">
              <a:xfrm>
                <a:off x="2519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399"/>
              <p:cNvSpPr>
                <a:spLocks/>
              </p:cNvSpPr>
              <p:nvPr/>
            </p:nvSpPr>
            <p:spPr bwMode="auto">
              <a:xfrm>
                <a:off x="2525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400"/>
              <p:cNvSpPr>
                <a:spLocks/>
              </p:cNvSpPr>
              <p:nvPr/>
            </p:nvSpPr>
            <p:spPr bwMode="auto">
              <a:xfrm>
                <a:off x="2525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401"/>
              <p:cNvSpPr>
                <a:spLocks/>
              </p:cNvSpPr>
              <p:nvPr/>
            </p:nvSpPr>
            <p:spPr bwMode="auto">
              <a:xfrm>
                <a:off x="2525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402"/>
              <p:cNvSpPr>
                <a:spLocks/>
              </p:cNvSpPr>
              <p:nvPr/>
            </p:nvSpPr>
            <p:spPr bwMode="auto">
              <a:xfrm>
                <a:off x="253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403"/>
              <p:cNvSpPr>
                <a:spLocks/>
              </p:cNvSpPr>
              <p:nvPr/>
            </p:nvSpPr>
            <p:spPr bwMode="auto">
              <a:xfrm>
                <a:off x="253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404"/>
              <p:cNvSpPr>
                <a:spLocks/>
              </p:cNvSpPr>
              <p:nvPr/>
            </p:nvSpPr>
            <p:spPr bwMode="auto">
              <a:xfrm>
                <a:off x="2538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405"/>
              <p:cNvSpPr>
                <a:spLocks/>
              </p:cNvSpPr>
              <p:nvPr/>
            </p:nvSpPr>
            <p:spPr bwMode="auto">
              <a:xfrm>
                <a:off x="2538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406"/>
              <p:cNvSpPr>
                <a:spLocks/>
              </p:cNvSpPr>
              <p:nvPr/>
            </p:nvSpPr>
            <p:spPr bwMode="auto">
              <a:xfrm>
                <a:off x="2538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407"/>
              <p:cNvSpPr>
                <a:spLocks/>
              </p:cNvSpPr>
              <p:nvPr/>
            </p:nvSpPr>
            <p:spPr bwMode="auto">
              <a:xfrm>
                <a:off x="2545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2" name="Group 408"/>
            <p:cNvGrpSpPr>
              <a:grpSpLocks/>
            </p:cNvGrpSpPr>
            <p:nvPr/>
          </p:nvGrpSpPr>
          <p:grpSpPr bwMode="auto">
            <a:xfrm>
              <a:off x="2545" y="2714"/>
              <a:ext cx="472" cy="95"/>
              <a:chOff x="2545" y="2714"/>
              <a:chExt cx="472" cy="95"/>
            </a:xfrm>
          </p:grpSpPr>
          <p:sp>
            <p:nvSpPr>
              <p:cNvPr id="29477" name="Freeform 409"/>
              <p:cNvSpPr>
                <a:spLocks/>
              </p:cNvSpPr>
              <p:nvPr/>
            </p:nvSpPr>
            <p:spPr bwMode="auto">
              <a:xfrm>
                <a:off x="2545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8" name="Freeform 410"/>
              <p:cNvSpPr>
                <a:spLocks/>
              </p:cNvSpPr>
              <p:nvPr/>
            </p:nvSpPr>
            <p:spPr bwMode="auto">
              <a:xfrm>
                <a:off x="2545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9" name="Freeform 411"/>
              <p:cNvSpPr>
                <a:spLocks/>
              </p:cNvSpPr>
              <p:nvPr/>
            </p:nvSpPr>
            <p:spPr bwMode="auto">
              <a:xfrm>
                <a:off x="2551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0" name="Freeform 412"/>
              <p:cNvSpPr>
                <a:spLocks/>
              </p:cNvSpPr>
              <p:nvPr/>
            </p:nvSpPr>
            <p:spPr bwMode="auto">
              <a:xfrm>
                <a:off x="2551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1" name="Freeform 413"/>
              <p:cNvSpPr>
                <a:spLocks/>
              </p:cNvSpPr>
              <p:nvPr/>
            </p:nvSpPr>
            <p:spPr bwMode="auto">
              <a:xfrm>
                <a:off x="2551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2" name="Freeform 414"/>
              <p:cNvSpPr>
                <a:spLocks/>
              </p:cNvSpPr>
              <p:nvPr/>
            </p:nvSpPr>
            <p:spPr bwMode="auto">
              <a:xfrm>
                <a:off x="2558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3" name="Freeform 415"/>
              <p:cNvSpPr>
                <a:spLocks/>
              </p:cNvSpPr>
              <p:nvPr/>
            </p:nvSpPr>
            <p:spPr bwMode="auto">
              <a:xfrm>
                <a:off x="2558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4" name="Freeform 416"/>
              <p:cNvSpPr>
                <a:spLocks/>
              </p:cNvSpPr>
              <p:nvPr/>
            </p:nvSpPr>
            <p:spPr bwMode="auto">
              <a:xfrm>
                <a:off x="2564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5" name="Freeform 417"/>
              <p:cNvSpPr>
                <a:spLocks/>
              </p:cNvSpPr>
              <p:nvPr/>
            </p:nvSpPr>
            <p:spPr bwMode="auto">
              <a:xfrm>
                <a:off x="2564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6" name="Freeform 418"/>
              <p:cNvSpPr>
                <a:spLocks/>
              </p:cNvSpPr>
              <p:nvPr/>
            </p:nvSpPr>
            <p:spPr bwMode="auto">
              <a:xfrm>
                <a:off x="2564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7" name="Freeform 419"/>
              <p:cNvSpPr>
                <a:spLocks/>
              </p:cNvSpPr>
              <p:nvPr/>
            </p:nvSpPr>
            <p:spPr bwMode="auto">
              <a:xfrm>
                <a:off x="2571" y="276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8" name="Freeform 420"/>
              <p:cNvSpPr>
                <a:spLocks/>
              </p:cNvSpPr>
              <p:nvPr/>
            </p:nvSpPr>
            <p:spPr bwMode="auto">
              <a:xfrm>
                <a:off x="2571" y="2765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89" name="Freeform 421"/>
              <p:cNvSpPr>
                <a:spLocks/>
              </p:cNvSpPr>
              <p:nvPr/>
            </p:nvSpPr>
            <p:spPr bwMode="auto">
              <a:xfrm>
                <a:off x="2571" y="2758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0" name="Freeform 422"/>
              <p:cNvSpPr>
                <a:spLocks/>
              </p:cNvSpPr>
              <p:nvPr/>
            </p:nvSpPr>
            <p:spPr bwMode="auto">
              <a:xfrm>
                <a:off x="2577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1" name="Freeform 423"/>
              <p:cNvSpPr>
                <a:spLocks/>
              </p:cNvSpPr>
              <p:nvPr/>
            </p:nvSpPr>
            <p:spPr bwMode="auto">
              <a:xfrm>
                <a:off x="2577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2" name="Freeform 424"/>
              <p:cNvSpPr>
                <a:spLocks/>
              </p:cNvSpPr>
              <p:nvPr/>
            </p:nvSpPr>
            <p:spPr bwMode="auto">
              <a:xfrm>
                <a:off x="2577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3" name="Freeform 425"/>
              <p:cNvSpPr>
                <a:spLocks/>
              </p:cNvSpPr>
              <p:nvPr/>
            </p:nvSpPr>
            <p:spPr bwMode="auto">
              <a:xfrm>
                <a:off x="2583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4" name="Freeform 426"/>
              <p:cNvSpPr>
                <a:spLocks/>
              </p:cNvSpPr>
              <p:nvPr/>
            </p:nvSpPr>
            <p:spPr bwMode="auto">
              <a:xfrm>
                <a:off x="2583" y="27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5" name="Freeform 427"/>
              <p:cNvSpPr>
                <a:spLocks/>
              </p:cNvSpPr>
              <p:nvPr/>
            </p:nvSpPr>
            <p:spPr bwMode="auto">
              <a:xfrm>
                <a:off x="2590" y="275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6" name="Freeform 428"/>
              <p:cNvSpPr>
                <a:spLocks/>
              </p:cNvSpPr>
              <p:nvPr/>
            </p:nvSpPr>
            <p:spPr bwMode="auto">
              <a:xfrm>
                <a:off x="2590" y="275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7" name="Freeform 429"/>
              <p:cNvSpPr>
                <a:spLocks/>
              </p:cNvSpPr>
              <p:nvPr/>
            </p:nvSpPr>
            <p:spPr bwMode="auto">
              <a:xfrm>
                <a:off x="2590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8" name="Freeform 430"/>
              <p:cNvSpPr>
                <a:spLocks/>
              </p:cNvSpPr>
              <p:nvPr/>
            </p:nvSpPr>
            <p:spPr bwMode="auto">
              <a:xfrm>
                <a:off x="2596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99" name="Freeform 431"/>
              <p:cNvSpPr>
                <a:spLocks/>
              </p:cNvSpPr>
              <p:nvPr/>
            </p:nvSpPr>
            <p:spPr bwMode="auto">
              <a:xfrm>
                <a:off x="2596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0" name="Freeform 432"/>
              <p:cNvSpPr>
                <a:spLocks/>
              </p:cNvSpPr>
              <p:nvPr/>
            </p:nvSpPr>
            <p:spPr bwMode="auto">
              <a:xfrm>
                <a:off x="2596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1" name="Freeform 433"/>
              <p:cNvSpPr>
                <a:spLocks/>
              </p:cNvSpPr>
              <p:nvPr/>
            </p:nvSpPr>
            <p:spPr bwMode="auto">
              <a:xfrm>
                <a:off x="2603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2" name="Freeform 434"/>
              <p:cNvSpPr>
                <a:spLocks/>
              </p:cNvSpPr>
              <p:nvPr/>
            </p:nvSpPr>
            <p:spPr bwMode="auto">
              <a:xfrm>
                <a:off x="2603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3" name="Freeform 435"/>
              <p:cNvSpPr>
                <a:spLocks/>
              </p:cNvSpPr>
              <p:nvPr/>
            </p:nvSpPr>
            <p:spPr bwMode="auto">
              <a:xfrm>
                <a:off x="2603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4" name="Freeform 436"/>
              <p:cNvSpPr>
                <a:spLocks/>
              </p:cNvSpPr>
              <p:nvPr/>
            </p:nvSpPr>
            <p:spPr bwMode="auto">
              <a:xfrm>
                <a:off x="2609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5" name="Freeform 437"/>
              <p:cNvSpPr>
                <a:spLocks/>
              </p:cNvSpPr>
              <p:nvPr/>
            </p:nvSpPr>
            <p:spPr bwMode="auto">
              <a:xfrm>
                <a:off x="2609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6" name="Freeform 438"/>
              <p:cNvSpPr>
                <a:spLocks/>
              </p:cNvSpPr>
              <p:nvPr/>
            </p:nvSpPr>
            <p:spPr bwMode="auto">
              <a:xfrm>
                <a:off x="2616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7" name="Freeform 439"/>
              <p:cNvSpPr>
                <a:spLocks/>
              </p:cNvSpPr>
              <p:nvPr/>
            </p:nvSpPr>
            <p:spPr bwMode="auto">
              <a:xfrm>
                <a:off x="2616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8" name="Freeform 440"/>
              <p:cNvSpPr>
                <a:spLocks/>
              </p:cNvSpPr>
              <p:nvPr/>
            </p:nvSpPr>
            <p:spPr bwMode="auto">
              <a:xfrm>
                <a:off x="2616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09" name="Freeform 441"/>
              <p:cNvSpPr>
                <a:spLocks/>
              </p:cNvSpPr>
              <p:nvPr/>
            </p:nvSpPr>
            <p:spPr bwMode="auto">
              <a:xfrm>
                <a:off x="2622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0" name="Freeform 442"/>
              <p:cNvSpPr>
                <a:spLocks/>
              </p:cNvSpPr>
              <p:nvPr/>
            </p:nvSpPr>
            <p:spPr bwMode="auto">
              <a:xfrm>
                <a:off x="2622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1" name="Freeform 443"/>
              <p:cNvSpPr>
                <a:spLocks/>
              </p:cNvSpPr>
              <p:nvPr/>
            </p:nvSpPr>
            <p:spPr bwMode="auto">
              <a:xfrm>
                <a:off x="2622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2" name="Freeform 444"/>
              <p:cNvSpPr>
                <a:spLocks/>
              </p:cNvSpPr>
              <p:nvPr/>
            </p:nvSpPr>
            <p:spPr bwMode="auto">
              <a:xfrm>
                <a:off x="2629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3" name="Freeform 445"/>
              <p:cNvSpPr>
                <a:spLocks/>
              </p:cNvSpPr>
              <p:nvPr/>
            </p:nvSpPr>
            <p:spPr bwMode="auto">
              <a:xfrm>
                <a:off x="2629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4" name="Freeform 446"/>
              <p:cNvSpPr>
                <a:spLocks/>
              </p:cNvSpPr>
              <p:nvPr/>
            </p:nvSpPr>
            <p:spPr bwMode="auto">
              <a:xfrm>
                <a:off x="2629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5" name="Freeform 447"/>
              <p:cNvSpPr>
                <a:spLocks/>
              </p:cNvSpPr>
              <p:nvPr/>
            </p:nvSpPr>
            <p:spPr bwMode="auto">
              <a:xfrm>
                <a:off x="2635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6" name="Freeform 448"/>
              <p:cNvSpPr>
                <a:spLocks/>
              </p:cNvSpPr>
              <p:nvPr/>
            </p:nvSpPr>
            <p:spPr bwMode="auto">
              <a:xfrm>
                <a:off x="2635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7" name="Freeform 449"/>
              <p:cNvSpPr>
                <a:spLocks/>
              </p:cNvSpPr>
              <p:nvPr/>
            </p:nvSpPr>
            <p:spPr bwMode="auto">
              <a:xfrm>
                <a:off x="2635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8" name="Freeform 450"/>
              <p:cNvSpPr>
                <a:spLocks/>
              </p:cNvSpPr>
              <p:nvPr/>
            </p:nvSpPr>
            <p:spPr bwMode="auto">
              <a:xfrm>
                <a:off x="2642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19" name="Freeform 451"/>
              <p:cNvSpPr>
                <a:spLocks/>
              </p:cNvSpPr>
              <p:nvPr/>
            </p:nvSpPr>
            <p:spPr bwMode="auto">
              <a:xfrm>
                <a:off x="2642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0" name="Freeform 452"/>
              <p:cNvSpPr>
                <a:spLocks/>
              </p:cNvSpPr>
              <p:nvPr/>
            </p:nvSpPr>
            <p:spPr bwMode="auto">
              <a:xfrm>
                <a:off x="2648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1" name="Freeform 453"/>
              <p:cNvSpPr>
                <a:spLocks/>
              </p:cNvSpPr>
              <p:nvPr/>
            </p:nvSpPr>
            <p:spPr bwMode="auto">
              <a:xfrm>
                <a:off x="2648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2" name="Freeform 454"/>
              <p:cNvSpPr>
                <a:spLocks/>
              </p:cNvSpPr>
              <p:nvPr/>
            </p:nvSpPr>
            <p:spPr bwMode="auto">
              <a:xfrm>
                <a:off x="2648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3" name="Freeform 455"/>
              <p:cNvSpPr>
                <a:spLocks/>
              </p:cNvSpPr>
              <p:nvPr/>
            </p:nvSpPr>
            <p:spPr bwMode="auto">
              <a:xfrm>
                <a:off x="2655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4" name="Freeform 456"/>
              <p:cNvSpPr>
                <a:spLocks/>
              </p:cNvSpPr>
              <p:nvPr/>
            </p:nvSpPr>
            <p:spPr bwMode="auto">
              <a:xfrm>
                <a:off x="2655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5" name="Freeform 457"/>
              <p:cNvSpPr>
                <a:spLocks/>
              </p:cNvSpPr>
              <p:nvPr/>
            </p:nvSpPr>
            <p:spPr bwMode="auto">
              <a:xfrm>
                <a:off x="2655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6" name="Freeform 458"/>
              <p:cNvSpPr>
                <a:spLocks/>
              </p:cNvSpPr>
              <p:nvPr/>
            </p:nvSpPr>
            <p:spPr bwMode="auto">
              <a:xfrm>
                <a:off x="2661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7" name="Freeform 459"/>
              <p:cNvSpPr>
                <a:spLocks/>
              </p:cNvSpPr>
              <p:nvPr/>
            </p:nvSpPr>
            <p:spPr bwMode="auto">
              <a:xfrm>
                <a:off x="2661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8" name="Freeform 460"/>
              <p:cNvSpPr>
                <a:spLocks/>
              </p:cNvSpPr>
              <p:nvPr/>
            </p:nvSpPr>
            <p:spPr bwMode="auto">
              <a:xfrm>
                <a:off x="2661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9" name="Freeform 461"/>
              <p:cNvSpPr>
                <a:spLocks/>
              </p:cNvSpPr>
              <p:nvPr/>
            </p:nvSpPr>
            <p:spPr bwMode="auto">
              <a:xfrm>
                <a:off x="2668" y="272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0" name="Freeform 462"/>
              <p:cNvSpPr>
                <a:spLocks/>
              </p:cNvSpPr>
              <p:nvPr/>
            </p:nvSpPr>
            <p:spPr bwMode="auto">
              <a:xfrm>
                <a:off x="2668" y="272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1" name="Freeform 463"/>
              <p:cNvSpPr>
                <a:spLocks/>
              </p:cNvSpPr>
              <p:nvPr/>
            </p:nvSpPr>
            <p:spPr bwMode="auto">
              <a:xfrm>
                <a:off x="2674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2" name="Freeform 464"/>
              <p:cNvSpPr>
                <a:spLocks/>
              </p:cNvSpPr>
              <p:nvPr/>
            </p:nvSpPr>
            <p:spPr bwMode="auto">
              <a:xfrm>
                <a:off x="2674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3" name="Freeform 465"/>
              <p:cNvSpPr>
                <a:spLocks/>
              </p:cNvSpPr>
              <p:nvPr/>
            </p:nvSpPr>
            <p:spPr bwMode="auto">
              <a:xfrm>
                <a:off x="2674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4" name="Freeform 466"/>
              <p:cNvSpPr>
                <a:spLocks/>
              </p:cNvSpPr>
              <p:nvPr/>
            </p:nvSpPr>
            <p:spPr bwMode="auto">
              <a:xfrm>
                <a:off x="2680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5" name="Freeform 467"/>
              <p:cNvSpPr>
                <a:spLocks/>
              </p:cNvSpPr>
              <p:nvPr/>
            </p:nvSpPr>
            <p:spPr bwMode="auto">
              <a:xfrm>
                <a:off x="2680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6" name="Freeform 468"/>
              <p:cNvSpPr>
                <a:spLocks/>
              </p:cNvSpPr>
              <p:nvPr/>
            </p:nvSpPr>
            <p:spPr bwMode="auto">
              <a:xfrm>
                <a:off x="2680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7" name="Freeform 469"/>
              <p:cNvSpPr>
                <a:spLocks/>
              </p:cNvSpPr>
              <p:nvPr/>
            </p:nvSpPr>
            <p:spPr bwMode="auto">
              <a:xfrm>
                <a:off x="2687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8" name="Freeform 470"/>
              <p:cNvSpPr>
                <a:spLocks/>
              </p:cNvSpPr>
              <p:nvPr/>
            </p:nvSpPr>
            <p:spPr bwMode="auto">
              <a:xfrm>
                <a:off x="2687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9" name="Freeform 471"/>
              <p:cNvSpPr>
                <a:spLocks/>
              </p:cNvSpPr>
              <p:nvPr/>
            </p:nvSpPr>
            <p:spPr bwMode="auto">
              <a:xfrm>
                <a:off x="2687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0" name="Freeform 472"/>
              <p:cNvSpPr>
                <a:spLocks/>
              </p:cNvSpPr>
              <p:nvPr/>
            </p:nvSpPr>
            <p:spPr bwMode="auto">
              <a:xfrm>
                <a:off x="2693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1" name="Freeform 473"/>
              <p:cNvSpPr>
                <a:spLocks/>
              </p:cNvSpPr>
              <p:nvPr/>
            </p:nvSpPr>
            <p:spPr bwMode="auto">
              <a:xfrm>
                <a:off x="2693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2" name="Freeform 474"/>
              <p:cNvSpPr>
                <a:spLocks/>
              </p:cNvSpPr>
              <p:nvPr/>
            </p:nvSpPr>
            <p:spPr bwMode="auto">
              <a:xfrm>
                <a:off x="2700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3" name="Freeform 475"/>
              <p:cNvSpPr>
                <a:spLocks/>
              </p:cNvSpPr>
              <p:nvPr/>
            </p:nvSpPr>
            <p:spPr bwMode="auto">
              <a:xfrm>
                <a:off x="2700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4" name="Freeform 476"/>
              <p:cNvSpPr>
                <a:spLocks/>
              </p:cNvSpPr>
              <p:nvPr/>
            </p:nvSpPr>
            <p:spPr bwMode="auto">
              <a:xfrm>
                <a:off x="2700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5" name="Freeform 477"/>
              <p:cNvSpPr>
                <a:spLocks/>
              </p:cNvSpPr>
              <p:nvPr/>
            </p:nvSpPr>
            <p:spPr bwMode="auto">
              <a:xfrm>
                <a:off x="2706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6" name="Freeform 478"/>
              <p:cNvSpPr>
                <a:spLocks/>
              </p:cNvSpPr>
              <p:nvPr/>
            </p:nvSpPr>
            <p:spPr bwMode="auto">
              <a:xfrm>
                <a:off x="2706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7" name="Freeform 479"/>
              <p:cNvSpPr>
                <a:spLocks/>
              </p:cNvSpPr>
              <p:nvPr/>
            </p:nvSpPr>
            <p:spPr bwMode="auto">
              <a:xfrm>
                <a:off x="2706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8" name="Freeform 480"/>
              <p:cNvSpPr>
                <a:spLocks/>
              </p:cNvSpPr>
              <p:nvPr/>
            </p:nvSpPr>
            <p:spPr bwMode="auto">
              <a:xfrm>
                <a:off x="2713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9" name="Freeform 481"/>
              <p:cNvSpPr>
                <a:spLocks/>
              </p:cNvSpPr>
              <p:nvPr/>
            </p:nvSpPr>
            <p:spPr bwMode="auto">
              <a:xfrm>
                <a:off x="2713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0" name="Freeform 482"/>
              <p:cNvSpPr>
                <a:spLocks/>
              </p:cNvSpPr>
              <p:nvPr/>
            </p:nvSpPr>
            <p:spPr bwMode="auto">
              <a:xfrm>
                <a:off x="2713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1" name="Freeform 483"/>
              <p:cNvSpPr>
                <a:spLocks/>
              </p:cNvSpPr>
              <p:nvPr/>
            </p:nvSpPr>
            <p:spPr bwMode="auto">
              <a:xfrm>
                <a:off x="2719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2" name="Freeform 484"/>
              <p:cNvSpPr>
                <a:spLocks/>
              </p:cNvSpPr>
              <p:nvPr/>
            </p:nvSpPr>
            <p:spPr bwMode="auto">
              <a:xfrm>
                <a:off x="2719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3" name="Freeform 485"/>
              <p:cNvSpPr>
                <a:spLocks/>
              </p:cNvSpPr>
              <p:nvPr/>
            </p:nvSpPr>
            <p:spPr bwMode="auto">
              <a:xfrm>
                <a:off x="2719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4" name="Freeform 486"/>
              <p:cNvSpPr>
                <a:spLocks/>
              </p:cNvSpPr>
              <p:nvPr/>
            </p:nvSpPr>
            <p:spPr bwMode="auto">
              <a:xfrm>
                <a:off x="2726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5" name="Freeform 487"/>
              <p:cNvSpPr>
                <a:spLocks/>
              </p:cNvSpPr>
              <p:nvPr/>
            </p:nvSpPr>
            <p:spPr bwMode="auto">
              <a:xfrm>
                <a:off x="2726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6" name="Freeform 488"/>
              <p:cNvSpPr>
                <a:spLocks/>
              </p:cNvSpPr>
              <p:nvPr/>
            </p:nvSpPr>
            <p:spPr bwMode="auto">
              <a:xfrm>
                <a:off x="2732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7" name="Freeform 489"/>
              <p:cNvSpPr>
                <a:spLocks/>
              </p:cNvSpPr>
              <p:nvPr/>
            </p:nvSpPr>
            <p:spPr bwMode="auto">
              <a:xfrm>
                <a:off x="2732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8" name="Freeform 490"/>
              <p:cNvSpPr>
                <a:spLocks/>
              </p:cNvSpPr>
              <p:nvPr/>
            </p:nvSpPr>
            <p:spPr bwMode="auto">
              <a:xfrm>
                <a:off x="2732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9" name="Freeform 491"/>
              <p:cNvSpPr>
                <a:spLocks/>
              </p:cNvSpPr>
              <p:nvPr/>
            </p:nvSpPr>
            <p:spPr bwMode="auto">
              <a:xfrm>
                <a:off x="2739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0" name="Freeform 492"/>
              <p:cNvSpPr>
                <a:spLocks/>
              </p:cNvSpPr>
              <p:nvPr/>
            </p:nvSpPr>
            <p:spPr bwMode="auto">
              <a:xfrm>
                <a:off x="2739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1" name="Freeform 493"/>
              <p:cNvSpPr>
                <a:spLocks/>
              </p:cNvSpPr>
              <p:nvPr/>
            </p:nvSpPr>
            <p:spPr bwMode="auto">
              <a:xfrm>
                <a:off x="2739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2" name="Freeform 494"/>
              <p:cNvSpPr>
                <a:spLocks/>
              </p:cNvSpPr>
              <p:nvPr/>
            </p:nvSpPr>
            <p:spPr bwMode="auto">
              <a:xfrm>
                <a:off x="2745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3" name="Freeform 495"/>
              <p:cNvSpPr>
                <a:spLocks/>
              </p:cNvSpPr>
              <p:nvPr/>
            </p:nvSpPr>
            <p:spPr bwMode="auto">
              <a:xfrm>
                <a:off x="2745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4" name="Freeform 496"/>
              <p:cNvSpPr>
                <a:spLocks/>
              </p:cNvSpPr>
              <p:nvPr/>
            </p:nvSpPr>
            <p:spPr bwMode="auto">
              <a:xfrm>
                <a:off x="2745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5" name="Freeform 497"/>
              <p:cNvSpPr>
                <a:spLocks/>
              </p:cNvSpPr>
              <p:nvPr/>
            </p:nvSpPr>
            <p:spPr bwMode="auto">
              <a:xfrm>
                <a:off x="2752" y="272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6" name="Freeform 498"/>
              <p:cNvSpPr>
                <a:spLocks/>
              </p:cNvSpPr>
              <p:nvPr/>
            </p:nvSpPr>
            <p:spPr bwMode="auto">
              <a:xfrm>
                <a:off x="2752" y="272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7" name="Freeform 499"/>
              <p:cNvSpPr>
                <a:spLocks/>
              </p:cNvSpPr>
              <p:nvPr/>
            </p:nvSpPr>
            <p:spPr bwMode="auto">
              <a:xfrm>
                <a:off x="2758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8" name="Freeform 500"/>
              <p:cNvSpPr>
                <a:spLocks/>
              </p:cNvSpPr>
              <p:nvPr/>
            </p:nvSpPr>
            <p:spPr bwMode="auto">
              <a:xfrm>
                <a:off x="2758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9" name="Freeform 501"/>
              <p:cNvSpPr>
                <a:spLocks/>
              </p:cNvSpPr>
              <p:nvPr/>
            </p:nvSpPr>
            <p:spPr bwMode="auto">
              <a:xfrm>
                <a:off x="2758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0" name="Freeform 502"/>
              <p:cNvSpPr>
                <a:spLocks/>
              </p:cNvSpPr>
              <p:nvPr/>
            </p:nvSpPr>
            <p:spPr bwMode="auto">
              <a:xfrm>
                <a:off x="2764" y="271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1" name="Freeform 503"/>
              <p:cNvSpPr>
                <a:spLocks/>
              </p:cNvSpPr>
              <p:nvPr/>
            </p:nvSpPr>
            <p:spPr bwMode="auto">
              <a:xfrm>
                <a:off x="2764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2" name="Freeform 504"/>
              <p:cNvSpPr>
                <a:spLocks/>
              </p:cNvSpPr>
              <p:nvPr/>
            </p:nvSpPr>
            <p:spPr bwMode="auto">
              <a:xfrm>
                <a:off x="2764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3" name="Freeform 505"/>
              <p:cNvSpPr>
                <a:spLocks/>
              </p:cNvSpPr>
              <p:nvPr/>
            </p:nvSpPr>
            <p:spPr bwMode="auto">
              <a:xfrm>
                <a:off x="2771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4" name="Freeform 506"/>
              <p:cNvSpPr>
                <a:spLocks/>
              </p:cNvSpPr>
              <p:nvPr/>
            </p:nvSpPr>
            <p:spPr bwMode="auto">
              <a:xfrm>
                <a:off x="2771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5" name="Freeform 507"/>
              <p:cNvSpPr>
                <a:spLocks/>
              </p:cNvSpPr>
              <p:nvPr/>
            </p:nvSpPr>
            <p:spPr bwMode="auto">
              <a:xfrm>
                <a:off x="2771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6" name="Freeform 508"/>
              <p:cNvSpPr>
                <a:spLocks/>
              </p:cNvSpPr>
              <p:nvPr/>
            </p:nvSpPr>
            <p:spPr bwMode="auto">
              <a:xfrm>
                <a:off x="2777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7" name="Freeform 509"/>
              <p:cNvSpPr>
                <a:spLocks/>
              </p:cNvSpPr>
              <p:nvPr/>
            </p:nvSpPr>
            <p:spPr bwMode="auto">
              <a:xfrm>
                <a:off x="2777" y="27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8" name="Freeform 510"/>
              <p:cNvSpPr>
                <a:spLocks/>
              </p:cNvSpPr>
              <p:nvPr/>
            </p:nvSpPr>
            <p:spPr bwMode="auto">
              <a:xfrm>
                <a:off x="2777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9" name="Freeform 511"/>
              <p:cNvSpPr>
                <a:spLocks/>
              </p:cNvSpPr>
              <p:nvPr/>
            </p:nvSpPr>
            <p:spPr bwMode="auto">
              <a:xfrm>
                <a:off x="2784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0" name="Freeform 512"/>
              <p:cNvSpPr>
                <a:spLocks/>
              </p:cNvSpPr>
              <p:nvPr/>
            </p:nvSpPr>
            <p:spPr bwMode="auto">
              <a:xfrm>
                <a:off x="2784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1" name="Freeform 513"/>
              <p:cNvSpPr>
                <a:spLocks/>
              </p:cNvSpPr>
              <p:nvPr/>
            </p:nvSpPr>
            <p:spPr bwMode="auto">
              <a:xfrm>
                <a:off x="2790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2" name="Freeform 514"/>
              <p:cNvSpPr>
                <a:spLocks/>
              </p:cNvSpPr>
              <p:nvPr/>
            </p:nvSpPr>
            <p:spPr bwMode="auto">
              <a:xfrm>
                <a:off x="2790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3" name="Freeform 515"/>
              <p:cNvSpPr>
                <a:spLocks/>
              </p:cNvSpPr>
              <p:nvPr/>
            </p:nvSpPr>
            <p:spPr bwMode="auto">
              <a:xfrm>
                <a:off x="2790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4" name="Freeform 516"/>
              <p:cNvSpPr>
                <a:spLocks/>
              </p:cNvSpPr>
              <p:nvPr/>
            </p:nvSpPr>
            <p:spPr bwMode="auto">
              <a:xfrm>
                <a:off x="2797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5" name="Freeform 517"/>
              <p:cNvSpPr>
                <a:spLocks/>
              </p:cNvSpPr>
              <p:nvPr/>
            </p:nvSpPr>
            <p:spPr bwMode="auto">
              <a:xfrm>
                <a:off x="2797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6" name="Freeform 518"/>
              <p:cNvSpPr>
                <a:spLocks/>
              </p:cNvSpPr>
              <p:nvPr/>
            </p:nvSpPr>
            <p:spPr bwMode="auto">
              <a:xfrm>
                <a:off x="2797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7" name="Freeform 519"/>
              <p:cNvSpPr>
                <a:spLocks/>
              </p:cNvSpPr>
              <p:nvPr/>
            </p:nvSpPr>
            <p:spPr bwMode="auto">
              <a:xfrm>
                <a:off x="2803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8" name="Freeform 520"/>
              <p:cNvSpPr>
                <a:spLocks/>
              </p:cNvSpPr>
              <p:nvPr/>
            </p:nvSpPr>
            <p:spPr bwMode="auto">
              <a:xfrm>
                <a:off x="2803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9" name="Freeform 521"/>
              <p:cNvSpPr>
                <a:spLocks/>
              </p:cNvSpPr>
              <p:nvPr/>
            </p:nvSpPr>
            <p:spPr bwMode="auto">
              <a:xfrm>
                <a:off x="2803" y="273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0" name="Freeform 522"/>
              <p:cNvSpPr>
                <a:spLocks/>
              </p:cNvSpPr>
              <p:nvPr/>
            </p:nvSpPr>
            <p:spPr bwMode="auto">
              <a:xfrm>
                <a:off x="2810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1" name="Freeform 523"/>
              <p:cNvSpPr>
                <a:spLocks/>
              </p:cNvSpPr>
              <p:nvPr/>
            </p:nvSpPr>
            <p:spPr bwMode="auto">
              <a:xfrm>
                <a:off x="2810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2" name="Freeform 524"/>
              <p:cNvSpPr>
                <a:spLocks/>
              </p:cNvSpPr>
              <p:nvPr/>
            </p:nvSpPr>
            <p:spPr bwMode="auto">
              <a:xfrm>
                <a:off x="2810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3" name="Freeform 525"/>
              <p:cNvSpPr>
                <a:spLocks/>
              </p:cNvSpPr>
              <p:nvPr/>
            </p:nvSpPr>
            <p:spPr bwMode="auto">
              <a:xfrm>
                <a:off x="2816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" name="Freeform 526"/>
              <p:cNvSpPr>
                <a:spLocks/>
              </p:cNvSpPr>
              <p:nvPr/>
            </p:nvSpPr>
            <p:spPr bwMode="auto">
              <a:xfrm>
                <a:off x="2816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" name="Freeform 527"/>
              <p:cNvSpPr>
                <a:spLocks/>
              </p:cNvSpPr>
              <p:nvPr/>
            </p:nvSpPr>
            <p:spPr bwMode="auto">
              <a:xfrm>
                <a:off x="2823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6" name="Freeform 528"/>
              <p:cNvSpPr>
                <a:spLocks/>
              </p:cNvSpPr>
              <p:nvPr/>
            </p:nvSpPr>
            <p:spPr bwMode="auto">
              <a:xfrm>
                <a:off x="2823" y="2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7" name="Freeform 529"/>
              <p:cNvSpPr>
                <a:spLocks/>
              </p:cNvSpPr>
              <p:nvPr/>
            </p:nvSpPr>
            <p:spPr bwMode="auto">
              <a:xfrm>
                <a:off x="2823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8" name="Freeform 530"/>
              <p:cNvSpPr>
                <a:spLocks/>
              </p:cNvSpPr>
              <p:nvPr/>
            </p:nvSpPr>
            <p:spPr bwMode="auto">
              <a:xfrm>
                <a:off x="2829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9" name="Freeform 531"/>
              <p:cNvSpPr>
                <a:spLocks/>
              </p:cNvSpPr>
              <p:nvPr/>
            </p:nvSpPr>
            <p:spPr bwMode="auto">
              <a:xfrm>
                <a:off x="2829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0" name="Freeform 532"/>
              <p:cNvSpPr>
                <a:spLocks/>
              </p:cNvSpPr>
              <p:nvPr/>
            </p:nvSpPr>
            <p:spPr bwMode="auto">
              <a:xfrm>
                <a:off x="2829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1" name="Freeform 533"/>
              <p:cNvSpPr>
                <a:spLocks/>
              </p:cNvSpPr>
              <p:nvPr/>
            </p:nvSpPr>
            <p:spPr bwMode="auto">
              <a:xfrm>
                <a:off x="2836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2" name="Freeform 534"/>
              <p:cNvSpPr>
                <a:spLocks/>
              </p:cNvSpPr>
              <p:nvPr/>
            </p:nvSpPr>
            <p:spPr bwMode="auto">
              <a:xfrm>
                <a:off x="2836" y="274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3" name="Freeform 535"/>
              <p:cNvSpPr>
                <a:spLocks/>
              </p:cNvSpPr>
              <p:nvPr/>
            </p:nvSpPr>
            <p:spPr bwMode="auto">
              <a:xfrm>
                <a:off x="2836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4" name="Freeform 536"/>
              <p:cNvSpPr>
                <a:spLocks/>
              </p:cNvSpPr>
              <p:nvPr/>
            </p:nvSpPr>
            <p:spPr bwMode="auto">
              <a:xfrm>
                <a:off x="2842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5" name="Freeform 537"/>
              <p:cNvSpPr>
                <a:spLocks/>
              </p:cNvSpPr>
              <p:nvPr/>
            </p:nvSpPr>
            <p:spPr bwMode="auto">
              <a:xfrm>
                <a:off x="2842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6" name="Freeform 538"/>
              <p:cNvSpPr>
                <a:spLocks/>
              </p:cNvSpPr>
              <p:nvPr/>
            </p:nvSpPr>
            <p:spPr bwMode="auto">
              <a:xfrm>
                <a:off x="2849" y="275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7" name="Freeform 539"/>
              <p:cNvSpPr>
                <a:spLocks/>
              </p:cNvSpPr>
              <p:nvPr/>
            </p:nvSpPr>
            <p:spPr bwMode="auto">
              <a:xfrm>
                <a:off x="2849" y="275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8" name="Freeform 540"/>
              <p:cNvSpPr>
                <a:spLocks/>
              </p:cNvSpPr>
              <p:nvPr/>
            </p:nvSpPr>
            <p:spPr bwMode="auto">
              <a:xfrm>
                <a:off x="2849" y="2758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9" name="Freeform 541"/>
              <p:cNvSpPr>
                <a:spLocks/>
              </p:cNvSpPr>
              <p:nvPr/>
            </p:nvSpPr>
            <p:spPr bwMode="auto">
              <a:xfrm>
                <a:off x="2855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0" name="Freeform 542"/>
              <p:cNvSpPr>
                <a:spLocks/>
              </p:cNvSpPr>
              <p:nvPr/>
            </p:nvSpPr>
            <p:spPr bwMode="auto">
              <a:xfrm>
                <a:off x="2855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1" name="Freeform 543"/>
              <p:cNvSpPr>
                <a:spLocks/>
              </p:cNvSpPr>
              <p:nvPr/>
            </p:nvSpPr>
            <p:spPr bwMode="auto">
              <a:xfrm>
                <a:off x="2855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2" name="Freeform 544"/>
              <p:cNvSpPr>
                <a:spLocks/>
              </p:cNvSpPr>
              <p:nvPr/>
            </p:nvSpPr>
            <p:spPr bwMode="auto">
              <a:xfrm>
                <a:off x="2861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3" name="Freeform 545"/>
              <p:cNvSpPr>
                <a:spLocks/>
              </p:cNvSpPr>
              <p:nvPr/>
            </p:nvSpPr>
            <p:spPr bwMode="auto">
              <a:xfrm>
                <a:off x="2861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4" name="Freeform 546"/>
              <p:cNvSpPr>
                <a:spLocks/>
              </p:cNvSpPr>
              <p:nvPr/>
            </p:nvSpPr>
            <p:spPr bwMode="auto">
              <a:xfrm>
                <a:off x="2861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5" name="Freeform 547"/>
              <p:cNvSpPr>
                <a:spLocks/>
              </p:cNvSpPr>
              <p:nvPr/>
            </p:nvSpPr>
            <p:spPr bwMode="auto">
              <a:xfrm>
                <a:off x="2868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6" name="Freeform 548"/>
              <p:cNvSpPr>
                <a:spLocks/>
              </p:cNvSpPr>
              <p:nvPr/>
            </p:nvSpPr>
            <p:spPr bwMode="auto">
              <a:xfrm>
                <a:off x="2868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7" name="Freeform 549"/>
              <p:cNvSpPr>
                <a:spLocks/>
              </p:cNvSpPr>
              <p:nvPr/>
            </p:nvSpPr>
            <p:spPr bwMode="auto">
              <a:xfrm>
                <a:off x="2868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8" name="Freeform 550"/>
              <p:cNvSpPr>
                <a:spLocks/>
              </p:cNvSpPr>
              <p:nvPr/>
            </p:nvSpPr>
            <p:spPr bwMode="auto">
              <a:xfrm>
                <a:off x="2874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9" name="Freeform 551"/>
              <p:cNvSpPr>
                <a:spLocks/>
              </p:cNvSpPr>
              <p:nvPr/>
            </p:nvSpPr>
            <p:spPr bwMode="auto">
              <a:xfrm>
                <a:off x="2874" y="276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0" name="Freeform 552"/>
              <p:cNvSpPr>
                <a:spLocks/>
              </p:cNvSpPr>
              <p:nvPr/>
            </p:nvSpPr>
            <p:spPr bwMode="auto">
              <a:xfrm>
                <a:off x="2881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1" name="Freeform 553"/>
              <p:cNvSpPr>
                <a:spLocks/>
              </p:cNvSpPr>
              <p:nvPr/>
            </p:nvSpPr>
            <p:spPr bwMode="auto">
              <a:xfrm>
                <a:off x="2881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2" name="Freeform 554"/>
              <p:cNvSpPr>
                <a:spLocks/>
              </p:cNvSpPr>
              <p:nvPr/>
            </p:nvSpPr>
            <p:spPr bwMode="auto">
              <a:xfrm>
                <a:off x="2881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3" name="Freeform 555"/>
              <p:cNvSpPr>
                <a:spLocks/>
              </p:cNvSpPr>
              <p:nvPr/>
            </p:nvSpPr>
            <p:spPr bwMode="auto">
              <a:xfrm>
                <a:off x="2887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4" name="Freeform 556"/>
              <p:cNvSpPr>
                <a:spLocks/>
              </p:cNvSpPr>
              <p:nvPr/>
            </p:nvSpPr>
            <p:spPr bwMode="auto">
              <a:xfrm>
                <a:off x="2887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5" name="Freeform 557"/>
              <p:cNvSpPr>
                <a:spLocks/>
              </p:cNvSpPr>
              <p:nvPr/>
            </p:nvSpPr>
            <p:spPr bwMode="auto">
              <a:xfrm>
                <a:off x="2887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6" name="Freeform 558"/>
              <p:cNvSpPr>
                <a:spLocks/>
              </p:cNvSpPr>
              <p:nvPr/>
            </p:nvSpPr>
            <p:spPr bwMode="auto">
              <a:xfrm>
                <a:off x="2894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7" name="Freeform 559"/>
              <p:cNvSpPr>
                <a:spLocks/>
              </p:cNvSpPr>
              <p:nvPr/>
            </p:nvSpPr>
            <p:spPr bwMode="auto">
              <a:xfrm>
                <a:off x="2894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8" name="Freeform 560"/>
              <p:cNvSpPr>
                <a:spLocks/>
              </p:cNvSpPr>
              <p:nvPr/>
            </p:nvSpPr>
            <p:spPr bwMode="auto">
              <a:xfrm>
                <a:off x="2894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9" name="Freeform 561"/>
              <p:cNvSpPr>
                <a:spLocks/>
              </p:cNvSpPr>
              <p:nvPr/>
            </p:nvSpPr>
            <p:spPr bwMode="auto">
              <a:xfrm>
                <a:off x="2900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0" name="Freeform 562"/>
              <p:cNvSpPr>
                <a:spLocks/>
              </p:cNvSpPr>
              <p:nvPr/>
            </p:nvSpPr>
            <p:spPr bwMode="auto">
              <a:xfrm>
                <a:off x="2900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1" name="Freeform 563"/>
              <p:cNvSpPr>
                <a:spLocks/>
              </p:cNvSpPr>
              <p:nvPr/>
            </p:nvSpPr>
            <p:spPr bwMode="auto">
              <a:xfrm>
                <a:off x="2900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2" name="Freeform 564"/>
              <p:cNvSpPr>
                <a:spLocks/>
              </p:cNvSpPr>
              <p:nvPr/>
            </p:nvSpPr>
            <p:spPr bwMode="auto">
              <a:xfrm>
                <a:off x="2907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3" name="Freeform 565"/>
              <p:cNvSpPr>
                <a:spLocks/>
              </p:cNvSpPr>
              <p:nvPr/>
            </p:nvSpPr>
            <p:spPr bwMode="auto">
              <a:xfrm>
                <a:off x="2907" y="2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4" name="Freeform 566"/>
              <p:cNvSpPr>
                <a:spLocks/>
              </p:cNvSpPr>
              <p:nvPr/>
            </p:nvSpPr>
            <p:spPr bwMode="auto">
              <a:xfrm>
                <a:off x="2913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5" name="Freeform 567"/>
              <p:cNvSpPr>
                <a:spLocks/>
              </p:cNvSpPr>
              <p:nvPr/>
            </p:nvSpPr>
            <p:spPr bwMode="auto">
              <a:xfrm>
                <a:off x="2913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6" name="Freeform 568"/>
              <p:cNvSpPr>
                <a:spLocks/>
              </p:cNvSpPr>
              <p:nvPr/>
            </p:nvSpPr>
            <p:spPr bwMode="auto">
              <a:xfrm>
                <a:off x="2913" y="27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7" name="Freeform 569"/>
              <p:cNvSpPr>
                <a:spLocks/>
              </p:cNvSpPr>
              <p:nvPr/>
            </p:nvSpPr>
            <p:spPr bwMode="auto">
              <a:xfrm>
                <a:off x="2920" y="277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8" name="Freeform 570"/>
              <p:cNvSpPr>
                <a:spLocks/>
              </p:cNvSpPr>
              <p:nvPr/>
            </p:nvSpPr>
            <p:spPr bwMode="auto">
              <a:xfrm>
                <a:off x="2920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9" name="Freeform 571"/>
              <p:cNvSpPr>
                <a:spLocks/>
              </p:cNvSpPr>
              <p:nvPr/>
            </p:nvSpPr>
            <p:spPr bwMode="auto">
              <a:xfrm>
                <a:off x="2920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0" name="Freeform 572"/>
              <p:cNvSpPr>
                <a:spLocks/>
              </p:cNvSpPr>
              <p:nvPr/>
            </p:nvSpPr>
            <p:spPr bwMode="auto">
              <a:xfrm>
                <a:off x="2926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1" name="Freeform 573"/>
              <p:cNvSpPr>
                <a:spLocks/>
              </p:cNvSpPr>
              <p:nvPr/>
            </p:nvSpPr>
            <p:spPr bwMode="auto">
              <a:xfrm>
                <a:off x="2926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2" name="Freeform 574"/>
              <p:cNvSpPr>
                <a:spLocks/>
              </p:cNvSpPr>
              <p:nvPr/>
            </p:nvSpPr>
            <p:spPr bwMode="auto">
              <a:xfrm>
                <a:off x="2926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3" name="Freeform 575"/>
              <p:cNvSpPr>
                <a:spLocks/>
              </p:cNvSpPr>
              <p:nvPr/>
            </p:nvSpPr>
            <p:spPr bwMode="auto">
              <a:xfrm>
                <a:off x="2933" y="2784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4" name="Freeform 576"/>
              <p:cNvSpPr>
                <a:spLocks/>
              </p:cNvSpPr>
              <p:nvPr/>
            </p:nvSpPr>
            <p:spPr bwMode="auto">
              <a:xfrm>
                <a:off x="2933" y="279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5" name="Freeform 577"/>
              <p:cNvSpPr>
                <a:spLocks/>
              </p:cNvSpPr>
              <p:nvPr/>
            </p:nvSpPr>
            <p:spPr bwMode="auto">
              <a:xfrm>
                <a:off x="2933" y="279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6" name="Freeform 578"/>
              <p:cNvSpPr>
                <a:spLocks/>
              </p:cNvSpPr>
              <p:nvPr/>
            </p:nvSpPr>
            <p:spPr bwMode="auto">
              <a:xfrm>
                <a:off x="2939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7" name="Freeform 579"/>
              <p:cNvSpPr>
                <a:spLocks/>
              </p:cNvSpPr>
              <p:nvPr/>
            </p:nvSpPr>
            <p:spPr bwMode="auto">
              <a:xfrm>
                <a:off x="2939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8" name="Freeform 580"/>
              <p:cNvSpPr>
                <a:spLocks/>
              </p:cNvSpPr>
              <p:nvPr/>
            </p:nvSpPr>
            <p:spPr bwMode="auto">
              <a:xfrm>
                <a:off x="2945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9" name="Freeform 581"/>
              <p:cNvSpPr>
                <a:spLocks/>
              </p:cNvSpPr>
              <p:nvPr/>
            </p:nvSpPr>
            <p:spPr bwMode="auto">
              <a:xfrm>
                <a:off x="2945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0" name="Freeform 582"/>
              <p:cNvSpPr>
                <a:spLocks/>
              </p:cNvSpPr>
              <p:nvPr/>
            </p:nvSpPr>
            <p:spPr bwMode="auto">
              <a:xfrm>
                <a:off x="2945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1" name="Freeform 583"/>
              <p:cNvSpPr>
                <a:spLocks/>
              </p:cNvSpPr>
              <p:nvPr/>
            </p:nvSpPr>
            <p:spPr bwMode="auto">
              <a:xfrm>
                <a:off x="295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2" name="Freeform 584"/>
              <p:cNvSpPr>
                <a:spLocks/>
              </p:cNvSpPr>
              <p:nvPr/>
            </p:nvSpPr>
            <p:spPr bwMode="auto">
              <a:xfrm>
                <a:off x="295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3" name="Freeform 585"/>
              <p:cNvSpPr>
                <a:spLocks/>
              </p:cNvSpPr>
              <p:nvPr/>
            </p:nvSpPr>
            <p:spPr bwMode="auto">
              <a:xfrm>
                <a:off x="2952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4" name="Freeform 586"/>
              <p:cNvSpPr>
                <a:spLocks/>
              </p:cNvSpPr>
              <p:nvPr/>
            </p:nvSpPr>
            <p:spPr bwMode="auto">
              <a:xfrm>
                <a:off x="2958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5" name="Freeform 587"/>
              <p:cNvSpPr>
                <a:spLocks/>
              </p:cNvSpPr>
              <p:nvPr/>
            </p:nvSpPr>
            <p:spPr bwMode="auto">
              <a:xfrm>
                <a:off x="2958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6" name="Freeform 588"/>
              <p:cNvSpPr>
                <a:spLocks/>
              </p:cNvSpPr>
              <p:nvPr/>
            </p:nvSpPr>
            <p:spPr bwMode="auto">
              <a:xfrm>
                <a:off x="2958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7" name="Freeform 589"/>
              <p:cNvSpPr>
                <a:spLocks/>
              </p:cNvSpPr>
              <p:nvPr/>
            </p:nvSpPr>
            <p:spPr bwMode="auto">
              <a:xfrm>
                <a:off x="2965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8" name="Freeform 590"/>
              <p:cNvSpPr>
                <a:spLocks/>
              </p:cNvSpPr>
              <p:nvPr/>
            </p:nvSpPr>
            <p:spPr bwMode="auto">
              <a:xfrm>
                <a:off x="2965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9" name="Freeform 591"/>
              <p:cNvSpPr>
                <a:spLocks/>
              </p:cNvSpPr>
              <p:nvPr/>
            </p:nvSpPr>
            <p:spPr bwMode="auto">
              <a:xfrm>
                <a:off x="2965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0" name="Freeform 592"/>
              <p:cNvSpPr>
                <a:spLocks/>
              </p:cNvSpPr>
              <p:nvPr/>
            </p:nvSpPr>
            <p:spPr bwMode="auto">
              <a:xfrm>
                <a:off x="2971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1" name="Freeform 593"/>
              <p:cNvSpPr>
                <a:spLocks/>
              </p:cNvSpPr>
              <p:nvPr/>
            </p:nvSpPr>
            <p:spPr bwMode="auto">
              <a:xfrm>
                <a:off x="2971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2" name="Freeform 594"/>
              <p:cNvSpPr>
                <a:spLocks/>
              </p:cNvSpPr>
              <p:nvPr/>
            </p:nvSpPr>
            <p:spPr bwMode="auto">
              <a:xfrm>
                <a:off x="2971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3" name="Freeform 595"/>
              <p:cNvSpPr>
                <a:spLocks/>
              </p:cNvSpPr>
              <p:nvPr/>
            </p:nvSpPr>
            <p:spPr bwMode="auto">
              <a:xfrm>
                <a:off x="2978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4" name="Freeform 596"/>
              <p:cNvSpPr>
                <a:spLocks/>
              </p:cNvSpPr>
              <p:nvPr/>
            </p:nvSpPr>
            <p:spPr bwMode="auto">
              <a:xfrm>
                <a:off x="2978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5" name="Freeform 597"/>
              <p:cNvSpPr>
                <a:spLocks/>
              </p:cNvSpPr>
              <p:nvPr/>
            </p:nvSpPr>
            <p:spPr bwMode="auto">
              <a:xfrm>
                <a:off x="2984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6" name="Freeform 598"/>
              <p:cNvSpPr>
                <a:spLocks/>
              </p:cNvSpPr>
              <p:nvPr/>
            </p:nvSpPr>
            <p:spPr bwMode="auto">
              <a:xfrm>
                <a:off x="2984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7" name="Freeform 599"/>
              <p:cNvSpPr>
                <a:spLocks/>
              </p:cNvSpPr>
              <p:nvPr/>
            </p:nvSpPr>
            <p:spPr bwMode="auto">
              <a:xfrm>
                <a:off x="2984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8" name="Freeform 600"/>
              <p:cNvSpPr>
                <a:spLocks/>
              </p:cNvSpPr>
              <p:nvPr/>
            </p:nvSpPr>
            <p:spPr bwMode="auto">
              <a:xfrm>
                <a:off x="2991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9" name="Freeform 601"/>
              <p:cNvSpPr>
                <a:spLocks/>
              </p:cNvSpPr>
              <p:nvPr/>
            </p:nvSpPr>
            <p:spPr bwMode="auto">
              <a:xfrm>
                <a:off x="2991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0" name="Freeform 602"/>
              <p:cNvSpPr>
                <a:spLocks/>
              </p:cNvSpPr>
              <p:nvPr/>
            </p:nvSpPr>
            <p:spPr bwMode="auto">
              <a:xfrm>
                <a:off x="2991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1" name="Freeform 603"/>
              <p:cNvSpPr>
                <a:spLocks/>
              </p:cNvSpPr>
              <p:nvPr/>
            </p:nvSpPr>
            <p:spPr bwMode="auto">
              <a:xfrm>
                <a:off x="2997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2" name="Freeform 604"/>
              <p:cNvSpPr>
                <a:spLocks/>
              </p:cNvSpPr>
              <p:nvPr/>
            </p:nvSpPr>
            <p:spPr bwMode="auto">
              <a:xfrm>
                <a:off x="2997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3" name="Freeform 605"/>
              <p:cNvSpPr>
                <a:spLocks/>
              </p:cNvSpPr>
              <p:nvPr/>
            </p:nvSpPr>
            <p:spPr bwMode="auto">
              <a:xfrm>
                <a:off x="2997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4" name="Freeform 606"/>
              <p:cNvSpPr>
                <a:spLocks/>
              </p:cNvSpPr>
              <p:nvPr/>
            </p:nvSpPr>
            <p:spPr bwMode="auto">
              <a:xfrm>
                <a:off x="3004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5" name="Freeform 607"/>
              <p:cNvSpPr>
                <a:spLocks/>
              </p:cNvSpPr>
              <p:nvPr/>
            </p:nvSpPr>
            <p:spPr bwMode="auto">
              <a:xfrm>
                <a:off x="3004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6" name="Freeform 608"/>
              <p:cNvSpPr>
                <a:spLocks/>
              </p:cNvSpPr>
              <p:nvPr/>
            </p:nvSpPr>
            <p:spPr bwMode="auto">
              <a:xfrm>
                <a:off x="3004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3" name="Group 609"/>
            <p:cNvGrpSpPr>
              <a:grpSpLocks/>
            </p:cNvGrpSpPr>
            <p:nvPr/>
          </p:nvGrpSpPr>
          <p:grpSpPr bwMode="auto">
            <a:xfrm>
              <a:off x="3010" y="2790"/>
              <a:ext cx="466" cy="83"/>
              <a:chOff x="3010" y="2790"/>
              <a:chExt cx="466" cy="83"/>
            </a:xfrm>
          </p:grpSpPr>
          <p:sp>
            <p:nvSpPr>
              <p:cNvPr id="29277" name="Freeform 610"/>
              <p:cNvSpPr>
                <a:spLocks/>
              </p:cNvSpPr>
              <p:nvPr/>
            </p:nvSpPr>
            <p:spPr bwMode="auto">
              <a:xfrm>
                <a:off x="3010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611"/>
              <p:cNvSpPr>
                <a:spLocks/>
              </p:cNvSpPr>
              <p:nvPr/>
            </p:nvSpPr>
            <p:spPr bwMode="auto">
              <a:xfrm>
                <a:off x="3010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612"/>
              <p:cNvSpPr>
                <a:spLocks/>
              </p:cNvSpPr>
              <p:nvPr/>
            </p:nvSpPr>
            <p:spPr bwMode="auto">
              <a:xfrm>
                <a:off x="3017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613"/>
              <p:cNvSpPr>
                <a:spLocks/>
              </p:cNvSpPr>
              <p:nvPr/>
            </p:nvSpPr>
            <p:spPr bwMode="auto">
              <a:xfrm>
                <a:off x="3017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614"/>
              <p:cNvSpPr>
                <a:spLocks/>
              </p:cNvSpPr>
              <p:nvPr/>
            </p:nvSpPr>
            <p:spPr bwMode="auto">
              <a:xfrm>
                <a:off x="3017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615"/>
              <p:cNvSpPr>
                <a:spLocks/>
              </p:cNvSpPr>
              <p:nvPr/>
            </p:nvSpPr>
            <p:spPr bwMode="auto">
              <a:xfrm>
                <a:off x="3023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616"/>
              <p:cNvSpPr>
                <a:spLocks/>
              </p:cNvSpPr>
              <p:nvPr/>
            </p:nvSpPr>
            <p:spPr bwMode="auto">
              <a:xfrm>
                <a:off x="3023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617"/>
              <p:cNvSpPr>
                <a:spLocks/>
              </p:cNvSpPr>
              <p:nvPr/>
            </p:nvSpPr>
            <p:spPr bwMode="auto">
              <a:xfrm>
                <a:off x="3023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618"/>
              <p:cNvSpPr>
                <a:spLocks/>
              </p:cNvSpPr>
              <p:nvPr/>
            </p:nvSpPr>
            <p:spPr bwMode="auto">
              <a:xfrm>
                <a:off x="3030" y="279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619"/>
              <p:cNvSpPr>
                <a:spLocks/>
              </p:cNvSpPr>
              <p:nvPr/>
            </p:nvSpPr>
            <p:spPr bwMode="auto">
              <a:xfrm>
                <a:off x="3030" y="279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620"/>
              <p:cNvSpPr>
                <a:spLocks/>
              </p:cNvSpPr>
              <p:nvPr/>
            </p:nvSpPr>
            <p:spPr bwMode="auto">
              <a:xfrm>
                <a:off x="3030" y="279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621"/>
              <p:cNvSpPr>
                <a:spLocks/>
              </p:cNvSpPr>
              <p:nvPr/>
            </p:nvSpPr>
            <p:spPr bwMode="auto">
              <a:xfrm>
                <a:off x="3036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Freeform 622"/>
              <p:cNvSpPr>
                <a:spLocks/>
              </p:cNvSpPr>
              <p:nvPr/>
            </p:nvSpPr>
            <p:spPr bwMode="auto">
              <a:xfrm>
                <a:off x="3036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Freeform 623"/>
              <p:cNvSpPr>
                <a:spLocks/>
              </p:cNvSpPr>
              <p:nvPr/>
            </p:nvSpPr>
            <p:spPr bwMode="auto">
              <a:xfrm>
                <a:off x="3036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Freeform 624"/>
              <p:cNvSpPr>
                <a:spLocks/>
              </p:cNvSpPr>
              <p:nvPr/>
            </p:nvSpPr>
            <p:spPr bwMode="auto">
              <a:xfrm>
                <a:off x="3042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Freeform 625"/>
              <p:cNvSpPr>
                <a:spLocks/>
              </p:cNvSpPr>
              <p:nvPr/>
            </p:nvSpPr>
            <p:spPr bwMode="auto">
              <a:xfrm>
                <a:off x="3042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Freeform 626"/>
              <p:cNvSpPr>
                <a:spLocks/>
              </p:cNvSpPr>
              <p:nvPr/>
            </p:nvSpPr>
            <p:spPr bwMode="auto">
              <a:xfrm>
                <a:off x="3042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Freeform 627"/>
              <p:cNvSpPr>
                <a:spLocks/>
              </p:cNvSpPr>
              <p:nvPr/>
            </p:nvSpPr>
            <p:spPr bwMode="auto">
              <a:xfrm>
                <a:off x="3049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Freeform 628"/>
              <p:cNvSpPr>
                <a:spLocks/>
              </p:cNvSpPr>
              <p:nvPr/>
            </p:nvSpPr>
            <p:spPr bwMode="auto">
              <a:xfrm>
                <a:off x="3049" y="2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Freeform 629"/>
              <p:cNvSpPr>
                <a:spLocks/>
              </p:cNvSpPr>
              <p:nvPr/>
            </p:nvSpPr>
            <p:spPr bwMode="auto">
              <a:xfrm>
                <a:off x="3055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Freeform 630"/>
              <p:cNvSpPr>
                <a:spLocks/>
              </p:cNvSpPr>
              <p:nvPr/>
            </p:nvSpPr>
            <p:spPr bwMode="auto">
              <a:xfrm>
                <a:off x="3055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Freeform 631"/>
              <p:cNvSpPr>
                <a:spLocks/>
              </p:cNvSpPr>
              <p:nvPr/>
            </p:nvSpPr>
            <p:spPr bwMode="auto">
              <a:xfrm>
                <a:off x="3055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Freeform 632"/>
              <p:cNvSpPr>
                <a:spLocks/>
              </p:cNvSpPr>
              <p:nvPr/>
            </p:nvSpPr>
            <p:spPr bwMode="auto">
              <a:xfrm>
                <a:off x="3062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Freeform 633"/>
              <p:cNvSpPr>
                <a:spLocks/>
              </p:cNvSpPr>
              <p:nvPr/>
            </p:nvSpPr>
            <p:spPr bwMode="auto">
              <a:xfrm>
                <a:off x="3062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Freeform 634"/>
              <p:cNvSpPr>
                <a:spLocks/>
              </p:cNvSpPr>
              <p:nvPr/>
            </p:nvSpPr>
            <p:spPr bwMode="auto">
              <a:xfrm>
                <a:off x="3062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635"/>
              <p:cNvSpPr>
                <a:spLocks/>
              </p:cNvSpPr>
              <p:nvPr/>
            </p:nvSpPr>
            <p:spPr bwMode="auto">
              <a:xfrm>
                <a:off x="3068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636"/>
              <p:cNvSpPr>
                <a:spLocks/>
              </p:cNvSpPr>
              <p:nvPr/>
            </p:nvSpPr>
            <p:spPr bwMode="auto">
              <a:xfrm>
                <a:off x="3068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637"/>
              <p:cNvSpPr>
                <a:spLocks/>
              </p:cNvSpPr>
              <p:nvPr/>
            </p:nvSpPr>
            <p:spPr bwMode="auto">
              <a:xfrm>
                <a:off x="3068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638"/>
              <p:cNvSpPr>
                <a:spLocks/>
              </p:cNvSpPr>
              <p:nvPr/>
            </p:nvSpPr>
            <p:spPr bwMode="auto">
              <a:xfrm>
                <a:off x="3075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639"/>
              <p:cNvSpPr>
                <a:spLocks/>
              </p:cNvSpPr>
              <p:nvPr/>
            </p:nvSpPr>
            <p:spPr bwMode="auto">
              <a:xfrm>
                <a:off x="3075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640"/>
              <p:cNvSpPr>
                <a:spLocks/>
              </p:cNvSpPr>
              <p:nvPr/>
            </p:nvSpPr>
            <p:spPr bwMode="auto">
              <a:xfrm>
                <a:off x="3075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641"/>
              <p:cNvSpPr>
                <a:spLocks/>
              </p:cNvSpPr>
              <p:nvPr/>
            </p:nvSpPr>
            <p:spPr bwMode="auto">
              <a:xfrm>
                <a:off x="3081" y="2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642"/>
              <p:cNvSpPr>
                <a:spLocks/>
              </p:cNvSpPr>
              <p:nvPr/>
            </p:nvSpPr>
            <p:spPr bwMode="auto">
              <a:xfrm>
                <a:off x="3081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643"/>
              <p:cNvSpPr>
                <a:spLocks/>
              </p:cNvSpPr>
              <p:nvPr/>
            </p:nvSpPr>
            <p:spPr bwMode="auto">
              <a:xfrm>
                <a:off x="3088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644"/>
              <p:cNvSpPr>
                <a:spLocks/>
              </p:cNvSpPr>
              <p:nvPr/>
            </p:nvSpPr>
            <p:spPr bwMode="auto">
              <a:xfrm>
                <a:off x="3088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Freeform 645"/>
              <p:cNvSpPr>
                <a:spLocks/>
              </p:cNvSpPr>
              <p:nvPr/>
            </p:nvSpPr>
            <p:spPr bwMode="auto">
              <a:xfrm>
                <a:off x="3088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646"/>
              <p:cNvSpPr>
                <a:spLocks/>
              </p:cNvSpPr>
              <p:nvPr/>
            </p:nvSpPr>
            <p:spPr bwMode="auto">
              <a:xfrm>
                <a:off x="3094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647"/>
              <p:cNvSpPr>
                <a:spLocks/>
              </p:cNvSpPr>
              <p:nvPr/>
            </p:nvSpPr>
            <p:spPr bwMode="auto">
              <a:xfrm>
                <a:off x="3094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648"/>
              <p:cNvSpPr>
                <a:spLocks/>
              </p:cNvSpPr>
              <p:nvPr/>
            </p:nvSpPr>
            <p:spPr bwMode="auto">
              <a:xfrm>
                <a:off x="3094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649"/>
              <p:cNvSpPr>
                <a:spLocks/>
              </p:cNvSpPr>
              <p:nvPr/>
            </p:nvSpPr>
            <p:spPr bwMode="auto">
              <a:xfrm>
                <a:off x="3101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650"/>
              <p:cNvSpPr>
                <a:spLocks/>
              </p:cNvSpPr>
              <p:nvPr/>
            </p:nvSpPr>
            <p:spPr bwMode="auto">
              <a:xfrm>
                <a:off x="3101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651"/>
              <p:cNvSpPr>
                <a:spLocks/>
              </p:cNvSpPr>
              <p:nvPr/>
            </p:nvSpPr>
            <p:spPr bwMode="auto">
              <a:xfrm>
                <a:off x="3101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652"/>
              <p:cNvSpPr>
                <a:spLocks/>
              </p:cNvSpPr>
              <p:nvPr/>
            </p:nvSpPr>
            <p:spPr bwMode="auto">
              <a:xfrm>
                <a:off x="3107" y="27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653"/>
              <p:cNvSpPr>
                <a:spLocks/>
              </p:cNvSpPr>
              <p:nvPr/>
            </p:nvSpPr>
            <p:spPr bwMode="auto">
              <a:xfrm>
                <a:off x="3107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654"/>
              <p:cNvSpPr>
                <a:spLocks/>
              </p:cNvSpPr>
              <p:nvPr/>
            </p:nvSpPr>
            <p:spPr bwMode="auto">
              <a:xfrm>
                <a:off x="3107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655"/>
              <p:cNvSpPr>
                <a:spLocks/>
              </p:cNvSpPr>
              <p:nvPr/>
            </p:nvSpPr>
            <p:spPr bwMode="auto">
              <a:xfrm>
                <a:off x="3114" y="2809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656"/>
              <p:cNvSpPr>
                <a:spLocks/>
              </p:cNvSpPr>
              <p:nvPr/>
            </p:nvSpPr>
            <p:spPr bwMode="auto">
              <a:xfrm>
                <a:off x="3114" y="2809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657"/>
              <p:cNvSpPr>
                <a:spLocks/>
              </p:cNvSpPr>
              <p:nvPr/>
            </p:nvSpPr>
            <p:spPr bwMode="auto">
              <a:xfrm>
                <a:off x="3114" y="2803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658"/>
              <p:cNvSpPr>
                <a:spLocks/>
              </p:cNvSpPr>
              <p:nvPr/>
            </p:nvSpPr>
            <p:spPr bwMode="auto">
              <a:xfrm>
                <a:off x="3120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659"/>
              <p:cNvSpPr>
                <a:spLocks/>
              </p:cNvSpPr>
              <p:nvPr/>
            </p:nvSpPr>
            <p:spPr bwMode="auto">
              <a:xfrm>
                <a:off x="3120" y="2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660"/>
              <p:cNvSpPr>
                <a:spLocks/>
              </p:cNvSpPr>
              <p:nvPr/>
            </p:nvSpPr>
            <p:spPr bwMode="auto">
              <a:xfrm>
                <a:off x="3126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661"/>
              <p:cNvSpPr>
                <a:spLocks/>
              </p:cNvSpPr>
              <p:nvPr/>
            </p:nvSpPr>
            <p:spPr bwMode="auto">
              <a:xfrm>
                <a:off x="3126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662"/>
              <p:cNvSpPr>
                <a:spLocks/>
              </p:cNvSpPr>
              <p:nvPr/>
            </p:nvSpPr>
            <p:spPr bwMode="auto">
              <a:xfrm>
                <a:off x="3126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663"/>
              <p:cNvSpPr>
                <a:spLocks/>
              </p:cNvSpPr>
              <p:nvPr/>
            </p:nvSpPr>
            <p:spPr bwMode="auto">
              <a:xfrm>
                <a:off x="3133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664"/>
              <p:cNvSpPr>
                <a:spLocks/>
              </p:cNvSpPr>
              <p:nvPr/>
            </p:nvSpPr>
            <p:spPr bwMode="auto">
              <a:xfrm>
                <a:off x="3133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665"/>
              <p:cNvSpPr>
                <a:spLocks/>
              </p:cNvSpPr>
              <p:nvPr/>
            </p:nvSpPr>
            <p:spPr bwMode="auto">
              <a:xfrm>
                <a:off x="3133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666"/>
              <p:cNvSpPr>
                <a:spLocks/>
              </p:cNvSpPr>
              <p:nvPr/>
            </p:nvSpPr>
            <p:spPr bwMode="auto">
              <a:xfrm>
                <a:off x="3139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667"/>
              <p:cNvSpPr>
                <a:spLocks/>
              </p:cNvSpPr>
              <p:nvPr/>
            </p:nvSpPr>
            <p:spPr bwMode="auto">
              <a:xfrm>
                <a:off x="3139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668"/>
              <p:cNvSpPr>
                <a:spLocks/>
              </p:cNvSpPr>
              <p:nvPr/>
            </p:nvSpPr>
            <p:spPr bwMode="auto">
              <a:xfrm>
                <a:off x="3139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669"/>
              <p:cNvSpPr>
                <a:spLocks/>
              </p:cNvSpPr>
              <p:nvPr/>
            </p:nvSpPr>
            <p:spPr bwMode="auto">
              <a:xfrm>
                <a:off x="3146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670"/>
              <p:cNvSpPr>
                <a:spLocks/>
              </p:cNvSpPr>
              <p:nvPr/>
            </p:nvSpPr>
            <p:spPr bwMode="auto">
              <a:xfrm>
                <a:off x="3146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671"/>
              <p:cNvSpPr>
                <a:spLocks/>
              </p:cNvSpPr>
              <p:nvPr/>
            </p:nvSpPr>
            <p:spPr bwMode="auto">
              <a:xfrm>
                <a:off x="3146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672"/>
              <p:cNvSpPr>
                <a:spLocks/>
              </p:cNvSpPr>
              <p:nvPr/>
            </p:nvSpPr>
            <p:spPr bwMode="auto">
              <a:xfrm>
                <a:off x="3152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673"/>
              <p:cNvSpPr>
                <a:spLocks/>
              </p:cNvSpPr>
              <p:nvPr/>
            </p:nvSpPr>
            <p:spPr bwMode="auto">
              <a:xfrm>
                <a:off x="3152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674"/>
              <p:cNvSpPr>
                <a:spLocks/>
              </p:cNvSpPr>
              <p:nvPr/>
            </p:nvSpPr>
            <p:spPr bwMode="auto">
              <a:xfrm>
                <a:off x="3152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675"/>
              <p:cNvSpPr>
                <a:spLocks/>
              </p:cNvSpPr>
              <p:nvPr/>
            </p:nvSpPr>
            <p:spPr bwMode="auto">
              <a:xfrm>
                <a:off x="3159" y="2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676"/>
              <p:cNvSpPr>
                <a:spLocks/>
              </p:cNvSpPr>
              <p:nvPr/>
            </p:nvSpPr>
            <p:spPr bwMode="auto">
              <a:xfrm>
                <a:off x="3159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677"/>
              <p:cNvSpPr>
                <a:spLocks/>
              </p:cNvSpPr>
              <p:nvPr/>
            </p:nvSpPr>
            <p:spPr bwMode="auto">
              <a:xfrm>
                <a:off x="3159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678"/>
              <p:cNvSpPr>
                <a:spLocks/>
              </p:cNvSpPr>
              <p:nvPr/>
            </p:nvSpPr>
            <p:spPr bwMode="auto">
              <a:xfrm>
                <a:off x="3165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679"/>
              <p:cNvSpPr>
                <a:spLocks/>
              </p:cNvSpPr>
              <p:nvPr/>
            </p:nvSpPr>
            <p:spPr bwMode="auto">
              <a:xfrm>
                <a:off x="3165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680"/>
              <p:cNvSpPr>
                <a:spLocks/>
              </p:cNvSpPr>
              <p:nvPr/>
            </p:nvSpPr>
            <p:spPr bwMode="auto">
              <a:xfrm>
                <a:off x="3172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681"/>
              <p:cNvSpPr>
                <a:spLocks/>
              </p:cNvSpPr>
              <p:nvPr/>
            </p:nvSpPr>
            <p:spPr bwMode="auto">
              <a:xfrm>
                <a:off x="3172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682"/>
              <p:cNvSpPr>
                <a:spLocks/>
              </p:cNvSpPr>
              <p:nvPr/>
            </p:nvSpPr>
            <p:spPr bwMode="auto">
              <a:xfrm>
                <a:off x="3172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683"/>
              <p:cNvSpPr>
                <a:spLocks/>
              </p:cNvSpPr>
              <p:nvPr/>
            </p:nvSpPr>
            <p:spPr bwMode="auto">
              <a:xfrm>
                <a:off x="3178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684"/>
              <p:cNvSpPr>
                <a:spLocks/>
              </p:cNvSpPr>
              <p:nvPr/>
            </p:nvSpPr>
            <p:spPr bwMode="auto">
              <a:xfrm>
                <a:off x="3178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685"/>
              <p:cNvSpPr>
                <a:spLocks/>
              </p:cNvSpPr>
              <p:nvPr/>
            </p:nvSpPr>
            <p:spPr bwMode="auto">
              <a:xfrm>
                <a:off x="3178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686"/>
              <p:cNvSpPr>
                <a:spLocks/>
              </p:cNvSpPr>
              <p:nvPr/>
            </p:nvSpPr>
            <p:spPr bwMode="auto">
              <a:xfrm>
                <a:off x="3185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687"/>
              <p:cNvSpPr>
                <a:spLocks/>
              </p:cNvSpPr>
              <p:nvPr/>
            </p:nvSpPr>
            <p:spPr bwMode="auto">
              <a:xfrm>
                <a:off x="3185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688"/>
              <p:cNvSpPr>
                <a:spLocks/>
              </p:cNvSpPr>
              <p:nvPr/>
            </p:nvSpPr>
            <p:spPr bwMode="auto">
              <a:xfrm>
                <a:off x="3185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689"/>
              <p:cNvSpPr>
                <a:spLocks/>
              </p:cNvSpPr>
              <p:nvPr/>
            </p:nvSpPr>
            <p:spPr bwMode="auto">
              <a:xfrm>
                <a:off x="3191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690"/>
              <p:cNvSpPr>
                <a:spLocks/>
              </p:cNvSpPr>
              <p:nvPr/>
            </p:nvSpPr>
            <p:spPr bwMode="auto">
              <a:xfrm>
                <a:off x="3191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691"/>
              <p:cNvSpPr>
                <a:spLocks/>
              </p:cNvSpPr>
              <p:nvPr/>
            </p:nvSpPr>
            <p:spPr bwMode="auto">
              <a:xfrm>
                <a:off x="3191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692"/>
              <p:cNvSpPr>
                <a:spLocks/>
              </p:cNvSpPr>
              <p:nvPr/>
            </p:nvSpPr>
            <p:spPr bwMode="auto">
              <a:xfrm>
                <a:off x="3198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693"/>
              <p:cNvSpPr>
                <a:spLocks/>
              </p:cNvSpPr>
              <p:nvPr/>
            </p:nvSpPr>
            <p:spPr bwMode="auto">
              <a:xfrm>
                <a:off x="3198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Freeform 694"/>
              <p:cNvSpPr>
                <a:spLocks/>
              </p:cNvSpPr>
              <p:nvPr/>
            </p:nvSpPr>
            <p:spPr bwMode="auto">
              <a:xfrm>
                <a:off x="3198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2" name="Freeform 695"/>
              <p:cNvSpPr>
                <a:spLocks/>
              </p:cNvSpPr>
              <p:nvPr/>
            </p:nvSpPr>
            <p:spPr bwMode="auto">
              <a:xfrm>
                <a:off x="3204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3" name="Freeform 696"/>
              <p:cNvSpPr>
                <a:spLocks/>
              </p:cNvSpPr>
              <p:nvPr/>
            </p:nvSpPr>
            <p:spPr bwMode="auto">
              <a:xfrm>
                <a:off x="3204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697"/>
              <p:cNvSpPr>
                <a:spLocks/>
              </p:cNvSpPr>
              <p:nvPr/>
            </p:nvSpPr>
            <p:spPr bwMode="auto">
              <a:xfrm>
                <a:off x="3211" y="282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698"/>
              <p:cNvSpPr>
                <a:spLocks/>
              </p:cNvSpPr>
              <p:nvPr/>
            </p:nvSpPr>
            <p:spPr bwMode="auto">
              <a:xfrm>
                <a:off x="3211" y="2828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699"/>
              <p:cNvSpPr>
                <a:spLocks/>
              </p:cNvSpPr>
              <p:nvPr/>
            </p:nvSpPr>
            <p:spPr bwMode="auto">
              <a:xfrm>
                <a:off x="3211" y="282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700"/>
              <p:cNvSpPr>
                <a:spLocks/>
              </p:cNvSpPr>
              <p:nvPr/>
            </p:nvSpPr>
            <p:spPr bwMode="auto">
              <a:xfrm>
                <a:off x="3217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701"/>
              <p:cNvSpPr>
                <a:spLocks/>
              </p:cNvSpPr>
              <p:nvPr/>
            </p:nvSpPr>
            <p:spPr bwMode="auto">
              <a:xfrm>
                <a:off x="3217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702"/>
              <p:cNvSpPr>
                <a:spLocks/>
              </p:cNvSpPr>
              <p:nvPr/>
            </p:nvSpPr>
            <p:spPr bwMode="auto">
              <a:xfrm>
                <a:off x="3217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703"/>
              <p:cNvSpPr>
                <a:spLocks/>
              </p:cNvSpPr>
              <p:nvPr/>
            </p:nvSpPr>
            <p:spPr bwMode="auto">
              <a:xfrm>
                <a:off x="3223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704"/>
              <p:cNvSpPr>
                <a:spLocks/>
              </p:cNvSpPr>
              <p:nvPr/>
            </p:nvSpPr>
            <p:spPr bwMode="auto">
              <a:xfrm>
                <a:off x="3223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705"/>
              <p:cNvSpPr>
                <a:spLocks/>
              </p:cNvSpPr>
              <p:nvPr/>
            </p:nvSpPr>
            <p:spPr bwMode="auto">
              <a:xfrm>
                <a:off x="3223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706"/>
              <p:cNvSpPr>
                <a:spLocks/>
              </p:cNvSpPr>
              <p:nvPr/>
            </p:nvSpPr>
            <p:spPr bwMode="auto">
              <a:xfrm>
                <a:off x="3230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707"/>
              <p:cNvSpPr>
                <a:spLocks/>
              </p:cNvSpPr>
              <p:nvPr/>
            </p:nvSpPr>
            <p:spPr bwMode="auto">
              <a:xfrm>
                <a:off x="3230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708"/>
              <p:cNvSpPr>
                <a:spLocks/>
              </p:cNvSpPr>
              <p:nvPr/>
            </p:nvSpPr>
            <p:spPr bwMode="auto">
              <a:xfrm>
                <a:off x="3230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709"/>
              <p:cNvSpPr>
                <a:spLocks/>
              </p:cNvSpPr>
              <p:nvPr/>
            </p:nvSpPr>
            <p:spPr bwMode="auto">
              <a:xfrm>
                <a:off x="3236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710"/>
              <p:cNvSpPr>
                <a:spLocks/>
              </p:cNvSpPr>
              <p:nvPr/>
            </p:nvSpPr>
            <p:spPr bwMode="auto">
              <a:xfrm>
                <a:off x="3236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711"/>
              <p:cNvSpPr>
                <a:spLocks/>
              </p:cNvSpPr>
              <p:nvPr/>
            </p:nvSpPr>
            <p:spPr bwMode="auto">
              <a:xfrm>
                <a:off x="3236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712"/>
              <p:cNvSpPr>
                <a:spLocks/>
              </p:cNvSpPr>
              <p:nvPr/>
            </p:nvSpPr>
            <p:spPr bwMode="auto">
              <a:xfrm>
                <a:off x="324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713"/>
              <p:cNvSpPr>
                <a:spLocks/>
              </p:cNvSpPr>
              <p:nvPr/>
            </p:nvSpPr>
            <p:spPr bwMode="auto">
              <a:xfrm>
                <a:off x="324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714"/>
              <p:cNvSpPr>
                <a:spLocks/>
              </p:cNvSpPr>
              <p:nvPr/>
            </p:nvSpPr>
            <p:spPr bwMode="auto">
              <a:xfrm>
                <a:off x="3243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715"/>
              <p:cNvSpPr>
                <a:spLocks/>
              </p:cNvSpPr>
              <p:nvPr/>
            </p:nvSpPr>
            <p:spPr bwMode="auto">
              <a:xfrm>
                <a:off x="3249" y="281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716"/>
              <p:cNvSpPr>
                <a:spLocks/>
              </p:cNvSpPr>
              <p:nvPr/>
            </p:nvSpPr>
            <p:spPr bwMode="auto">
              <a:xfrm>
                <a:off x="3249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717"/>
              <p:cNvSpPr>
                <a:spLocks/>
              </p:cNvSpPr>
              <p:nvPr/>
            </p:nvSpPr>
            <p:spPr bwMode="auto">
              <a:xfrm>
                <a:off x="3256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718"/>
              <p:cNvSpPr>
                <a:spLocks/>
              </p:cNvSpPr>
              <p:nvPr/>
            </p:nvSpPr>
            <p:spPr bwMode="auto">
              <a:xfrm>
                <a:off x="3256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719"/>
              <p:cNvSpPr>
                <a:spLocks/>
              </p:cNvSpPr>
              <p:nvPr/>
            </p:nvSpPr>
            <p:spPr bwMode="auto">
              <a:xfrm>
                <a:off x="3256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720"/>
              <p:cNvSpPr>
                <a:spLocks/>
              </p:cNvSpPr>
              <p:nvPr/>
            </p:nvSpPr>
            <p:spPr bwMode="auto">
              <a:xfrm>
                <a:off x="3262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721"/>
              <p:cNvSpPr>
                <a:spLocks/>
              </p:cNvSpPr>
              <p:nvPr/>
            </p:nvSpPr>
            <p:spPr bwMode="auto">
              <a:xfrm>
                <a:off x="3262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722"/>
              <p:cNvSpPr>
                <a:spLocks/>
              </p:cNvSpPr>
              <p:nvPr/>
            </p:nvSpPr>
            <p:spPr bwMode="auto">
              <a:xfrm>
                <a:off x="3262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723"/>
              <p:cNvSpPr>
                <a:spLocks/>
              </p:cNvSpPr>
              <p:nvPr/>
            </p:nvSpPr>
            <p:spPr bwMode="auto">
              <a:xfrm>
                <a:off x="3269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724"/>
              <p:cNvSpPr>
                <a:spLocks/>
              </p:cNvSpPr>
              <p:nvPr/>
            </p:nvSpPr>
            <p:spPr bwMode="auto">
              <a:xfrm>
                <a:off x="3269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725"/>
              <p:cNvSpPr>
                <a:spLocks/>
              </p:cNvSpPr>
              <p:nvPr/>
            </p:nvSpPr>
            <p:spPr bwMode="auto">
              <a:xfrm>
                <a:off x="3269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726"/>
              <p:cNvSpPr>
                <a:spLocks/>
              </p:cNvSpPr>
              <p:nvPr/>
            </p:nvSpPr>
            <p:spPr bwMode="auto">
              <a:xfrm>
                <a:off x="3275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727"/>
              <p:cNvSpPr>
                <a:spLocks/>
              </p:cNvSpPr>
              <p:nvPr/>
            </p:nvSpPr>
            <p:spPr bwMode="auto">
              <a:xfrm>
                <a:off x="3275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728"/>
              <p:cNvSpPr>
                <a:spLocks/>
              </p:cNvSpPr>
              <p:nvPr/>
            </p:nvSpPr>
            <p:spPr bwMode="auto">
              <a:xfrm>
                <a:off x="3275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729"/>
              <p:cNvSpPr>
                <a:spLocks/>
              </p:cNvSpPr>
              <p:nvPr/>
            </p:nvSpPr>
            <p:spPr bwMode="auto">
              <a:xfrm>
                <a:off x="3282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730"/>
              <p:cNvSpPr>
                <a:spLocks/>
              </p:cNvSpPr>
              <p:nvPr/>
            </p:nvSpPr>
            <p:spPr bwMode="auto">
              <a:xfrm>
                <a:off x="3282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731"/>
              <p:cNvSpPr>
                <a:spLocks/>
              </p:cNvSpPr>
              <p:nvPr/>
            </p:nvSpPr>
            <p:spPr bwMode="auto">
              <a:xfrm>
                <a:off x="3282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732"/>
              <p:cNvSpPr>
                <a:spLocks/>
              </p:cNvSpPr>
              <p:nvPr/>
            </p:nvSpPr>
            <p:spPr bwMode="auto">
              <a:xfrm>
                <a:off x="3288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733"/>
              <p:cNvSpPr>
                <a:spLocks/>
              </p:cNvSpPr>
              <p:nvPr/>
            </p:nvSpPr>
            <p:spPr bwMode="auto">
              <a:xfrm>
                <a:off x="3288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734"/>
              <p:cNvSpPr>
                <a:spLocks/>
              </p:cNvSpPr>
              <p:nvPr/>
            </p:nvSpPr>
            <p:spPr bwMode="auto">
              <a:xfrm>
                <a:off x="3288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735"/>
              <p:cNvSpPr>
                <a:spLocks/>
              </p:cNvSpPr>
              <p:nvPr/>
            </p:nvSpPr>
            <p:spPr bwMode="auto">
              <a:xfrm>
                <a:off x="3295" y="282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736"/>
              <p:cNvSpPr>
                <a:spLocks/>
              </p:cNvSpPr>
              <p:nvPr/>
            </p:nvSpPr>
            <p:spPr bwMode="auto">
              <a:xfrm>
                <a:off x="3295" y="2816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737"/>
              <p:cNvSpPr>
                <a:spLocks/>
              </p:cNvSpPr>
              <p:nvPr/>
            </p:nvSpPr>
            <p:spPr bwMode="auto">
              <a:xfrm>
                <a:off x="3301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738"/>
              <p:cNvSpPr>
                <a:spLocks/>
              </p:cNvSpPr>
              <p:nvPr/>
            </p:nvSpPr>
            <p:spPr bwMode="auto">
              <a:xfrm>
                <a:off x="3301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739"/>
              <p:cNvSpPr>
                <a:spLocks/>
              </p:cNvSpPr>
              <p:nvPr/>
            </p:nvSpPr>
            <p:spPr bwMode="auto">
              <a:xfrm>
                <a:off x="3301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740"/>
              <p:cNvSpPr>
                <a:spLocks/>
              </p:cNvSpPr>
              <p:nvPr/>
            </p:nvSpPr>
            <p:spPr bwMode="auto">
              <a:xfrm>
                <a:off x="3307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741"/>
              <p:cNvSpPr>
                <a:spLocks/>
              </p:cNvSpPr>
              <p:nvPr/>
            </p:nvSpPr>
            <p:spPr bwMode="auto">
              <a:xfrm>
                <a:off x="3307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742"/>
              <p:cNvSpPr>
                <a:spLocks/>
              </p:cNvSpPr>
              <p:nvPr/>
            </p:nvSpPr>
            <p:spPr bwMode="auto">
              <a:xfrm>
                <a:off x="3307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743"/>
              <p:cNvSpPr>
                <a:spLocks/>
              </p:cNvSpPr>
              <p:nvPr/>
            </p:nvSpPr>
            <p:spPr bwMode="auto">
              <a:xfrm>
                <a:off x="3314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744"/>
              <p:cNvSpPr>
                <a:spLocks/>
              </p:cNvSpPr>
              <p:nvPr/>
            </p:nvSpPr>
            <p:spPr bwMode="auto">
              <a:xfrm>
                <a:off x="3314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745"/>
              <p:cNvSpPr>
                <a:spLocks/>
              </p:cNvSpPr>
              <p:nvPr/>
            </p:nvSpPr>
            <p:spPr bwMode="auto">
              <a:xfrm>
                <a:off x="3314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746"/>
              <p:cNvSpPr>
                <a:spLocks/>
              </p:cNvSpPr>
              <p:nvPr/>
            </p:nvSpPr>
            <p:spPr bwMode="auto">
              <a:xfrm>
                <a:off x="3320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747"/>
              <p:cNvSpPr>
                <a:spLocks/>
              </p:cNvSpPr>
              <p:nvPr/>
            </p:nvSpPr>
            <p:spPr bwMode="auto">
              <a:xfrm>
                <a:off x="3320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748"/>
              <p:cNvSpPr>
                <a:spLocks/>
              </p:cNvSpPr>
              <p:nvPr/>
            </p:nvSpPr>
            <p:spPr bwMode="auto">
              <a:xfrm>
                <a:off x="3320" y="283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749"/>
              <p:cNvSpPr>
                <a:spLocks/>
              </p:cNvSpPr>
              <p:nvPr/>
            </p:nvSpPr>
            <p:spPr bwMode="auto">
              <a:xfrm>
                <a:off x="3327" y="28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750"/>
              <p:cNvSpPr>
                <a:spLocks/>
              </p:cNvSpPr>
              <p:nvPr/>
            </p:nvSpPr>
            <p:spPr bwMode="auto">
              <a:xfrm>
                <a:off x="3327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751"/>
              <p:cNvSpPr>
                <a:spLocks/>
              </p:cNvSpPr>
              <p:nvPr/>
            </p:nvSpPr>
            <p:spPr bwMode="auto">
              <a:xfrm>
                <a:off x="3327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752"/>
              <p:cNvSpPr>
                <a:spLocks/>
              </p:cNvSpPr>
              <p:nvPr/>
            </p:nvSpPr>
            <p:spPr bwMode="auto">
              <a:xfrm>
                <a:off x="3333" y="283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753"/>
              <p:cNvSpPr>
                <a:spLocks/>
              </p:cNvSpPr>
              <p:nvPr/>
            </p:nvSpPr>
            <p:spPr bwMode="auto">
              <a:xfrm>
                <a:off x="3333" y="283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754"/>
              <p:cNvSpPr>
                <a:spLocks/>
              </p:cNvSpPr>
              <p:nvPr/>
            </p:nvSpPr>
            <p:spPr bwMode="auto">
              <a:xfrm>
                <a:off x="3333" y="2835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755"/>
              <p:cNvSpPr>
                <a:spLocks/>
              </p:cNvSpPr>
              <p:nvPr/>
            </p:nvSpPr>
            <p:spPr bwMode="auto">
              <a:xfrm>
                <a:off x="3340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756"/>
              <p:cNvSpPr>
                <a:spLocks/>
              </p:cNvSpPr>
              <p:nvPr/>
            </p:nvSpPr>
            <p:spPr bwMode="auto">
              <a:xfrm>
                <a:off x="3340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757"/>
              <p:cNvSpPr>
                <a:spLocks/>
              </p:cNvSpPr>
              <p:nvPr/>
            </p:nvSpPr>
            <p:spPr bwMode="auto">
              <a:xfrm>
                <a:off x="3340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758"/>
              <p:cNvSpPr>
                <a:spLocks/>
              </p:cNvSpPr>
              <p:nvPr/>
            </p:nvSpPr>
            <p:spPr bwMode="auto">
              <a:xfrm>
                <a:off x="3346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759"/>
              <p:cNvSpPr>
                <a:spLocks/>
              </p:cNvSpPr>
              <p:nvPr/>
            </p:nvSpPr>
            <p:spPr bwMode="auto">
              <a:xfrm>
                <a:off x="3346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760"/>
              <p:cNvSpPr>
                <a:spLocks/>
              </p:cNvSpPr>
              <p:nvPr/>
            </p:nvSpPr>
            <p:spPr bwMode="auto">
              <a:xfrm>
                <a:off x="3353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761"/>
              <p:cNvSpPr>
                <a:spLocks/>
              </p:cNvSpPr>
              <p:nvPr/>
            </p:nvSpPr>
            <p:spPr bwMode="auto">
              <a:xfrm>
                <a:off x="3353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762"/>
              <p:cNvSpPr>
                <a:spLocks/>
              </p:cNvSpPr>
              <p:nvPr/>
            </p:nvSpPr>
            <p:spPr bwMode="auto">
              <a:xfrm>
                <a:off x="3353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763"/>
              <p:cNvSpPr>
                <a:spLocks/>
              </p:cNvSpPr>
              <p:nvPr/>
            </p:nvSpPr>
            <p:spPr bwMode="auto">
              <a:xfrm>
                <a:off x="3359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764"/>
              <p:cNvSpPr>
                <a:spLocks/>
              </p:cNvSpPr>
              <p:nvPr/>
            </p:nvSpPr>
            <p:spPr bwMode="auto">
              <a:xfrm>
                <a:off x="3359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765"/>
              <p:cNvSpPr>
                <a:spLocks/>
              </p:cNvSpPr>
              <p:nvPr/>
            </p:nvSpPr>
            <p:spPr bwMode="auto">
              <a:xfrm>
                <a:off x="3359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766"/>
              <p:cNvSpPr>
                <a:spLocks/>
              </p:cNvSpPr>
              <p:nvPr/>
            </p:nvSpPr>
            <p:spPr bwMode="auto">
              <a:xfrm>
                <a:off x="3366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767"/>
              <p:cNvSpPr>
                <a:spLocks/>
              </p:cNvSpPr>
              <p:nvPr/>
            </p:nvSpPr>
            <p:spPr bwMode="auto">
              <a:xfrm>
                <a:off x="3366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768"/>
              <p:cNvSpPr>
                <a:spLocks/>
              </p:cNvSpPr>
              <p:nvPr/>
            </p:nvSpPr>
            <p:spPr bwMode="auto">
              <a:xfrm>
                <a:off x="3366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6" name="Freeform 769"/>
              <p:cNvSpPr>
                <a:spLocks/>
              </p:cNvSpPr>
              <p:nvPr/>
            </p:nvSpPr>
            <p:spPr bwMode="auto">
              <a:xfrm>
                <a:off x="3372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7" name="Freeform 770"/>
              <p:cNvSpPr>
                <a:spLocks/>
              </p:cNvSpPr>
              <p:nvPr/>
            </p:nvSpPr>
            <p:spPr bwMode="auto">
              <a:xfrm>
                <a:off x="3372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8" name="Freeform 771"/>
              <p:cNvSpPr>
                <a:spLocks/>
              </p:cNvSpPr>
              <p:nvPr/>
            </p:nvSpPr>
            <p:spPr bwMode="auto">
              <a:xfrm>
                <a:off x="3372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9" name="Freeform 772"/>
              <p:cNvSpPr>
                <a:spLocks/>
              </p:cNvSpPr>
              <p:nvPr/>
            </p:nvSpPr>
            <p:spPr bwMode="auto">
              <a:xfrm>
                <a:off x="3379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0" name="Freeform 773"/>
              <p:cNvSpPr>
                <a:spLocks/>
              </p:cNvSpPr>
              <p:nvPr/>
            </p:nvSpPr>
            <p:spPr bwMode="auto">
              <a:xfrm>
                <a:off x="3379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1" name="Freeform 774"/>
              <p:cNvSpPr>
                <a:spLocks/>
              </p:cNvSpPr>
              <p:nvPr/>
            </p:nvSpPr>
            <p:spPr bwMode="auto">
              <a:xfrm>
                <a:off x="3379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2" name="Freeform 775"/>
              <p:cNvSpPr>
                <a:spLocks/>
              </p:cNvSpPr>
              <p:nvPr/>
            </p:nvSpPr>
            <p:spPr bwMode="auto">
              <a:xfrm>
                <a:off x="3385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3" name="Freeform 776"/>
              <p:cNvSpPr>
                <a:spLocks/>
              </p:cNvSpPr>
              <p:nvPr/>
            </p:nvSpPr>
            <p:spPr bwMode="auto">
              <a:xfrm>
                <a:off x="3385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4" name="Freeform 777"/>
              <p:cNvSpPr>
                <a:spLocks/>
              </p:cNvSpPr>
              <p:nvPr/>
            </p:nvSpPr>
            <p:spPr bwMode="auto">
              <a:xfrm>
                <a:off x="3385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5" name="Freeform 778"/>
              <p:cNvSpPr>
                <a:spLocks/>
              </p:cNvSpPr>
              <p:nvPr/>
            </p:nvSpPr>
            <p:spPr bwMode="auto">
              <a:xfrm>
                <a:off x="3392" y="285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6" name="Freeform 779"/>
              <p:cNvSpPr>
                <a:spLocks/>
              </p:cNvSpPr>
              <p:nvPr/>
            </p:nvSpPr>
            <p:spPr bwMode="auto">
              <a:xfrm>
                <a:off x="3392" y="2847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7" name="Freeform 780"/>
              <p:cNvSpPr>
                <a:spLocks/>
              </p:cNvSpPr>
              <p:nvPr/>
            </p:nvSpPr>
            <p:spPr bwMode="auto">
              <a:xfrm>
                <a:off x="3398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8" name="Freeform 781"/>
              <p:cNvSpPr>
                <a:spLocks/>
              </p:cNvSpPr>
              <p:nvPr/>
            </p:nvSpPr>
            <p:spPr bwMode="auto">
              <a:xfrm>
                <a:off x="3398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9" name="Freeform 782"/>
              <p:cNvSpPr>
                <a:spLocks/>
              </p:cNvSpPr>
              <p:nvPr/>
            </p:nvSpPr>
            <p:spPr bwMode="auto">
              <a:xfrm>
                <a:off x="3398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0" name="Freeform 783"/>
              <p:cNvSpPr>
                <a:spLocks/>
              </p:cNvSpPr>
              <p:nvPr/>
            </p:nvSpPr>
            <p:spPr bwMode="auto">
              <a:xfrm>
                <a:off x="3404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1" name="Freeform 784"/>
              <p:cNvSpPr>
                <a:spLocks/>
              </p:cNvSpPr>
              <p:nvPr/>
            </p:nvSpPr>
            <p:spPr bwMode="auto">
              <a:xfrm>
                <a:off x="3404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2" name="Freeform 785"/>
              <p:cNvSpPr>
                <a:spLocks/>
              </p:cNvSpPr>
              <p:nvPr/>
            </p:nvSpPr>
            <p:spPr bwMode="auto">
              <a:xfrm>
                <a:off x="3404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3" name="Freeform 786"/>
              <p:cNvSpPr>
                <a:spLocks/>
              </p:cNvSpPr>
              <p:nvPr/>
            </p:nvSpPr>
            <p:spPr bwMode="auto">
              <a:xfrm>
                <a:off x="3411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4" name="Freeform 787"/>
              <p:cNvSpPr>
                <a:spLocks/>
              </p:cNvSpPr>
              <p:nvPr/>
            </p:nvSpPr>
            <p:spPr bwMode="auto">
              <a:xfrm>
                <a:off x="3411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5" name="Freeform 788"/>
              <p:cNvSpPr>
                <a:spLocks/>
              </p:cNvSpPr>
              <p:nvPr/>
            </p:nvSpPr>
            <p:spPr bwMode="auto">
              <a:xfrm>
                <a:off x="3411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6" name="Freeform 789"/>
              <p:cNvSpPr>
                <a:spLocks/>
              </p:cNvSpPr>
              <p:nvPr/>
            </p:nvSpPr>
            <p:spPr bwMode="auto">
              <a:xfrm>
                <a:off x="3417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7" name="Freeform 790"/>
              <p:cNvSpPr>
                <a:spLocks/>
              </p:cNvSpPr>
              <p:nvPr/>
            </p:nvSpPr>
            <p:spPr bwMode="auto">
              <a:xfrm>
                <a:off x="3417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8" name="Freeform 791"/>
              <p:cNvSpPr>
                <a:spLocks/>
              </p:cNvSpPr>
              <p:nvPr/>
            </p:nvSpPr>
            <p:spPr bwMode="auto">
              <a:xfrm>
                <a:off x="3417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9" name="Freeform 792"/>
              <p:cNvSpPr>
                <a:spLocks/>
              </p:cNvSpPr>
              <p:nvPr/>
            </p:nvSpPr>
            <p:spPr bwMode="auto">
              <a:xfrm>
                <a:off x="3424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0" name="Freeform 793"/>
              <p:cNvSpPr>
                <a:spLocks/>
              </p:cNvSpPr>
              <p:nvPr/>
            </p:nvSpPr>
            <p:spPr bwMode="auto">
              <a:xfrm>
                <a:off x="3424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1" name="Freeform 794"/>
              <p:cNvSpPr>
                <a:spLocks/>
              </p:cNvSpPr>
              <p:nvPr/>
            </p:nvSpPr>
            <p:spPr bwMode="auto">
              <a:xfrm>
                <a:off x="3424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2" name="Freeform 795"/>
              <p:cNvSpPr>
                <a:spLocks/>
              </p:cNvSpPr>
              <p:nvPr/>
            </p:nvSpPr>
            <p:spPr bwMode="auto">
              <a:xfrm>
                <a:off x="3430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3" name="Freeform 796"/>
              <p:cNvSpPr>
                <a:spLocks/>
              </p:cNvSpPr>
              <p:nvPr/>
            </p:nvSpPr>
            <p:spPr bwMode="auto">
              <a:xfrm>
                <a:off x="3430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4" name="Freeform 797"/>
              <p:cNvSpPr>
                <a:spLocks/>
              </p:cNvSpPr>
              <p:nvPr/>
            </p:nvSpPr>
            <p:spPr bwMode="auto">
              <a:xfrm>
                <a:off x="3430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5" name="Freeform 798"/>
              <p:cNvSpPr>
                <a:spLocks/>
              </p:cNvSpPr>
              <p:nvPr/>
            </p:nvSpPr>
            <p:spPr bwMode="auto">
              <a:xfrm>
                <a:off x="3437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6" name="Freeform 799"/>
              <p:cNvSpPr>
                <a:spLocks/>
              </p:cNvSpPr>
              <p:nvPr/>
            </p:nvSpPr>
            <p:spPr bwMode="auto">
              <a:xfrm>
                <a:off x="3437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7" name="Freeform 800"/>
              <p:cNvSpPr>
                <a:spLocks/>
              </p:cNvSpPr>
              <p:nvPr/>
            </p:nvSpPr>
            <p:spPr bwMode="auto">
              <a:xfrm>
                <a:off x="3437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8" name="Freeform 801"/>
              <p:cNvSpPr>
                <a:spLocks/>
              </p:cNvSpPr>
              <p:nvPr/>
            </p:nvSpPr>
            <p:spPr bwMode="auto">
              <a:xfrm>
                <a:off x="3443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69" name="Freeform 802"/>
              <p:cNvSpPr>
                <a:spLocks/>
              </p:cNvSpPr>
              <p:nvPr/>
            </p:nvSpPr>
            <p:spPr bwMode="auto">
              <a:xfrm>
                <a:off x="3443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0" name="Freeform 803"/>
              <p:cNvSpPr>
                <a:spLocks/>
              </p:cNvSpPr>
              <p:nvPr/>
            </p:nvSpPr>
            <p:spPr bwMode="auto">
              <a:xfrm>
                <a:off x="3443" y="2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1" name="Freeform 804"/>
              <p:cNvSpPr>
                <a:spLocks/>
              </p:cNvSpPr>
              <p:nvPr/>
            </p:nvSpPr>
            <p:spPr bwMode="auto">
              <a:xfrm>
                <a:off x="3450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2" name="Freeform 805"/>
              <p:cNvSpPr>
                <a:spLocks/>
              </p:cNvSpPr>
              <p:nvPr/>
            </p:nvSpPr>
            <p:spPr bwMode="auto">
              <a:xfrm>
                <a:off x="3450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3" name="Freeform 806"/>
              <p:cNvSpPr>
                <a:spLocks/>
              </p:cNvSpPr>
              <p:nvPr/>
            </p:nvSpPr>
            <p:spPr bwMode="auto">
              <a:xfrm>
                <a:off x="3456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4" name="Freeform 807"/>
              <p:cNvSpPr>
                <a:spLocks/>
              </p:cNvSpPr>
              <p:nvPr/>
            </p:nvSpPr>
            <p:spPr bwMode="auto">
              <a:xfrm>
                <a:off x="3456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5" name="Freeform 808"/>
              <p:cNvSpPr>
                <a:spLocks/>
              </p:cNvSpPr>
              <p:nvPr/>
            </p:nvSpPr>
            <p:spPr bwMode="auto">
              <a:xfrm>
                <a:off x="3456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76" name="Freeform 809"/>
              <p:cNvSpPr>
                <a:spLocks/>
              </p:cNvSpPr>
              <p:nvPr/>
            </p:nvSpPr>
            <p:spPr bwMode="auto">
              <a:xfrm>
                <a:off x="3463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4" name="Group 810"/>
            <p:cNvGrpSpPr>
              <a:grpSpLocks/>
            </p:cNvGrpSpPr>
            <p:nvPr/>
          </p:nvGrpSpPr>
          <p:grpSpPr bwMode="auto">
            <a:xfrm>
              <a:off x="3463" y="2287"/>
              <a:ext cx="452" cy="611"/>
              <a:chOff x="3463" y="2287"/>
              <a:chExt cx="452" cy="611"/>
            </a:xfrm>
          </p:grpSpPr>
          <p:sp>
            <p:nvSpPr>
              <p:cNvPr id="29077" name="Freeform 811"/>
              <p:cNvSpPr>
                <a:spLocks/>
              </p:cNvSpPr>
              <p:nvPr/>
            </p:nvSpPr>
            <p:spPr bwMode="auto">
              <a:xfrm>
                <a:off x="3463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Freeform 812"/>
              <p:cNvSpPr>
                <a:spLocks/>
              </p:cNvSpPr>
              <p:nvPr/>
            </p:nvSpPr>
            <p:spPr bwMode="auto">
              <a:xfrm>
                <a:off x="3463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Freeform 813"/>
              <p:cNvSpPr>
                <a:spLocks/>
              </p:cNvSpPr>
              <p:nvPr/>
            </p:nvSpPr>
            <p:spPr bwMode="auto">
              <a:xfrm>
                <a:off x="3469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Freeform 814"/>
              <p:cNvSpPr>
                <a:spLocks/>
              </p:cNvSpPr>
              <p:nvPr/>
            </p:nvSpPr>
            <p:spPr bwMode="auto">
              <a:xfrm>
                <a:off x="3469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815"/>
              <p:cNvSpPr>
                <a:spLocks/>
              </p:cNvSpPr>
              <p:nvPr/>
            </p:nvSpPr>
            <p:spPr bwMode="auto">
              <a:xfrm>
                <a:off x="3469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816"/>
              <p:cNvSpPr>
                <a:spLocks/>
              </p:cNvSpPr>
              <p:nvPr/>
            </p:nvSpPr>
            <p:spPr bwMode="auto">
              <a:xfrm>
                <a:off x="3476" y="2873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Freeform 817"/>
              <p:cNvSpPr>
                <a:spLocks/>
              </p:cNvSpPr>
              <p:nvPr/>
            </p:nvSpPr>
            <p:spPr bwMode="auto">
              <a:xfrm>
                <a:off x="3476" y="2873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Freeform 818"/>
              <p:cNvSpPr>
                <a:spLocks/>
              </p:cNvSpPr>
              <p:nvPr/>
            </p:nvSpPr>
            <p:spPr bwMode="auto">
              <a:xfrm>
                <a:off x="3476" y="2867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Freeform 819"/>
              <p:cNvSpPr>
                <a:spLocks/>
              </p:cNvSpPr>
              <p:nvPr/>
            </p:nvSpPr>
            <p:spPr bwMode="auto">
              <a:xfrm>
                <a:off x="3482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Freeform 820"/>
              <p:cNvSpPr>
                <a:spLocks/>
              </p:cNvSpPr>
              <p:nvPr/>
            </p:nvSpPr>
            <p:spPr bwMode="auto">
              <a:xfrm>
                <a:off x="3482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Freeform 821"/>
              <p:cNvSpPr>
                <a:spLocks/>
              </p:cNvSpPr>
              <p:nvPr/>
            </p:nvSpPr>
            <p:spPr bwMode="auto">
              <a:xfrm>
                <a:off x="3482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Freeform 822"/>
              <p:cNvSpPr>
                <a:spLocks/>
              </p:cNvSpPr>
              <p:nvPr/>
            </p:nvSpPr>
            <p:spPr bwMode="auto">
              <a:xfrm>
                <a:off x="3488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823"/>
              <p:cNvSpPr>
                <a:spLocks/>
              </p:cNvSpPr>
              <p:nvPr/>
            </p:nvSpPr>
            <p:spPr bwMode="auto">
              <a:xfrm>
                <a:off x="3488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824"/>
              <p:cNvSpPr>
                <a:spLocks/>
              </p:cNvSpPr>
              <p:nvPr/>
            </p:nvSpPr>
            <p:spPr bwMode="auto">
              <a:xfrm>
                <a:off x="3488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Freeform 825"/>
              <p:cNvSpPr>
                <a:spLocks/>
              </p:cNvSpPr>
              <p:nvPr/>
            </p:nvSpPr>
            <p:spPr bwMode="auto">
              <a:xfrm>
                <a:off x="3495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Freeform 826"/>
              <p:cNvSpPr>
                <a:spLocks/>
              </p:cNvSpPr>
              <p:nvPr/>
            </p:nvSpPr>
            <p:spPr bwMode="auto">
              <a:xfrm>
                <a:off x="3495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Freeform 827"/>
              <p:cNvSpPr>
                <a:spLocks/>
              </p:cNvSpPr>
              <p:nvPr/>
            </p:nvSpPr>
            <p:spPr bwMode="auto">
              <a:xfrm>
                <a:off x="3495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Freeform 828"/>
              <p:cNvSpPr>
                <a:spLocks/>
              </p:cNvSpPr>
              <p:nvPr/>
            </p:nvSpPr>
            <p:spPr bwMode="auto">
              <a:xfrm>
                <a:off x="3501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Freeform 829"/>
              <p:cNvSpPr>
                <a:spLocks/>
              </p:cNvSpPr>
              <p:nvPr/>
            </p:nvSpPr>
            <p:spPr bwMode="auto">
              <a:xfrm>
                <a:off x="3501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Freeform 830"/>
              <p:cNvSpPr>
                <a:spLocks/>
              </p:cNvSpPr>
              <p:nvPr/>
            </p:nvSpPr>
            <p:spPr bwMode="auto">
              <a:xfrm>
                <a:off x="3501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831"/>
              <p:cNvSpPr>
                <a:spLocks/>
              </p:cNvSpPr>
              <p:nvPr/>
            </p:nvSpPr>
            <p:spPr bwMode="auto">
              <a:xfrm>
                <a:off x="350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832"/>
              <p:cNvSpPr>
                <a:spLocks/>
              </p:cNvSpPr>
              <p:nvPr/>
            </p:nvSpPr>
            <p:spPr bwMode="auto">
              <a:xfrm>
                <a:off x="350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Freeform 833"/>
              <p:cNvSpPr>
                <a:spLocks/>
              </p:cNvSpPr>
              <p:nvPr/>
            </p:nvSpPr>
            <p:spPr bwMode="auto">
              <a:xfrm>
                <a:off x="3508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Freeform 834"/>
              <p:cNvSpPr>
                <a:spLocks/>
              </p:cNvSpPr>
              <p:nvPr/>
            </p:nvSpPr>
            <p:spPr bwMode="auto">
              <a:xfrm>
                <a:off x="3514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Freeform 835"/>
              <p:cNvSpPr>
                <a:spLocks/>
              </p:cNvSpPr>
              <p:nvPr/>
            </p:nvSpPr>
            <p:spPr bwMode="auto">
              <a:xfrm>
                <a:off x="3514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Freeform 836"/>
              <p:cNvSpPr>
                <a:spLocks/>
              </p:cNvSpPr>
              <p:nvPr/>
            </p:nvSpPr>
            <p:spPr bwMode="auto">
              <a:xfrm>
                <a:off x="352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Freeform 837"/>
              <p:cNvSpPr>
                <a:spLocks/>
              </p:cNvSpPr>
              <p:nvPr/>
            </p:nvSpPr>
            <p:spPr bwMode="auto">
              <a:xfrm>
                <a:off x="3521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Freeform 838"/>
              <p:cNvSpPr>
                <a:spLocks/>
              </p:cNvSpPr>
              <p:nvPr/>
            </p:nvSpPr>
            <p:spPr bwMode="auto">
              <a:xfrm>
                <a:off x="352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839"/>
              <p:cNvSpPr>
                <a:spLocks/>
              </p:cNvSpPr>
              <p:nvPr/>
            </p:nvSpPr>
            <p:spPr bwMode="auto">
              <a:xfrm>
                <a:off x="3527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840"/>
              <p:cNvSpPr>
                <a:spLocks/>
              </p:cNvSpPr>
              <p:nvPr/>
            </p:nvSpPr>
            <p:spPr bwMode="auto">
              <a:xfrm>
                <a:off x="3527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Freeform 841"/>
              <p:cNvSpPr>
                <a:spLocks/>
              </p:cNvSpPr>
              <p:nvPr/>
            </p:nvSpPr>
            <p:spPr bwMode="auto">
              <a:xfrm>
                <a:off x="3527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Freeform 842"/>
              <p:cNvSpPr>
                <a:spLocks/>
              </p:cNvSpPr>
              <p:nvPr/>
            </p:nvSpPr>
            <p:spPr bwMode="auto">
              <a:xfrm>
                <a:off x="3534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Freeform 843"/>
              <p:cNvSpPr>
                <a:spLocks/>
              </p:cNvSpPr>
              <p:nvPr/>
            </p:nvSpPr>
            <p:spPr bwMode="auto">
              <a:xfrm>
                <a:off x="3534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Freeform 844"/>
              <p:cNvSpPr>
                <a:spLocks/>
              </p:cNvSpPr>
              <p:nvPr/>
            </p:nvSpPr>
            <p:spPr bwMode="auto">
              <a:xfrm>
                <a:off x="3534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845"/>
              <p:cNvSpPr>
                <a:spLocks/>
              </p:cNvSpPr>
              <p:nvPr/>
            </p:nvSpPr>
            <p:spPr bwMode="auto">
              <a:xfrm>
                <a:off x="3540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846"/>
              <p:cNvSpPr>
                <a:spLocks/>
              </p:cNvSpPr>
              <p:nvPr/>
            </p:nvSpPr>
            <p:spPr bwMode="auto">
              <a:xfrm>
                <a:off x="3540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847"/>
              <p:cNvSpPr>
                <a:spLocks/>
              </p:cNvSpPr>
              <p:nvPr/>
            </p:nvSpPr>
            <p:spPr bwMode="auto">
              <a:xfrm>
                <a:off x="3540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848"/>
              <p:cNvSpPr>
                <a:spLocks/>
              </p:cNvSpPr>
              <p:nvPr/>
            </p:nvSpPr>
            <p:spPr bwMode="auto">
              <a:xfrm>
                <a:off x="3547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849"/>
              <p:cNvSpPr>
                <a:spLocks/>
              </p:cNvSpPr>
              <p:nvPr/>
            </p:nvSpPr>
            <p:spPr bwMode="auto">
              <a:xfrm>
                <a:off x="3547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850"/>
              <p:cNvSpPr>
                <a:spLocks/>
              </p:cNvSpPr>
              <p:nvPr/>
            </p:nvSpPr>
            <p:spPr bwMode="auto">
              <a:xfrm>
                <a:off x="3547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851"/>
              <p:cNvSpPr>
                <a:spLocks/>
              </p:cNvSpPr>
              <p:nvPr/>
            </p:nvSpPr>
            <p:spPr bwMode="auto">
              <a:xfrm>
                <a:off x="3553" y="288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852"/>
              <p:cNvSpPr>
                <a:spLocks/>
              </p:cNvSpPr>
              <p:nvPr/>
            </p:nvSpPr>
            <p:spPr bwMode="auto">
              <a:xfrm>
                <a:off x="3553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853"/>
              <p:cNvSpPr>
                <a:spLocks/>
              </p:cNvSpPr>
              <p:nvPr/>
            </p:nvSpPr>
            <p:spPr bwMode="auto">
              <a:xfrm>
                <a:off x="3553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854"/>
              <p:cNvSpPr>
                <a:spLocks/>
              </p:cNvSpPr>
              <p:nvPr/>
            </p:nvSpPr>
            <p:spPr bwMode="auto">
              <a:xfrm>
                <a:off x="3560" y="288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855"/>
              <p:cNvSpPr>
                <a:spLocks/>
              </p:cNvSpPr>
              <p:nvPr/>
            </p:nvSpPr>
            <p:spPr bwMode="auto">
              <a:xfrm>
                <a:off x="3560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856"/>
              <p:cNvSpPr>
                <a:spLocks/>
              </p:cNvSpPr>
              <p:nvPr/>
            </p:nvSpPr>
            <p:spPr bwMode="auto">
              <a:xfrm>
                <a:off x="3560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857"/>
              <p:cNvSpPr>
                <a:spLocks/>
              </p:cNvSpPr>
              <p:nvPr/>
            </p:nvSpPr>
            <p:spPr bwMode="auto">
              <a:xfrm>
                <a:off x="3566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858"/>
              <p:cNvSpPr>
                <a:spLocks/>
              </p:cNvSpPr>
              <p:nvPr/>
            </p:nvSpPr>
            <p:spPr bwMode="auto">
              <a:xfrm>
                <a:off x="3566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859"/>
              <p:cNvSpPr>
                <a:spLocks/>
              </p:cNvSpPr>
              <p:nvPr/>
            </p:nvSpPr>
            <p:spPr bwMode="auto">
              <a:xfrm>
                <a:off x="3566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860"/>
              <p:cNvSpPr>
                <a:spLocks/>
              </p:cNvSpPr>
              <p:nvPr/>
            </p:nvSpPr>
            <p:spPr bwMode="auto">
              <a:xfrm>
                <a:off x="3573" y="2879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861"/>
              <p:cNvSpPr>
                <a:spLocks/>
              </p:cNvSpPr>
              <p:nvPr/>
            </p:nvSpPr>
            <p:spPr bwMode="auto">
              <a:xfrm>
                <a:off x="3573" y="2879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862"/>
              <p:cNvSpPr>
                <a:spLocks/>
              </p:cNvSpPr>
              <p:nvPr/>
            </p:nvSpPr>
            <p:spPr bwMode="auto">
              <a:xfrm>
                <a:off x="3573" y="2886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863"/>
              <p:cNvSpPr>
                <a:spLocks/>
              </p:cNvSpPr>
              <p:nvPr/>
            </p:nvSpPr>
            <p:spPr bwMode="auto">
              <a:xfrm>
                <a:off x="3579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864"/>
              <p:cNvSpPr>
                <a:spLocks/>
              </p:cNvSpPr>
              <p:nvPr/>
            </p:nvSpPr>
            <p:spPr bwMode="auto">
              <a:xfrm>
                <a:off x="3579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865"/>
              <p:cNvSpPr>
                <a:spLocks/>
              </p:cNvSpPr>
              <p:nvPr/>
            </p:nvSpPr>
            <p:spPr bwMode="auto">
              <a:xfrm>
                <a:off x="3585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866"/>
              <p:cNvSpPr>
                <a:spLocks/>
              </p:cNvSpPr>
              <p:nvPr/>
            </p:nvSpPr>
            <p:spPr bwMode="auto">
              <a:xfrm>
                <a:off x="3585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867"/>
              <p:cNvSpPr>
                <a:spLocks/>
              </p:cNvSpPr>
              <p:nvPr/>
            </p:nvSpPr>
            <p:spPr bwMode="auto">
              <a:xfrm>
                <a:off x="3585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868"/>
              <p:cNvSpPr>
                <a:spLocks/>
              </p:cNvSpPr>
              <p:nvPr/>
            </p:nvSpPr>
            <p:spPr bwMode="auto">
              <a:xfrm>
                <a:off x="3592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869"/>
              <p:cNvSpPr>
                <a:spLocks/>
              </p:cNvSpPr>
              <p:nvPr/>
            </p:nvSpPr>
            <p:spPr bwMode="auto">
              <a:xfrm>
                <a:off x="3592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870"/>
              <p:cNvSpPr>
                <a:spLocks/>
              </p:cNvSpPr>
              <p:nvPr/>
            </p:nvSpPr>
            <p:spPr bwMode="auto">
              <a:xfrm>
                <a:off x="3592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871"/>
              <p:cNvSpPr>
                <a:spLocks/>
              </p:cNvSpPr>
              <p:nvPr/>
            </p:nvSpPr>
            <p:spPr bwMode="auto">
              <a:xfrm>
                <a:off x="3598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872"/>
              <p:cNvSpPr>
                <a:spLocks/>
              </p:cNvSpPr>
              <p:nvPr/>
            </p:nvSpPr>
            <p:spPr bwMode="auto">
              <a:xfrm>
                <a:off x="3598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873"/>
              <p:cNvSpPr>
                <a:spLocks/>
              </p:cNvSpPr>
              <p:nvPr/>
            </p:nvSpPr>
            <p:spPr bwMode="auto">
              <a:xfrm>
                <a:off x="3598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874"/>
              <p:cNvSpPr>
                <a:spLocks/>
              </p:cNvSpPr>
              <p:nvPr/>
            </p:nvSpPr>
            <p:spPr bwMode="auto">
              <a:xfrm>
                <a:off x="3605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875"/>
              <p:cNvSpPr>
                <a:spLocks/>
              </p:cNvSpPr>
              <p:nvPr/>
            </p:nvSpPr>
            <p:spPr bwMode="auto">
              <a:xfrm>
                <a:off x="3605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876"/>
              <p:cNvSpPr>
                <a:spLocks/>
              </p:cNvSpPr>
              <p:nvPr/>
            </p:nvSpPr>
            <p:spPr bwMode="auto">
              <a:xfrm>
                <a:off x="3605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877"/>
              <p:cNvSpPr>
                <a:spLocks/>
              </p:cNvSpPr>
              <p:nvPr/>
            </p:nvSpPr>
            <p:spPr bwMode="auto">
              <a:xfrm>
                <a:off x="3611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878"/>
              <p:cNvSpPr>
                <a:spLocks/>
              </p:cNvSpPr>
              <p:nvPr/>
            </p:nvSpPr>
            <p:spPr bwMode="auto">
              <a:xfrm>
                <a:off x="3611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5" name="Freeform 879"/>
              <p:cNvSpPr>
                <a:spLocks/>
              </p:cNvSpPr>
              <p:nvPr/>
            </p:nvSpPr>
            <p:spPr bwMode="auto">
              <a:xfrm>
                <a:off x="3611" y="2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6" name="Freeform 880"/>
              <p:cNvSpPr>
                <a:spLocks/>
              </p:cNvSpPr>
              <p:nvPr/>
            </p:nvSpPr>
            <p:spPr bwMode="auto">
              <a:xfrm>
                <a:off x="3618" y="2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Freeform 881"/>
              <p:cNvSpPr>
                <a:spLocks/>
              </p:cNvSpPr>
              <p:nvPr/>
            </p:nvSpPr>
            <p:spPr bwMode="auto">
              <a:xfrm>
                <a:off x="361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Freeform 882"/>
              <p:cNvSpPr>
                <a:spLocks/>
              </p:cNvSpPr>
              <p:nvPr/>
            </p:nvSpPr>
            <p:spPr bwMode="auto">
              <a:xfrm>
                <a:off x="3618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Freeform 883"/>
              <p:cNvSpPr>
                <a:spLocks/>
              </p:cNvSpPr>
              <p:nvPr/>
            </p:nvSpPr>
            <p:spPr bwMode="auto">
              <a:xfrm>
                <a:off x="3624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884"/>
              <p:cNvSpPr>
                <a:spLocks/>
              </p:cNvSpPr>
              <p:nvPr/>
            </p:nvSpPr>
            <p:spPr bwMode="auto">
              <a:xfrm>
                <a:off x="3624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885"/>
              <p:cNvSpPr>
                <a:spLocks/>
              </p:cNvSpPr>
              <p:nvPr/>
            </p:nvSpPr>
            <p:spPr bwMode="auto">
              <a:xfrm>
                <a:off x="3624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Freeform 886"/>
              <p:cNvSpPr>
                <a:spLocks/>
              </p:cNvSpPr>
              <p:nvPr/>
            </p:nvSpPr>
            <p:spPr bwMode="auto">
              <a:xfrm>
                <a:off x="363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Freeform 887"/>
              <p:cNvSpPr>
                <a:spLocks/>
              </p:cNvSpPr>
              <p:nvPr/>
            </p:nvSpPr>
            <p:spPr bwMode="auto">
              <a:xfrm>
                <a:off x="363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Freeform 888"/>
              <p:cNvSpPr>
                <a:spLocks/>
              </p:cNvSpPr>
              <p:nvPr/>
            </p:nvSpPr>
            <p:spPr bwMode="auto">
              <a:xfrm>
                <a:off x="3631" y="2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Freeform 889"/>
              <p:cNvSpPr>
                <a:spLocks/>
              </p:cNvSpPr>
              <p:nvPr/>
            </p:nvSpPr>
            <p:spPr bwMode="auto">
              <a:xfrm>
                <a:off x="3637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Freeform 890"/>
              <p:cNvSpPr>
                <a:spLocks/>
              </p:cNvSpPr>
              <p:nvPr/>
            </p:nvSpPr>
            <p:spPr bwMode="auto">
              <a:xfrm>
                <a:off x="3637" y="2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Freeform 891"/>
              <p:cNvSpPr>
                <a:spLocks/>
              </p:cNvSpPr>
              <p:nvPr/>
            </p:nvSpPr>
            <p:spPr bwMode="auto">
              <a:xfrm>
                <a:off x="3637" y="2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8" name="Freeform 892"/>
              <p:cNvSpPr>
                <a:spLocks/>
              </p:cNvSpPr>
              <p:nvPr/>
            </p:nvSpPr>
            <p:spPr bwMode="auto">
              <a:xfrm>
                <a:off x="3644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9" name="Freeform 893"/>
              <p:cNvSpPr>
                <a:spLocks/>
              </p:cNvSpPr>
              <p:nvPr/>
            </p:nvSpPr>
            <p:spPr bwMode="auto">
              <a:xfrm>
                <a:off x="3644" y="2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0" name="Freeform 894"/>
              <p:cNvSpPr>
                <a:spLocks/>
              </p:cNvSpPr>
              <p:nvPr/>
            </p:nvSpPr>
            <p:spPr bwMode="auto">
              <a:xfrm>
                <a:off x="3644" y="2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1" name="Freeform 895"/>
              <p:cNvSpPr>
                <a:spLocks/>
              </p:cNvSpPr>
              <p:nvPr/>
            </p:nvSpPr>
            <p:spPr bwMode="auto">
              <a:xfrm>
                <a:off x="3650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2" name="Freeform 896"/>
              <p:cNvSpPr>
                <a:spLocks/>
              </p:cNvSpPr>
              <p:nvPr/>
            </p:nvSpPr>
            <p:spPr bwMode="auto">
              <a:xfrm>
                <a:off x="3650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3" name="Freeform 897"/>
              <p:cNvSpPr>
                <a:spLocks/>
              </p:cNvSpPr>
              <p:nvPr/>
            </p:nvSpPr>
            <p:spPr bwMode="auto">
              <a:xfrm>
                <a:off x="3650" y="2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4" name="Freeform 898"/>
              <p:cNvSpPr>
                <a:spLocks/>
              </p:cNvSpPr>
              <p:nvPr/>
            </p:nvSpPr>
            <p:spPr bwMode="auto">
              <a:xfrm>
                <a:off x="3657" y="285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Freeform 899"/>
              <p:cNvSpPr>
                <a:spLocks/>
              </p:cNvSpPr>
              <p:nvPr/>
            </p:nvSpPr>
            <p:spPr bwMode="auto">
              <a:xfrm>
                <a:off x="3657" y="286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Freeform 900"/>
              <p:cNvSpPr>
                <a:spLocks/>
              </p:cNvSpPr>
              <p:nvPr/>
            </p:nvSpPr>
            <p:spPr bwMode="auto">
              <a:xfrm>
                <a:off x="3663" y="2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Freeform 901"/>
              <p:cNvSpPr>
                <a:spLocks/>
              </p:cNvSpPr>
              <p:nvPr/>
            </p:nvSpPr>
            <p:spPr bwMode="auto">
              <a:xfrm>
                <a:off x="3663" y="284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Freeform 902"/>
              <p:cNvSpPr>
                <a:spLocks/>
              </p:cNvSpPr>
              <p:nvPr/>
            </p:nvSpPr>
            <p:spPr bwMode="auto">
              <a:xfrm>
                <a:off x="3663" y="2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Freeform 903"/>
              <p:cNvSpPr>
                <a:spLocks/>
              </p:cNvSpPr>
              <p:nvPr/>
            </p:nvSpPr>
            <p:spPr bwMode="auto">
              <a:xfrm>
                <a:off x="3669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Freeform 904"/>
              <p:cNvSpPr>
                <a:spLocks/>
              </p:cNvSpPr>
              <p:nvPr/>
            </p:nvSpPr>
            <p:spPr bwMode="auto">
              <a:xfrm>
                <a:off x="3669" y="2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Freeform 905"/>
              <p:cNvSpPr>
                <a:spLocks/>
              </p:cNvSpPr>
              <p:nvPr/>
            </p:nvSpPr>
            <p:spPr bwMode="auto">
              <a:xfrm>
                <a:off x="3669" y="284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Freeform 906"/>
              <p:cNvSpPr>
                <a:spLocks/>
              </p:cNvSpPr>
              <p:nvPr/>
            </p:nvSpPr>
            <p:spPr bwMode="auto">
              <a:xfrm>
                <a:off x="3676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Freeform 907"/>
              <p:cNvSpPr>
                <a:spLocks/>
              </p:cNvSpPr>
              <p:nvPr/>
            </p:nvSpPr>
            <p:spPr bwMode="auto">
              <a:xfrm>
                <a:off x="3676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4" name="Freeform 908"/>
              <p:cNvSpPr>
                <a:spLocks/>
              </p:cNvSpPr>
              <p:nvPr/>
            </p:nvSpPr>
            <p:spPr bwMode="auto">
              <a:xfrm>
                <a:off x="3676" y="283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Freeform 909"/>
              <p:cNvSpPr>
                <a:spLocks/>
              </p:cNvSpPr>
              <p:nvPr/>
            </p:nvSpPr>
            <p:spPr bwMode="auto">
              <a:xfrm>
                <a:off x="3682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6" name="Freeform 910"/>
              <p:cNvSpPr>
                <a:spLocks/>
              </p:cNvSpPr>
              <p:nvPr/>
            </p:nvSpPr>
            <p:spPr bwMode="auto">
              <a:xfrm>
                <a:off x="3682" y="28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Freeform 911"/>
              <p:cNvSpPr>
                <a:spLocks/>
              </p:cNvSpPr>
              <p:nvPr/>
            </p:nvSpPr>
            <p:spPr bwMode="auto">
              <a:xfrm>
                <a:off x="3682" y="2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8" name="Freeform 912"/>
              <p:cNvSpPr>
                <a:spLocks/>
              </p:cNvSpPr>
              <p:nvPr/>
            </p:nvSpPr>
            <p:spPr bwMode="auto">
              <a:xfrm>
                <a:off x="3689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Freeform 913"/>
              <p:cNvSpPr>
                <a:spLocks/>
              </p:cNvSpPr>
              <p:nvPr/>
            </p:nvSpPr>
            <p:spPr bwMode="auto">
              <a:xfrm>
                <a:off x="3689" y="2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0" name="Freeform 914"/>
              <p:cNvSpPr>
                <a:spLocks/>
              </p:cNvSpPr>
              <p:nvPr/>
            </p:nvSpPr>
            <p:spPr bwMode="auto">
              <a:xfrm>
                <a:off x="3689" y="2816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Freeform 915"/>
              <p:cNvSpPr>
                <a:spLocks/>
              </p:cNvSpPr>
              <p:nvPr/>
            </p:nvSpPr>
            <p:spPr bwMode="auto">
              <a:xfrm>
                <a:off x="3695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Freeform 916"/>
              <p:cNvSpPr>
                <a:spLocks/>
              </p:cNvSpPr>
              <p:nvPr/>
            </p:nvSpPr>
            <p:spPr bwMode="auto">
              <a:xfrm>
                <a:off x="3695" y="2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Freeform 917"/>
              <p:cNvSpPr>
                <a:spLocks/>
              </p:cNvSpPr>
              <p:nvPr/>
            </p:nvSpPr>
            <p:spPr bwMode="auto">
              <a:xfrm>
                <a:off x="3695" y="2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4" name="Freeform 918"/>
              <p:cNvSpPr>
                <a:spLocks/>
              </p:cNvSpPr>
              <p:nvPr/>
            </p:nvSpPr>
            <p:spPr bwMode="auto">
              <a:xfrm>
                <a:off x="3702" y="279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5" name="Freeform 919"/>
              <p:cNvSpPr>
                <a:spLocks/>
              </p:cNvSpPr>
              <p:nvPr/>
            </p:nvSpPr>
            <p:spPr bwMode="auto">
              <a:xfrm>
                <a:off x="3702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Freeform 920"/>
              <p:cNvSpPr>
                <a:spLocks/>
              </p:cNvSpPr>
              <p:nvPr/>
            </p:nvSpPr>
            <p:spPr bwMode="auto">
              <a:xfrm>
                <a:off x="3702" y="278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7" name="Freeform 921"/>
              <p:cNvSpPr>
                <a:spLocks/>
              </p:cNvSpPr>
              <p:nvPr/>
            </p:nvSpPr>
            <p:spPr bwMode="auto">
              <a:xfrm>
                <a:off x="3708" y="278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Freeform 922"/>
              <p:cNvSpPr>
                <a:spLocks/>
              </p:cNvSpPr>
              <p:nvPr/>
            </p:nvSpPr>
            <p:spPr bwMode="auto">
              <a:xfrm>
                <a:off x="3708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" name="Freeform 923"/>
              <p:cNvSpPr>
                <a:spLocks/>
              </p:cNvSpPr>
              <p:nvPr/>
            </p:nvSpPr>
            <p:spPr bwMode="auto">
              <a:xfrm>
                <a:off x="3708" y="2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Freeform 924"/>
              <p:cNvSpPr>
                <a:spLocks/>
              </p:cNvSpPr>
              <p:nvPr/>
            </p:nvSpPr>
            <p:spPr bwMode="auto">
              <a:xfrm>
                <a:off x="3715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Freeform 925"/>
              <p:cNvSpPr>
                <a:spLocks/>
              </p:cNvSpPr>
              <p:nvPr/>
            </p:nvSpPr>
            <p:spPr bwMode="auto">
              <a:xfrm>
                <a:off x="3715" y="2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Freeform 926"/>
              <p:cNvSpPr>
                <a:spLocks/>
              </p:cNvSpPr>
              <p:nvPr/>
            </p:nvSpPr>
            <p:spPr bwMode="auto">
              <a:xfrm>
                <a:off x="3715" y="276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Freeform 927"/>
              <p:cNvSpPr>
                <a:spLocks/>
              </p:cNvSpPr>
              <p:nvPr/>
            </p:nvSpPr>
            <p:spPr bwMode="auto">
              <a:xfrm>
                <a:off x="3721" y="2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Freeform 928"/>
              <p:cNvSpPr>
                <a:spLocks/>
              </p:cNvSpPr>
              <p:nvPr/>
            </p:nvSpPr>
            <p:spPr bwMode="auto">
              <a:xfrm>
                <a:off x="3721" y="2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Freeform 929"/>
              <p:cNvSpPr>
                <a:spLocks/>
              </p:cNvSpPr>
              <p:nvPr/>
            </p:nvSpPr>
            <p:spPr bwMode="auto">
              <a:xfrm>
                <a:off x="3721" y="273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Freeform 930"/>
              <p:cNvSpPr>
                <a:spLocks/>
              </p:cNvSpPr>
              <p:nvPr/>
            </p:nvSpPr>
            <p:spPr bwMode="auto">
              <a:xfrm>
                <a:off x="3728" y="2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7" name="Freeform 931"/>
              <p:cNvSpPr>
                <a:spLocks/>
              </p:cNvSpPr>
              <p:nvPr/>
            </p:nvSpPr>
            <p:spPr bwMode="auto">
              <a:xfrm>
                <a:off x="3728" y="27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8" name="Freeform 932"/>
              <p:cNvSpPr>
                <a:spLocks/>
              </p:cNvSpPr>
              <p:nvPr/>
            </p:nvSpPr>
            <p:spPr bwMode="auto">
              <a:xfrm>
                <a:off x="3728" y="272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9" name="Freeform 933"/>
              <p:cNvSpPr>
                <a:spLocks/>
              </p:cNvSpPr>
              <p:nvPr/>
            </p:nvSpPr>
            <p:spPr bwMode="auto">
              <a:xfrm>
                <a:off x="3734" y="272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0" name="Freeform 934"/>
              <p:cNvSpPr>
                <a:spLocks/>
              </p:cNvSpPr>
              <p:nvPr/>
            </p:nvSpPr>
            <p:spPr bwMode="auto">
              <a:xfrm>
                <a:off x="3734" y="271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1" name="Freeform 935"/>
              <p:cNvSpPr>
                <a:spLocks/>
              </p:cNvSpPr>
              <p:nvPr/>
            </p:nvSpPr>
            <p:spPr bwMode="auto">
              <a:xfrm>
                <a:off x="3734" y="271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2" name="Freeform 936"/>
              <p:cNvSpPr>
                <a:spLocks/>
              </p:cNvSpPr>
              <p:nvPr/>
            </p:nvSpPr>
            <p:spPr bwMode="auto">
              <a:xfrm>
                <a:off x="3741" y="270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Freeform 937"/>
              <p:cNvSpPr>
                <a:spLocks/>
              </p:cNvSpPr>
              <p:nvPr/>
            </p:nvSpPr>
            <p:spPr bwMode="auto">
              <a:xfrm>
                <a:off x="3741" y="2695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4" name="Freeform 938"/>
              <p:cNvSpPr>
                <a:spLocks/>
              </p:cNvSpPr>
              <p:nvPr/>
            </p:nvSpPr>
            <p:spPr bwMode="auto">
              <a:xfrm>
                <a:off x="3741" y="268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Freeform 939"/>
              <p:cNvSpPr>
                <a:spLocks/>
              </p:cNvSpPr>
              <p:nvPr/>
            </p:nvSpPr>
            <p:spPr bwMode="auto">
              <a:xfrm>
                <a:off x="3747" y="268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6" name="Freeform 940"/>
              <p:cNvSpPr>
                <a:spLocks/>
              </p:cNvSpPr>
              <p:nvPr/>
            </p:nvSpPr>
            <p:spPr bwMode="auto">
              <a:xfrm>
                <a:off x="3747" y="26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7" name="Freeform 941"/>
              <p:cNvSpPr>
                <a:spLocks/>
              </p:cNvSpPr>
              <p:nvPr/>
            </p:nvSpPr>
            <p:spPr bwMode="auto">
              <a:xfrm>
                <a:off x="3747" y="266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8" name="Freeform 942"/>
              <p:cNvSpPr>
                <a:spLocks/>
              </p:cNvSpPr>
              <p:nvPr/>
            </p:nvSpPr>
            <p:spPr bwMode="auto">
              <a:xfrm>
                <a:off x="3754" y="2663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9" name="Freeform 943"/>
              <p:cNvSpPr>
                <a:spLocks/>
              </p:cNvSpPr>
              <p:nvPr/>
            </p:nvSpPr>
            <p:spPr bwMode="auto">
              <a:xfrm>
                <a:off x="3754" y="265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0" name="Freeform 944"/>
              <p:cNvSpPr>
                <a:spLocks/>
              </p:cNvSpPr>
              <p:nvPr/>
            </p:nvSpPr>
            <p:spPr bwMode="auto">
              <a:xfrm>
                <a:off x="3760" y="265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1" name="Freeform 945"/>
              <p:cNvSpPr>
                <a:spLocks/>
              </p:cNvSpPr>
              <p:nvPr/>
            </p:nvSpPr>
            <p:spPr bwMode="auto">
              <a:xfrm>
                <a:off x="3760" y="26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2" name="Freeform 946"/>
              <p:cNvSpPr>
                <a:spLocks/>
              </p:cNvSpPr>
              <p:nvPr/>
            </p:nvSpPr>
            <p:spPr bwMode="auto">
              <a:xfrm>
                <a:off x="3760" y="26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3" name="Freeform 947"/>
              <p:cNvSpPr>
                <a:spLocks/>
              </p:cNvSpPr>
              <p:nvPr/>
            </p:nvSpPr>
            <p:spPr bwMode="auto">
              <a:xfrm>
                <a:off x="3766" y="26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4" name="Freeform 948"/>
              <p:cNvSpPr>
                <a:spLocks/>
              </p:cNvSpPr>
              <p:nvPr/>
            </p:nvSpPr>
            <p:spPr bwMode="auto">
              <a:xfrm>
                <a:off x="3766" y="263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5" name="Freeform 949"/>
              <p:cNvSpPr>
                <a:spLocks/>
              </p:cNvSpPr>
              <p:nvPr/>
            </p:nvSpPr>
            <p:spPr bwMode="auto">
              <a:xfrm>
                <a:off x="3766" y="261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Freeform 950"/>
              <p:cNvSpPr>
                <a:spLocks/>
              </p:cNvSpPr>
              <p:nvPr/>
            </p:nvSpPr>
            <p:spPr bwMode="auto">
              <a:xfrm>
                <a:off x="3773" y="26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Freeform 951"/>
              <p:cNvSpPr>
                <a:spLocks/>
              </p:cNvSpPr>
              <p:nvPr/>
            </p:nvSpPr>
            <p:spPr bwMode="auto">
              <a:xfrm>
                <a:off x="3773" y="261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Freeform 952"/>
              <p:cNvSpPr>
                <a:spLocks/>
              </p:cNvSpPr>
              <p:nvPr/>
            </p:nvSpPr>
            <p:spPr bwMode="auto">
              <a:xfrm>
                <a:off x="3773" y="2593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Freeform 953"/>
              <p:cNvSpPr>
                <a:spLocks/>
              </p:cNvSpPr>
              <p:nvPr/>
            </p:nvSpPr>
            <p:spPr bwMode="auto">
              <a:xfrm>
                <a:off x="3779" y="259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Freeform 954"/>
              <p:cNvSpPr>
                <a:spLocks/>
              </p:cNvSpPr>
              <p:nvPr/>
            </p:nvSpPr>
            <p:spPr bwMode="auto">
              <a:xfrm>
                <a:off x="3779" y="259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1" name="Freeform 955"/>
              <p:cNvSpPr>
                <a:spLocks/>
              </p:cNvSpPr>
              <p:nvPr/>
            </p:nvSpPr>
            <p:spPr bwMode="auto">
              <a:xfrm>
                <a:off x="3779" y="2574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2" name="Freeform 956"/>
              <p:cNvSpPr>
                <a:spLocks/>
              </p:cNvSpPr>
              <p:nvPr/>
            </p:nvSpPr>
            <p:spPr bwMode="auto">
              <a:xfrm>
                <a:off x="3786" y="258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3" name="Freeform 957"/>
              <p:cNvSpPr>
                <a:spLocks/>
              </p:cNvSpPr>
              <p:nvPr/>
            </p:nvSpPr>
            <p:spPr bwMode="auto">
              <a:xfrm>
                <a:off x="3786" y="256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Freeform 958"/>
              <p:cNvSpPr>
                <a:spLocks/>
              </p:cNvSpPr>
              <p:nvPr/>
            </p:nvSpPr>
            <p:spPr bwMode="auto">
              <a:xfrm>
                <a:off x="3786" y="256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Freeform 959"/>
              <p:cNvSpPr>
                <a:spLocks/>
              </p:cNvSpPr>
              <p:nvPr/>
            </p:nvSpPr>
            <p:spPr bwMode="auto">
              <a:xfrm>
                <a:off x="3792" y="25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Freeform 960"/>
              <p:cNvSpPr>
                <a:spLocks/>
              </p:cNvSpPr>
              <p:nvPr/>
            </p:nvSpPr>
            <p:spPr bwMode="auto">
              <a:xfrm>
                <a:off x="3792" y="256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7" name="Freeform 961"/>
              <p:cNvSpPr>
                <a:spLocks/>
              </p:cNvSpPr>
              <p:nvPr/>
            </p:nvSpPr>
            <p:spPr bwMode="auto">
              <a:xfrm>
                <a:off x="3792" y="25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8" name="Freeform 962"/>
              <p:cNvSpPr>
                <a:spLocks/>
              </p:cNvSpPr>
              <p:nvPr/>
            </p:nvSpPr>
            <p:spPr bwMode="auto">
              <a:xfrm>
                <a:off x="3799" y="25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9" name="Freeform 963"/>
              <p:cNvSpPr>
                <a:spLocks/>
              </p:cNvSpPr>
              <p:nvPr/>
            </p:nvSpPr>
            <p:spPr bwMode="auto">
              <a:xfrm>
                <a:off x="3799" y="254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0" name="Freeform 964"/>
              <p:cNvSpPr>
                <a:spLocks/>
              </p:cNvSpPr>
              <p:nvPr/>
            </p:nvSpPr>
            <p:spPr bwMode="auto">
              <a:xfrm>
                <a:off x="3799" y="254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Freeform 965"/>
              <p:cNvSpPr>
                <a:spLocks/>
              </p:cNvSpPr>
              <p:nvPr/>
            </p:nvSpPr>
            <p:spPr bwMode="auto">
              <a:xfrm>
                <a:off x="3805" y="25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Freeform 966"/>
              <p:cNvSpPr>
                <a:spLocks/>
              </p:cNvSpPr>
              <p:nvPr/>
            </p:nvSpPr>
            <p:spPr bwMode="auto">
              <a:xfrm>
                <a:off x="3805" y="252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Freeform 967"/>
              <p:cNvSpPr>
                <a:spLocks/>
              </p:cNvSpPr>
              <p:nvPr/>
            </p:nvSpPr>
            <p:spPr bwMode="auto">
              <a:xfrm>
                <a:off x="3805" y="252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Freeform 968"/>
              <p:cNvSpPr>
                <a:spLocks/>
              </p:cNvSpPr>
              <p:nvPr/>
            </p:nvSpPr>
            <p:spPr bwMode="auto">
              <a:xfrm>
                <a:off x="3812" y="25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969"/>
              <p:cNvSpPr>
                <a:spLocks/>
              </p:cNvSpPr>
              <p:nvPr/>
            </p:nvSpPr>
            <p:spPr bwMode="auto">
              <a:xfrm>
                <a:off x="3812" y="25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Freeform 970"/>
              <p:cNvSpPr>
                <a:spLocks/>
              </p:cNvSpPr>
              <p:nvPr/>
            </p:nvSpPr>
            <p:spPr bwMode="auto">
              <a:xfrm>
                <a:off x="3812" y="2504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971"/>
              <p:cNvSpPr>
                <a:spLocks/>
              </p:cNvSpPr>
              <p:nvPr/>
            </p:nvSpPr>
            <p:spPr bwMode="auto">
              <a:xfrm>
                <a:off x="3818" y="249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972"/>
              <p:cNvSpPr>
                <a:spLocks/>
              </p:cNvSpPr>
              <p:nvPr/>
            </p:nvSpPr>
            <p:spPr bwMode="auto">
              <a:xfrm>
                <a:off x="3818" y="249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973"/>
              <p:cNvSpPr>
                <a:spLocks/>
              </p:cNvSpPr>
              <p:nvPr/>
            </p:nvSpPr>
            <p:spPr bwMode="auto">
              <a:xfrm>
                <a:off x="3818" y="249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974"/>
              <p:cNvSpPr>
                <a:spLocks/>
              </p:cNvSpPr>
              <p:nvPr/>
            </p:nvSpPr>
            <p:spPr bwMode="auto">
              <a:xfrm>
                <a:off x="3825" y="247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975"/>
              <p:cNvSpPr>
                <a:spLocks/>
              </p:cNvSpPr>
              <p:nvPr/>
            </p:nvSpPr>
            <p:spPr bwMode="auto">
              <a:xfrm>
                <a:off x="3825" y="247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976"/>
              <p:cNvSpPr>
                <a:spLocks/>
              </p:cNvSpPr>
              <p:nvPr/>
            </p:nvSpPr>
            <p:spPr bwMode="auto">
              <a:xfrm>
                <a:off x="3825" y="24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977"/>
              <p:cNvSpPr>
                <a:spLocks/>
              </p:cNvSpPr>
              <p:nvPr/>
            </p:nvSpPr>
            <p:spPr bwMode="auto">
              <a:xfrm>
                <a:off x="3831" y="2453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978"/>
              <p:cNvSpPr>
                <a:spLocks/>
              </p:cNvSpPr>
              <p:nvPr/>
            </p:nvSpPr>
            <p:spPr bwMode="auto">
              <a:xfrm>
                <a:off x="3831" y="245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979"/>
              <p:cNvSpPr>
                <a:spLocks/>
              </p:cNvSpPr>
              <p:nvPr/>
            </p:nvSpPr>
            <p:spPr bwMode="auto">
              <a:xfrm>
                <a:off x="3831" y="245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980"/>
              <p:cNvSpPr>
                <a:spLocks/>
              </p:cNvSpPr>
              <p:nvPr/>
            </p:nvSpPr>
            <p:spPr bwMode="auto">
              <a:xfrm>
                <a:off x="3838" y="244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981"/>
              <p:cNvSpPr>
                <a:spLocks/>
              </p:cNvSpPr>
              <p:nvPr/>
            </p:nvSpPr>
            <p:spPr bwMode="auto">
              <a:xfrm>
                <a:off x="3838" y="244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982"/>
              <p:cNvSpPr>
                <a:spLocks/>
              </p:cNvSpPr>
              <p:nvPr/>
            </p:nvSpPr>
            <p:spPr bwMode="auto">
              <a:xfrm>
                <a:off x="3838" y="244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983"/>
              <p:cNvSpPr>
                <a:spLocks/>
              </p:cNvSpPr>
              <p:nvPr/>
            </p:nvSpPr>
            <p:spPr bwMode="auto">
              <a:xfrm>
                <a:off x="3844" y="242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984"/>
              <p:cNvSpPr>
                <a:spLocks/>
              </p:cNvSpPr>
              <p:nvPr/>
            </p:nvSpPr>
            <p:spPr bwMode="auto">
              <a:xfrm>
                <a:off x="3844" y="242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985"/>
              <p:cNvSpPr>
                <a:spLocks/>
              </p:cNvSpPr>
              <p:nvPr/>
            </p:nvSpPr>
            <p:spPr bwMode="auto">
              <a:xfrm>
                <a:off x="3844" y="242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986"/>
              <p:cNvSpPr>
                <a:spLocks/>
              </p:cNvSpPr>
              <p:nvPr/>
            </p:nvSpPr>
            <p:spPr bwMode="auto">
              <a:xfrm>
                <a:off x="3850" y="242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987"/>
              <p:cNvSpPr>
                <a:spLocks/>
              </p:cNvSpPr>
              <p:nvPr/>
            </p:nvSpPr>
            <p:spPr bwMode="auto">
              <a:xfrm>
                <a:off x="3850" y="240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988"/>
              <p:cNvSpPr>
                <a:spLocks/>
              </p:cNvSpPr>
              <p:nvPr/>
            </p:nvSpPr>
            <p:spPr bwMode="auto">
              <a:xfrm>
                <a:off x="3850" y="241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989"/>
              <p:cNvSpPr>
                <a:spLocks/>
              </p:cNvSpPr>
              <p:nvPr/>
            </p:nvSpPr>
            <p:spPr bwMode="auto">
              <a:xfrm>
                <a:off x="3857" y="240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990"/>
              <p:cNvSpPr>
                <a:spLocks/>
              </p:cNvSpPr>
              <p:nvPr/>
            </p:nvSpPr>
            <p:spPr bwMode="auto">
              <a:xfrm>
                <a:off x="3857" y="240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991"/>
              <p:cNvSpPr>
                <a:spLocks/>
              </p:cNvSpPr>
              <p:nvPr/>
            </p:nvSpPr>
            <p:spPr bwMode="auto">
              <a:xfrm>
                <a:off x="3857" y="240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992"/>
              <p:cNvSpPr>
                <a:spLocks/>
              </p:cNvSpPr>
              <p:nvPr/>
            </p:nvSpPr>
            <p:spPr bwMode="auto">
              <a:xfrm>
                <a:off x="3863" y="238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993"/>
              <p:cNvSpPr>
                <a:spLocks/>
              </p:cNvSpPr>
              <p:nvPr/>
            </p:nvSpPr>
            <p:spPr bwMode="auto">
              <a:xfrm>
                <a:off x="3863" y="237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0" name="Freeform 994"/>
              <p:cNvSpPr>
                <a:spLocks/>
              </p:cNvSpPr>
              <p:nvPr/>
            </p:nvSpPr>
            <p:spPr bwMode="auto">
              <a:xfrm>
                <a:off x="3863" y="237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995"/>
              <p:cNvSpPr>
                <a:spLocks/>
              </p:cNvSpPr>
              <p:nvPr/>
            </p:nvSpPr>
            <p:spPr bwMode="auto">
              <a:xfrm>
                <a:off x="3870" y="2383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996"/>
              <p:cNvSpPr>
                <a:spLocks/>
              </p:cNvSpPr>
              <p:nvPr/>
            </p:nvSpPr>
            <p:spPr bwMode="auto">
              <a:xfrm>
                <a:off x="3870" y="236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997"/>
              <p:cNvSpPr>
                <a:spLocks/>
              </p:cNvSpPr>
              <p:nvPr/>
            </p:nvSpPr>
            <p:spPr bwMode="auto">
              <a:xfrm>
                <a:off x="3870" y="237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998"/>
              <p:cNvSpPr>
                <a:spLocks/>
              </p:cNvSpPr>
              <p:nvPr/>
            </p:nvSpPr>
            <p:spPr bwMode="auto">
              <a:xfrm>
                <a:off x="3876" y="235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999"/>
              <p:cNvSpPr>
                <a:spLocks/>
              </p:cNvSpPr>
              <p:nvPr/>
            </p:nvSpPr>
            <p:spPr bwMode="auto">
              <a:xfrm>
                <a:off x="3876" y="233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1000"/>
              <p:cNvSpPr>
                <a:spLocks/>
              </p:cNvSpPr>
              <p:nvPr/>
            </p:nvSpPr>
            <p:spPr bwMode="auto">
              <a:xfrm>
                <a:off x="3876" y="234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1001"/>
              <p:cNvSpPr>
                <a:spLocks/>
              </p:cNvSpPr>
              <p:nvPr/>
            </p:nvSpPr>
            <p:spPr bwMode="auto">
              <a:xfrm>
                <a:off x="3883" y="233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1002"/>
              <p:cNvSpPr>
                <a:spLocks/>
              </p:cNvSpPr>
              <p:nvPr/>
            </p:nvSpPr>
            <p:spPr bwMode="auto">
              <a:xfrm>
                <a:off x="3883" y="233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1003"/>
              <p:cNvSpPr>
                <a:spLocks/>
              </p:cNvSpPr>
              <p:nvPr/>
            </p:nvSpPr>
            <p:spPr bwMode="auto">
              <a:xfrm>
                <a:off x="3889" y="231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1004"/>
              <p:cNvSpPr>
                <a:spLocks/>
              </p:cNvSpPr>
              <p:nvPr/>
            </p:nvSpPr>
            <p:spPr bwMode="auto">
              <a:xfrm>
                <a:off x="3889" y="231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1005"/>
              <p:cNvSpPr>
                <a:spLocks/>
              </p:cNvSpPr>
              <p:nvPr/>
            </p:nvSpPr>
            <p:spPr bwMode="auto">
              <a:xfrm>
                <a:off x="3889" y="230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1006"/>
              <p:cNvSpPr>
                <a:spLocks/>
              </p:cNvSpPr>
              <p:nvPr/>
            </p:nvSpPr>
            <p:spPr bwMode="auto">
              <a:xfrm>
                <a:off x="3896" y="230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1007"/>
              <p:cNvSpPr>
                <a:spLocks/>
              </p:cNvSpPr>
              <p:nvPr/>
            </p:nvSpPr>
            <p:spPr bwMode="auto">
              <a:xfrm>
                <a:off x="3896" y="230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1008"/>
              <p:cNvSpPr>
                <a:spLocks/>
              </p:cNvSpPr>
              <p:nvPr/>
            </p:nvSpPr>
            <p:spPr bwMode="auto">
              <a:xfrm>
                <a:off x="3896" y="230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1009"/>
              <p:cNvSpPr>
                <a:spLocks/>
              </p:cNvSpPr>
              <p:nvPr/>
            </p:nvSpPr>
            <p:spPr bwMode="auto">
              <a:xfrm>
                <a:off x="3902" y="229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1010"/>
              <p:cNvSpPr>
                <a:spLocks/>
              </p:cNvSpPr>
              <p:nvPr/>
            </p:nvSpPr>
            <p:spPr bwMode="auto">
              <a:xfrm>
                <a:off x="3902" y="228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5" name="Group 1011"/>
            <p:cNvGrpSpPr>
              <a:grpSpLocks/>
            </p:cNvGrpSpPr>
            <p:nvPr/>
          </p:nvGrpSpPr>
          <p:grpSpPr bwMode="auto">
            <a:xfrm>
              <a:off x="3902" y="1892"/>
              <a:ext cx="440" cy="414"/>
              <a:chOff x="3902" y="1892"/>
              <a:chExt cx="440" cy="414"/>
            </a:xfrm>
          </p:grpSpPr>
          <p:sp>
            <p:nvSpPr>
              <p:cNvPr id="28877" name="Freeform 1012"/>
              <p:cNvSpPr>
                <a:spLocks/>
              </p:cNvSpPr>
              <p:nvPr/>
            </p:nvSpPr>
            <p:spPr bwMode="auto">
              <a:xfrm>
                <a:off x="3902" y="229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1013"/>
              <p:cNvSpPr>
                <a:spLocks/>
              </p:cNvSpPr>
              <p:nvPr/>
            </p:nvSpPr>
            <p:spPr bwMode="auto">
              <a:xfrm>
                <a:off x="3909" y="228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1014"/>
              <p:cNvSpPr>
                <a:spLocks/>
              </p:cNvSpPr>
              <p:nvPr/>
            </p:nvSpPr>
            <p:spPr bwMode="auto">
              <a:xfrm>
                <a:off x="3909" y="226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1015"/>
              <p:cNvSpPr>
                <a:spLocks/>
              </p:cNvSpPr>
              <p:nvPr/>
            </p:nvSpPr>
            <p:spPr bwMode="auto">
              <a:xfrm>
                <a:off x="3909" y="228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1016"/>
              <p:cNvSpPr>
                <a:spLocks/>
              </p:cNvSpPr>
              <p:nvPr/>
            </p:nvSpPr>
            <p:spPr bwMode="auto">
              <a:xfrm>
                <a:off x="3915" y="225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1017"/>
              <p:cNvSpPr>
                <a:spLocks/>
              </p:cNvSpPr>
              <p:nvPr/>
            </p:nvSpPr>
            <p:spPr bwMode="auto">
              <a:xfrm>
                <a:off x="3915" y="227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1018"/>
              <p:cNvSpPr>
                <a:spLocks/>
              </p:cNvSpPr>
              <p:nvPr/>
            </p:nvSpPr>
            <p:spPr bwMode="auto">
              <a:xfrm>
                <a:off x="3915" y="226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1019"/>
              <p:cNvSpPr>
                <a:spLocks/>
              </p:cNvSpPr>
              <p:nvPr/>
            </p:nvSpPr>
            <p:spPr bwMode="auto">
              <a:xfrm>
                <a:off x="3922" y="2262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1020"/>
              <p:cNvSpPr>
                <a:spLocks/>
              </p:cNvSpPr>
              <p:nvPr/>
            </p:nvSpPr>
            <p:spPr bwMode="auto">
              <a:xfrm>
                <a:off x="3922" y="224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1021"/>
              <p:cNvSpPr>
                <a:spLocks/>
              </p:cNvSpPr>
              <p:nvPr/>
            </p:nvSpPr>
            <p:spPr bwMode="auto">
              <a:xfrm>
                <a:off x="3922" y="223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1022"/>
              <p:cNvSpPr>
                <a:spLocks/>
              </p:cNvSpPr>
              <p:nvPr/>
            </p:nvSpPr>
            <p:spPr bwMode="auto">
              <a:xfrm>
                <a:off x="3928" y="223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1023"/>
              <p:cNvSpPr>
                <a:spLocks/>
              </p:cNvSpPr>
              <p:nvPr/>
            </p:nvSpPr>
            <p:spPr bwMode="auto">
              <a:xfrm>
                <a:off x="3928" y="223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1024"/>
              <p:cNvSpPr>
                <a:spLocks/>
              </p:cNvSpPr>
              <p:nvPr/>
            </p:nvSpPr>
            <p:spPr bwMode="auto">
              <a:xfrm>
                <a:off x="3928" y="222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1025"/>
              <p:cNvSpPr>
                <a:spLocks/>
              </p:cNvSpPr>
              <p:nvPr/>
            </p:nvSpPr>
            <p:spPr bwMode="auto">
              <a:xfrm>
                <a:off x="3935" y="2217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1026"/>
              <p:cNvSpPr>
                <a:spLocks/>
              </p:cNvSpPr>
              <p:nvPr/>
            </p:nvSpPr>
            <p:spPr bwMode="auto">
              <a:xfrm>
                <a:off x="3935" y="2211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1027"/>
              <p:cNvSpPr>
                <a:spLocks/>
              </p:cNvSpPr>
              <p:nvPr/>
            </p:nvSpPr>
            <p:spPr bwMode="auto">
              <a:xfrm>
                <a:off x="3935" y="2211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1028"/>
              <p:cNvSpPr>
                <a:spLocks/>
              </p:cNvSpPr>
              <p:nvPr/>
            </p:nvSpPr>
            <p:spPr bwMode="auto">
              <a:xfrm>
                <a:off x="3941" y="219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1029"/>
              <p:cNvSpPr>
                <a:spLocks/>
              </p:cNvSpPr>
              <p:nvPr/>
            </p:nvSpPr>
            <p:spPr bwMode="auto">
              <a:xfrm>
                <a:off x="3941" y="220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1030"/>
              <p:cNvSpPr>
                <a:spLocks/>
              </p:cNvSpPr>
              <p:nvPr/>
            </p:nvSpPr>
            <p:spPr bwMode="auto">
              <a:xfrm>
                <a:off x="3941" y="220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1031"/>
              <p:cNvSpPr>
                <a:spLocks/>
              </p:cNvSpPr>
              <p:nvPr/>
            </p:nvSpPr>
            <p:spPr bwMode="auto">
              <a:xfrm>
                <a:off x="3947" y="21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1032"/>
              <p:cNvSpPr>
                <a:spLocks/>
              </p:cNvSpPr>
              <p:nvPr/>
            </p:nvSpPr>
            <p:spPr bwMode="auto">
              <a:xfrm>
                <a:off x="3947" y="2192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1033"/>
              <p:cNvSpPr>
                <a:spLocks/>
              </p:cNvSpPr>
              <p:nvPr/>
            </p:nvSpPr>
            <p:spPr bwMode="auto">
              <a:xfrm>
                <a:off x="3947" y="219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1034"/>
              <p:cNvSpPr>
                <a:spLocks/>
              </p:cNvSpPr>
              <p:nvPr/>
            </p:nvSpPr>
            <p:spPr bwMode="auto">
              <a:xfrm>
                <a:off x="3954" y="217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1035"/>
              <p:cNvSpPr>
                <a:spLocks/>
              </p:cNvSpPr>
              <p:nvPr/>
            </p:nvSpPr>
            <p:spPr bwMode="auto">
              <a:xfrm>
                <a:off x="3954" y="218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1036"/>
              <p:cNvSpPr>
                <a:spLocks/>
              </p:cNvSpPr>
              <p:nvPr/>
            </p:nvSpPr>
            <p:spPr bwMode="auto">
              <a:xfrm>
                <a:off x="3954" y="217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1037"/>
              <p:cNvSpPr>
                <a:spLocks/>
              </p:cNvSpPr>
              <p:nvPr/>
            </p:nvSpPr>
            <p:spPr bwMode="auto">
              <a:xfrm>
                <a:off x="3960" y="215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1038"/>
              <p:cNvSpPr>
                <a:spLocks/>
              </p:cNvSpPr>
              <p:nvPr/>
            </p:nvSpPr>
            <p:spPr bwMode="auto">
              <a:xfrm>
                <a:off x="3960" y="216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1039"/>
              <p:cNvSpPr>
                <a:spLocks/>
              </p:cNvSpPr>
              <p:nvPr/>
            </p:nvSpPr>
            <p:spPr bwMode="auto">
              <a:xfrm>
                <a:off x="3960" y="215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1040"/>
              <p:cNvSpPr>
                <a:spLocks/>
              </p:cNvSpPr>
              <p:nvPr/>
            </p:nvSpPr>
            <p:spPr bwMode="auto">
              <a:xfrm>
                <a:off x="3967" y="215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1041"/>
              <p:cNvSpPr>
                <a:spLocks/>
              </p:cNvSpPr>
              <p:nvPr/>
            </p:nvSpPr>
            <p:spPr bwMode="auto">
              <a:xfrm>
                <a:off x="3967" y="214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1042"/>
              <p:cNvSpPr>
                <a:spLocks/>
              </p:cNvSpPr>
              <p:nvPr/>
            </p:nvSpPr>
            <p:spPr bwMode="auto">
              <a:xfrm>
                <a:off x="3967" y="213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1043"/>
              <p:cNvSpPr>
                <a:spLocks/>
              </p:cNvSpPr>
              <p:nvPr/>
            </p:nvSpPr>
            <p:spPr bwMode="auto">
              <a:xfrm>
                <a:off x="3973" y="21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1044"/>
              <p:cNvSpPr>
                <a:spLocks/>
              </p:cNvSpPr>
              <p:nvPr/>
            </p:nvSpPr>
            <p:spPr bwMode="auto">
              <a:xfrm>
                <a:off x="3973" y="21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1045"/>
              <p:cNvSpPr>
                <a:spLocks/>
              </p:cNvSpPr>
              <p:nvPr/>
            </p:nvSpPr>
            <p:spPr bwMode="auto">
              <a:xfrm>
                <a:off x="3973" y="213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1046"/>
              <p:cNvSpPr>
                <a:spLocks/>
              </p:cNvSpPr>
              <p:nvPr/>
            </p:nvSpPr>
            <p:spPr bwMode="auto">
              <a:xfrm>
                <a:off x="3980" y="21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1047"/>
              <p:cNvSpPr>
                <a:spLocks/>
              </p:cNvSpPr>
              <p:nvPr/>
            </p:nvSpPr>
            <p:spPr bwMode="auto">
              <a:xfrm>
                <a:off x="3980" y="212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1048"/>
              <p:cNvSpPr>
                <a:spLocks/>
              </p:cNvSpPr>
              <p:nvPr/>
            </p:nvSpPr>
            <p:spPr bwMode="auto">
              <a:xfrm>
                <a:off x="3980" y="21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1049"/>
              <p:cNvSpPr>
                <a:spLocks/>
              </p:cNvSpPr>
              <p:nvPr/>
            </p:nvSpPr>
            <p:spPr bwMode="auto">
              <a:xfrm>
                <a:off x="3986" y="212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1050"/>
              <p:cNvSpPr>
                <a:spLocks/>
              </p:cNvSpPr>
              <p:nvPr/>
            </p:nvSpPr>
            <p:spPr bwMode="auto">
              <a:xfrm>
                <a:off x="3986" y="212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1051"/>
              <p:cNvSpPr>
                <a:spLocks/>
              </p:cNvSpPr>
              <p:nvPr/>
            </p:nvSpPr>
            <p:spPr bwMode="auto">
              <a:xfrm>
                <a:off x="3986" y="212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1052"/>
              <p:cNvSpPr>
                <a:spLocks/>
              </p:cNvSpPr>
              <p:nvPr/>
            </p:nvSpPr>
            <p:spPr bwMode="auto">
              <a:xfrm>
                <a:off x="3993" y="212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1053"/>
              <p:cNvSpPr>
                <a:spLocks/>
              </p:cNvSpPr>
              <p:nvPr/>
            </p:nvSpPr>
            <p:spPr bwMode="auto">
              <a:xfrm>
                <a:off x="3993" y="209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1054"/>
              <p:cNvSpPr>
                <a:spLocks/>
              </p:cNvSpPr>
              <p:nvPr/>
            </p:nvSpPr>
            <p:spPr bwMode="auto">
              <a:xfrm>
                <a:off x="3993" y="210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1055"/>
              <p:cNvSpPr>
                <a:spLocks/>
              </p:cNvSpPr>
              <p:nvPr/>
            </p:nvSpPr>
            <p:spPr bwMode="auto">
              <a:xfrm>
                <a:off x="3999" y="20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1056"/>
              <p:cNvSpPr>
                <a:spLocks/>
              </p:cNvSpPr>
              <p:nvPr/>
            </p:nvSpPr>
            <p:spPr bwMode="auto">
              <a:xfrm>
                <a:off x="3999" y="210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1057"/>
              <p:cNvSpPr>
                <a:spLocks/>
              </p:cNvSpPr>
              <p:nvPr/>
            </p:nvSpPr>
            <p:spPr bwMode="auto">
              <a:xfrm>
                <a:off x="3999" y="209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1058"/>
              <p:cNvSpPr>
                <a:spLocks/>
              </p:cNvSpPr>
              <p:nvPr/>
            </p:nvSpPr>
            <p:spPr bwMode="auto">
              <a:xfrm>
                <a:off x="4006" y="208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1059"/>
              <p:cNvSpPr>
                <a:spLocks/>
              </p:cNvSpPr>
              <p:nvPr/>
            </p:nvSpPr>
            <p:spPr bwMode="auto">
              <a:xfrm>
                <a:off x="4006" y="2071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1060"/>
              <p:cNvSpPr>
                <a:spLocks/>
              </p:cNvSpPr>
              <p:nvPr/>
            </p:nvSpPr>
            <p:spPr bwMode="auto">
              <a:xfrm>
                <a:off x="4006" y="208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1061"/>
              <p:cNvSpPr>
                <a:spLocks/>
              </p:cNvSpPr>
              <p:nvPr/>
            </p:nvSpPr>
            <p:spPr bwMode="auto">
              <a:xfrm>
                <a:off x="4012" y="207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1062"/>
              <p:cNvSpPr>
                <a:spLocks/>
              </p:cNvSpPr>
              <p:nvPr/>
            </p:nvSpPr>
            <p:spPr bwMode="auto">
              <a:xfrm>
                <a:off x="4012" y="207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063"/>
              <p:cNvSpPr>
                <a:spLocks/>
              </p:cNvSpPr>
              <p:nvPr/>
            </p:nvSpPr>
            <p:spPr bwMode="auto">
              <a:xfrm>
                <a:off x="4012" y="207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064"/>
              <p:cNvSpPr>
                <a:spLocks/>
              </p:cNvSpPr>
              <p:nvPr/>
            </p:nvSpPr>
            <p:spPr bwMode="auto">
              <a:xfrm>
                <a:off x="4019" y="206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1065"/>
              <p:cNvSpPr>
                <a:spLocks/>
              </p:cNvSpPr>
              <p:nvPr/>
            </p:nvSpPr>
            <p:spPr bwMode="auto">
              <a:xfrm>
                <a:off x="4019" y="2077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1066"/>
              <p:cNvSpPr>
                <a:spLocks/>
              </p:cNvSpPr>
              <p:nvPr/>
            </p:nvSpPr>
            <p:spPr bwMode="auto">
              <a:xfrm>
                <a:off x="4019" y="205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067"/>
              <p:cNvSpPr>
                <a:spLocks/>
              </p:cNvSpPr>
              <p:nvPr/>
            </p:nvSpPr>
            <p:spPr bwMode="auto">
              <a:xfrm>
                <a:off x="4025" y="205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1068"/>
              <p:cNvSpPr>
                <a:spLocks/>
              </p:cNvSpPr>
              <p:nvPr/>
            </p:nvSpPr>
            <p:spPr bwMode="auto">
              <a:xfrm>
                <a:off x="4025" y="20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1069"/>
              <p:cNvSpPr>
                <a:spLocks/>
              </p:cNvSpPr>
              <p:nvPr/>
            </p:nvSpPr>
            <p:spPr bwMode="auto">
              <a:xfrm>
                <a:off x="4025" y="203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1070"/>
              <p:cNvSpPr>
                <a:spLocks/>
              </p:cNvSpPr>
              <p:nvPr/>
            </p:nvSpPr>
            <p:spPr bwMode="auto">
              <a:xfrm>
                <a:off x="4031" y="20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1071"/>
              <p:cNvSpPr>
                <a:spLocks/>
              </p:cNvSpPr>
              <p:nvPr/>
            </p:nvSpPr>
            <p:spPr bwMode="auto">
              <a:xfrm>
                <a:off x="4031" y="204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1072"/>
              <p:cNvSpPr>
                <a:spLocks/>
              </p:cNvSpPr>
              <p:nvPr/>
            </p:nvSpPr>
            <p:spPr bwMode="auto">
              <a:xfrm>
                <a:off x="4031" y="204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1073"/>
              <p:cNvSpPr>
                <a:spLocks/>
              </p:cNvSpPr>
              <p:nvPr/>
            </p:nvSpPr>
            <p:spPr bwMode="auto">
              <a:xfrm>
                <a:off x="4038" y="203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1074"/>
              <p:cNvSpPr>
                <a:spLocks/>
              </p:cNvSpPr>
              <p:nvPr/>
            </p:nvSpPr>
            <p:spPr bwMode="auto">
              <a:xfrm>
                <a:off x="4038" y="201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1075"/>
              <p:cNvSpPr>
                <a:spLocks/>
              </p:cNvSpPr>
              <p:nvPr/>
            </p:nvSpPr>
            <p:spPr bwMode="auto">
              <a:xfrm>
                <a:off x="4038" y="204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1076"/>
              <p:cNvSpPr>
                <a:spLocks/>
              </p:cNvSpPr>
              <p:nvPr/>
            </p:nvSpPr>
            <p:spPr bwMode="auto">
              <a:xfrm>
                <a:off x="4044" y="203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077"/>
              <p:cNvSpPr>
                <a:spLocks/>
              </p:cNvSpPr>
              <p:nvPr/>
            </p:nvSpPr>
            <p:spPr bwMode="auto">
              <a:xfrm>
                <a:off x="4044" y="203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1078"/>
              <p:cNvSpPr>
                <a:spLocks/>
              </p:cNvSpPr>
              <p:nvPr/>
            </p:nvSpPr>
            <p:spPr bwMode="auto">
              <a:xfrm>
                <a:off x="4044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1079"/>
              <p:cNvSpPr>
                <a:spLocks/>
              </p:cNvSpPr>
              <p:nvPr/>
            </p:nvSpPr>
            <p:spPr bwMode="auto">
              <a:xfrm>
                <a:off x="4051" y="203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1080"/>
              <p:cNvSpPr>
                <a:spLocks/>
              </p:cNvSpPr>
              <p:nvPr/>
            </p:nvSpPr>
            <p:spPr bwMode="auto">
              <a:xfrm>
                <a:off x="4051" y="202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1081"/>
              <p:cNvSpPr>
                <a:spLocks/>
              </p:cNvSpPr>
              <p:nvPr/>
            </p:nvSpPr>
            <p:spPr bwMode="auto">
              <a:xfrm>
                <a:off x="4051" y="202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1082"/>
              <p:cNvSpPr>
                <a:spLocks/>
              </p:cNvSpPr>
              <p:nvPr/>
            </p:nvSpPr>
            <p:spPr bwMode="auto">
              <a:xfrm>
                <a:off x="4057" y="198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1083"/>
              <p:cNvSpPr>
                <a:spLocks/>
              </p:cNvSpPr>
              <p:nvPr/>
            </p:nvSpPr>
            <p:spPr bwMode="auto">
              <a:xfrm>
                <a:off x="4057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084"/>
              <p:cNvSpPr>
                <a:spLocks/>
              </p:cNvSpPr>
              <p:nvPr/>
            </p:nvSpPr>
            <p:spPr bwMode="auto">
              <a:xfrm>
                <a:off x="4057" y="202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085"/>
              <p:cNvSpPr>
                <a:spLocks/>
              </p:cNvSpPr>
              <p:nvPr/>
            </p:nvSpPr>
            <p:spPr bwMode="auto">
              <a:xfrm>
                <a:off x="4064" y="199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086"/>
              <p:cNvSpPr>
                <a:spLocks/>
              </p:cNvSpPr>
              <p:nvPr/>
            </p:nvSpPr>
            <p:spPr bwMode="auto">
              <a:xfrm>
                <a:off x="4064" y="203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087"/>
              <p:cNvSpPr>
                <a:spLocks/>
              </p:cNvSpPr>
              <p:nvPr/>
            </p:nvSpPr>
            <p:spPr bwMode="auto">
              <a:xfrm>
                <a:off x="4064" y="200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088"/>
              <p:cNvSpPr>
                <a:spLocks/>
              </p:cNvSpPr>
              <p:nvPr/>
            </p:nvSpPr>
            <p:spPr bwMode="auto">
              <a:xfrm>
                <a:off x="4070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089"/>
              <p:cNvSpPr>
                <a:spLocks/>
              </p:cNvSpPr>
              <p:nvPr/>
            </p:nvSpPr>
            <p:spPr bwMode="auto">
              <a:xfrm>
                <a:off x="4070" y="200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090"/>
              <p:cNvSpPr>
                <a:spLocks/>
              </p:cNvSpPr>
              <p:nvPr/>
            </p:nvSpPr>
            <p:spPr bwMode="auto">
              <a:xfrm>
                <a:off x="4070" y="202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091"/>
              <p:cNvSpPr>
                <a:spLocks/>
              </p:cNvSpPr>
              <p:nvPr/>
            </p:nvSpPr>
            <p:spPr bwMode="auto">
              <a:xfrm>
                <a:off x="4077" y="199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092"/>
              <p:cNvSpPr>
                <a:spLocks/>
              </p:cNvSpPr>
              <p:nvPr/>
            </p:nvSpPr>
            <p:spPr bwMode="auto">
              <a:xfrm>
                <a:off x="4077" y="200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093"/>
              <p:cNvSpPr>
                <a:spLocks/>
              </p:cNvSpPr>
              <p:nvPr/>
            </p:nvSpPr>
            <p:spPr bwMode="auto">
              <a:xfrm>
                <a:off x="4077" y="198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1094"/>
              <p:cNvSpPr>
                <a:spLocks/>
              </p:cNvSpPr>
              <p:nvPr/>
            </p:nvSpPr>
            <p:spPr bwMode="auto">
              <a:xfrm>
                <a:off x="4083" y="200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1095"/>
              <p:cNvSpPr>
                <a:spLocks/>
              </p:cNvSpPr>
              <p:nvPr/>
            </p:nvSpPr>
            <p:spPr bwMode="auto">
              <a:xfrm>
                <a:off x="4083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1096"/>
              <p:cNvSpPr>
                <a:spLocks/>
              </p:cNvSpPr>
              <p:nvPr/>
            </p:nvSpPr>
            <p:spPr bwMode="auto">
              <a:xfrm>
                <a:off x="4083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1097"/>
              <p:cNvSpPr>
                <a:spLocks/>
              </p:cNvSpPr>
              <p:nvPr/>
            </p:nvSpPr>
            <p:spPr bwMode="auto">
              <a:xfrm>
                <a:off x="4090" y="200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1098"/>
              <p:cNvSpPr>
                <a:spLocks/>
              </p:cNvSpPr>
              <p:nvPr/>
            </p:nvSpPr>
            <p:spPr bwMode="auto">
              <a:xfrm>
                <a:off x="4090" y="199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1099"/>
              <p:cNvSpPr>
                <a:spLocks/>
              </p:cNvSpPr>
              <p:nvPr/>
            </p:nvSpPr>
            <p:spPr bwMode="auto">
              <a:xfrm>
                <a:off x="4090" y="198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1100"/>
              <p:cNvSpPr>
                <a:spLocks/>
              </p:cNvSpPr>
              <p:nvPr/>
            </p:nvSpPr>
            <p:spPr bwMode="auto">
              <a:xfrm>
                <a:off x="4096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1101"/>
              <p:cNvSpPr>
                <a:spLocks/>
              </p:cNvSpPr>
              <p:nvPr/>
            </p:nvSpPr>
            <p:spPr bwMode="auto">
              <a:xfrm>
                <a:off x="4096" y="200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1102"/>
              <p:cNvSpPr>
                <a:spLocks/>
              </p:cNvSpPr>
              <p:nvPr/>
            </p:nvSpPr>
            <p:spPr bwMode="auto">
              <a:xfrm>
                <a:off x="4096" y="198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1103"/>
              <p:cNvSpPr>
                <a:spLocks/>
              </p:cNvSpPr>
              <p:nvPr/>
            </p:nvSpPr>
            <p:spPr bwMode="auto">
              <a:xfrm>
                <a:off x="4103" y="199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1104"/>
              <p:cNvSpPr>
                <a:spLocks/>
              </p:cNvSpPr>
              <p:nvPr/>
            </p:nvSpPr>
            <p:spPr bwMode="auto">
              <a:xfrm>
                <a:off x="4103" y="198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1105"/>
              <p:cNvSpPr>
                <a:spLocks/>
              </p:cNvSpPr>
              <p:nvPr/>
            </p:nvSpPr>
            <p:spPr bwMode="auto">
              <a:xfrm>
                <a:off x="4103" y="199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1106"/>
              <p:cNvSpPr>
                <a:spLocks/>
              </p:cNvSpPr>
              <p:nvPr/>
            </p:nvSpPr>
            <p:spPr bwMode="auto">
              <a:xfrm>
                <a:off x="4109" y="198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1107"/>
              <p:cNvSpPr>
                <a:spLocks/>
              </p:cNvSpPr>
              <p:nvPr/>
            </p:nvSpPr>
            <p:spPr bwMode="auto">
              <a:xfrm>
                <a:off x="4109" y="199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1108"/>
              <p:cNvSpPr>
                <a:spLocks/>
              </p:cNvSpPr>
              <p:nvPr/>
            </p:nvSpPr>
            <p:spPr bwMode="auto">
              <a:xfrm>
                <a:off x="4109" y="198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1109"/>
              <p:cNvSpPr>
                <a:spLocks/>
              </p:cNvSpPr>
              <p:nvPr/>
            </p:nvSpPr>
            <p:spPr bwMode="auto">
              <a:xfrm>
                <a:off x="4116" y="1975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1110"/>
              <p:cNvSpPr>
                <a:spLocks/>
              </p:cNvSpPr>
              <p:nvPr/>
            </p:nvSpPr>
            <p:spPr bwMode="auto">
              <a:xfrm>
                <a:off x="4116" y="1988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1111"/>
              <p:cNvSpPr>
                <a:spLocks/>
              </p:cNvSpPr>
              <p:nvPr/>
            </p:nvSpPr>
            <p:spPr bwMode="auto">
              <a:xfrm>
                <a:off x="4116" y="200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1112"/>
              <p:cNvSpPr>
                <a:spLocks/>
              </p:cNvSpPr>
              <p:nvPr/>
            </p:nvSpPr>
            <p:spPr bwMode="auto">
              <a:xfrm>
                <a:off x="4122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1113"/>
              <p:cNvSpPr>
                <a:spLocks/>
              </p:cNvSpPr>
              <p:nvPr/>
            </p:nvSpPr>
            <p:spPr bwMode="auto">
              <a:xfrm>
                <a:off x="4122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1114"/>
              <p:cNvSpPr>
                <a:spLocks/>
              </p:cNvSpPr>
              <p:nvPr/>
            </p:nvSpPr>
            <p:spPr bwMode="auto">
              <a:xfrm>
                <a:off x="4122" y="197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1115"/>
              <p:cNvSpPr>
                <a:spLocks/>
              </p:cNvSpPr>
              <p:nvPr/>
            </p:nvSpPr>
            <p:spPr bwMode="auto">
              <a:xfrm>
                <a:off x="4128" y="197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1116"/>
              <p:cNvSpPr>
                <a:spLocks/>
              </p:cNvSpPr>
              <p:nvPr/>
            </p:nvSpPr>
            <p:spPr bwMode="auto">
              <a:xfrm>
                <a:off x="4128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1117"/>
              <p:cNvSpPr>
                <a:spLocks/>
              </p:cNvSpPr>
              <p:nvPr/>
            </p:nvSpPr>
            <p:spPr bwMode="auto">
              <a:xfrm>
                <a:off x="4128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118"/>
              <p:cNvSpPr>
                <a:spLocks/>
              </p:cNvSpPr>
              <p:nvPr/>
            </p:nvSpPr>
            <p:spPr bwMode="auto">
              <a:xfrm>
                <a:off x="4135" y="198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1119"/>
              <p:cNvSpPr>
                <a:spLocks/>
              </p:cNvSpPr>
              <p:nvPr/>
            </p:nvSpPr>
            <p:spPr bwMode="auto">
              <a:xfrm>
                <a:off x="4135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1120"/>
              <p:cNvSpPr>
                <a:spLocks/>
              </p:cNvSpPr>
              <p:nvPr/>
            </p:nvSpPr>
            <p:spPr bwMode="auto">
              <a:xfrm>
                <a:off x="4135" y="197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1121"/>
              <p:cNvSpPr>
                <a:spLocks/>
              </p:cNvSpPr>
              <p:nvPr/>
            </p:nvSpPr>
            <p:spPr bwMode="auto">
              <a:xfrm>
                <a:off x="4141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1122"/>
              <p:cNvSpPr>
                <a:spLocks/>
              </p:cNvSpPr>
              <p:nvPr/>
            </p:nvSpPr>
            <p:spPr bwMode="auto">
              <a:xfrm>
                <a:off x="4141" y="196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1123"/>
              <p:cNvSpPr>
                <a:spLocks/>
              </p:cNvSpPr>
              <p:nvPr/>
            </p:nvSpPr>
            <p:spPr bwMode="auto">
              <a:xfrm>
                <a:off x="4141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1124"/>
              <p:cNvSpPr>
                <a:spLocks/>
              </p:cNvSpPr>
              <p:nvPr/>
            </p:nvSpPr>
            <p:spPr bwMode="auto">
              <a:xfrm>
                <a:off x="4148" y="196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125"/>
              <p:cNvSpPr>
                <a:spLocks/>
              </p:cNvSpPr>
              <p:nvPr/>
            </p:nvSpPr>
            <p:spPr bwMode="auto">
              <a:xfrm>
                <a:off x="4148" y="198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1126"/>
              <p:cNvSpPr>
                <a:spLocks/>
              </p:cNvSpPr>
              <p:nvPr/>
            </p:nvSpPr>
            <p:spPr bwMode="auto">
              <a:xfrm>
                <a:off x="4148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1127"/>
              <p:cNvSpPr>
                <a:spLocks/>
              </p:cNvSpPr>
              <p:nvPr/>
            </p:nvSpPr>
            <p:spPr bwMode="auto">
              <a:xfrm>
                <a:off x="4154" y="196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1128"/>
              <p:cNvSpPr>
                <a:spLocks/>
              </p:cNvSpPr>
              <p:nvPr/>
            </p:nvSpPr>
            <p:spPr bwMode="auto">
              <a:xfrm>
                <a:off x="4154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1129"/>
              <p:cNvSpPr>
                <a:spLocks/>
              </p:cNvSpPr>
              <p:nvPr/>
            </p:nvSpPr>
            <p:spPr bwMode="auto">
              <a:xfrm>
                <a:off x="4154" y="196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1130"/>
              <p:cNvSpPr>
                <a:spLocks/>
              </p:cNvSpPr>
              <p:nvPr/>
            </p:nvSpPr>
            <p:spPr bwMode="auto">
              <a:xfrm>
                <a:off x="4161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1131"/>
              <p:cNvSpPr>
                <a:spLocks/>
              </p:cNvSpPr>
              <p:nvPr/>
            </p:nvSpPr>
            <p:spPr bwMode="auto">
              <a:xfrm>
                <a:off x="4161" y="19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1132"/>
              <p:cNvSpPr>
                <a:spLocks/>
              </p:cNvSpPr>
              <p:nvPr/>
            </p:nvSpPr>
            <p:spPr bwMode="auto">
              <a:xfrm>
                <a:off x="4161" y="197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1133"/>
              <p:cNvSpPr>
                <a:spLocks/>
              </p:cNvSpPr>
              <p:nvPr/>
            </p:nvSpPr>
            <p:spPr bwMode="auto">
              <a:xfrm>
                <a:off x="4167" y="197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1134"/>
              <p:cNvSpPr>
                <a:spLocks/>
              </p:cNvSpPr>
              <p:nvPr/>
            </p:nvSpPr>
            <p:spPr bwMode="auto">
              <a:xfrm>
                <a:off x="4167" y="196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1135"/>
              <p:cNvSpPr>
                <a:spLocks/>
              </p:cNvSpPr>
              <p:nvPr/>
            </p:nvSpPr>
            <p:spPr bwMode="auto">
              <a:xfrm>
                <a:off x="4167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1136"/>
              <p:cNvSpPr>
                <a:spLocks/>
              </p:cNvSpPr>
              <p:nvPr/>
            </p:nvSpPr>
            <p:spPr bwMode="auto">
              <a:xfrm>
                <a:off x="4174" y="19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1137"/>
              <p:cNvSpPr>
                <a:spLocks/>
              </p:cNvSpPr>
              <p:nvPr/>
            </p:nvSpPr>
            <p:spPr bwMode="auto">
              <a:xfrm>
                <a:off x="4174" y="194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1138"/>
              <p:cNvSpPr>
                <a:spLocks/>
              </p:cNvSpPr>
              <p:nvPr/>
            </p:nvSpPr>
            <p:spPr bwMode="auto">
              <a:xfrm>
                <a:off x="4174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1139"/>
              <p:cNvSpPr>
                <a:spLocks/>
              </p:cNvSpPr>
              <p:nvPr/>
            </p:nvSpPr>
            <p:spPr bwMode="auto">
              <a:xfrm>
                <a:off x="4180" y="197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1140"/>
              <p:cNvSpPr>
                <a:spLocks/>
              </p:cNvSpPr>
              <p:nvPr/>
            </p:nvSpPr>
            <p:spPr bwMode="auto">
              <a:xfrm>
                <a:off x="4180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1141"/>
              <p:cNvSpPr>
                <a:spLocks/>
              </p:cNvSpPr>
              <p:nvPr/>
            </p:nvSpPr>
            <p:spPr bwMode="auto">
              <a:xfrm>
                <a:off x="4180" y="194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1142"/>
              <p:cNvSpPr>
                <a:spLocks/>
              </p:cNvSpPr>
              <p:nvPr/>
            </p:nvSpPr>
            <p:spPr bwMode="auto">
              <a:xfrm>
                <a:off x="4187" y="19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1143"/>
              <p:cNvSpPr>
                <a:spLocks/>
              </p:cNvSpPr>
              <p:nvPr/>
            </p:nvSpPr>
            <p:spPr bwMode="auto">
              <a:xfrm>
                <a:off x="4187" y="194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1144"/>
              <p:cNvSpPr>
                <a:spLocks/>
              </p:cNvSpPr>
              <p:nvPr/>
            </p:nvSpPr>
            <p:spPr bwMode="auto">
              <a:xfrm>
                <a:off x="4187" y="19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1145"/>
              <p:cNvSpPr>
                <a:spLocks/>
              </p:cNvSpPr>
              <p:nvPr/>
            </p:nvSpPr>
            <p:spPr bwMode="auto">
              <a:xfrm>
                <a:off x="4193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1146"/>
              <p:cNvSpPr>
                <a:spLocks/>
              </p:cNvSpPr>
              <p:nvPr/>
            </p:nvSpPr>
            <p:spPr bwMode="auto">
              <a:xfrm>
                <a:off x="4193" y="196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1147"/>
              <p:cNvSpPr>
                <a:spLocks/>
              </p:cNvSpPr>
              <p:nvPr/>
            </p:nvSpPr>
            <p:spPr bwMode="auto">
              <a:xfrm>
                <a:off x="4193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1148"/>
              <p:cNvSpPr>
                <a:spLocks/>
              </p:cNvSpPr>
              <p:nvPr/>
            </p:nvSpPr>
            <p:spPr bwMode="auto">
              <a:xfrm>
                <a:off x="4200" y="1950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1149"/>
              <p:cNvSpPr>
                <a:spLocks/>
              </p:cNvSpPr>
              <p:nvPr/>
            </p:nvSpPr>
            <p:spPr bwMode="auto">
              <a:xfrm>
                <a:off x="4200" y="1950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150"/>
              <p:cNvSpPr>
                <a:spLocks/>
              </p:cNvSpPr>
              <p:nvPr/>
            </p:nvSpPr>
            <p:spPr bwMode="auto">
              <a:xfrm>
                <a:off x="4200" y="192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1151"/>
              <p:cNvSpPr>
                <a:spLocks/>
              </p:cNvSpPr>
              <p:nvPr/>
            </p:nvSpPr>
            <p:spPr bwMode="auto">
              <a:xfrm>
                <a:off x="4206" y="196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1152"/>
              <p:cNvSpPr>
                <a:spLocks/>
              </p:cNvSpPr>
              <p:nvPr/>
            </p:nvSpPr>
            <p:spPr bwMode="auto">
              <a:xfrm>
                <a:off x="4206" y="198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1153"/>
              <p:cNvSpPr>
                <a:spLocks/>
              </p:cNvSpPr>
              <p:nvPr/>
            </p:nvSpPr>
            <p:spPr bwMode="auto">
              <a:xfrm>
                <a:off x="4206" y="196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1154"/>
              <p:cNvSpPr>
                <a:spLocks/>
              </p:cNvSpPr>
              <p:nvPr/>
            </p:nvSpPr>
            <p:spPr bwMode="auto">
              <a:xfrm>
                <a:off x="4212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1155"/>
              <p:cNvSpPr>
                <a:spLocks/>
              </p:cNvSpPr>
              <p:nvPr/>
            </p:nvSpPr>
            <p:spPr bwMode="auto">
              <a:xfrm>
                <a:off x="4212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1156"/>
              <p:cNvSpPr>
                <a:spLocks/>
              </p:cNvSpPr>
              <p:nvPr/>
            </p:nvSpPr>
            <p:spPr bwMode="auto">
              <a:xfrm>
                <a:off x="4212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1157"/>
              <p:cNvSpPr>
                <a:spLocks/>
              </p:cNvSpPr>
              <p:nvPr/>
            </p:nvSpPr>
            <p:spPr bwMode="auto">
              <a:xfrm>
                <a:off x="4219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1158"/>
              <p:cNvSpPr>
                <a:spLocks/>
              </p:cNvSpPr>
              <p:nvPr/>
            </p:nvSpPr>
            <p:spPr bwMode="auto">
              <a:xfrm>
                <a:off x="4219" y="196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1159"/>
              <p:cNvSpPr>
                <a:spLocks/>
              </p:cNvSpPr>
              <p:nvPr/>
            </p:nvSpPr>
            <p:spPr bwMode="auto">
              <a:xfrm>
                <a:off x="4219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1160"/>
              <p:cNvSpPr>
                <a:spLocks/>
              </p:cNvSpPr>
              <p:nvPr/>
            </p:nvSpPr>
            <p:spPr bwMode="auto">
              <a:xfrm>
                <a:off x="4225" y="198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1161"/>
              <p:cNvSpPr>
                <a:spLocks/>
              </p:cNvSpPr>
              <p:nvPr/>
            </p:nvSpPr>
            <p:spPr bwMode="auto">
              <a:xfrm>
                <a:off x="4225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1162"/>
              <p:cNvSpPr>
                <a:spLocks/>
              </p:cNvSpPr>
              <p:nvPr/>
            </p:nvSpPr>
            <p:spPr bwMode="auto">
              <a:xfrm>
                <a:off x="4225" y="1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1163"/>
              <p:cNvSpPr>
                <a:spLocks/>
              </p:cNvSpPr>
              <p:nvPr/>
            </p:nvSpPr>
            <p:spPr bwMode="auto">
              <a:xfrm>
                <a:off x="4232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1164"/>
              <p:cNvSpPr>
                <a:spLocks/>
              </p:cNvSpPr>
              <p:nvPr/>
            </p:nvSpPr>
            <p:spPr bwMode="auto">
              <a:xfrm>
                <a:off x="4232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1165"/>
              <p:cNvSpPr>
                <a:spLocks/>
              </p:cNvSpPr>
              <p:nvPr/>
            </p:nvSpPr>
            <p:spPr bwMode="auto">
              <a:xfrm>
                <a:off x="4232" y="195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1166"/>
              <p:cNvSpPr>
                <a:spLocks/>
              </p:cNvSpPr>
              <p:nvPr/>
            </p:nvSpPr>
            <p:spPr bwMode="auto">
              <a:xfrm>
                <a:off x="4238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1167"/>
              <p:cNvSpPr>
                <a:spLocks/>
              </p:cNvSpPr>
              <p:nvPr/>
            </p:nvSpPr>
            <p:spPr bwMode="auto">
              <a:xfrm>
                <a:off x="4238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1168"/>
              <p:cNvSpPr>
                <a:spLocks/>
              </p:cNvSpPr>
              <p:nvPr/>
            </p:nvSpPr>
            <p:spPr bwMode="auto">
              <a:xfrm>
                <a:off x="4238" y="196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1169"/>
              <p:cNvSpPr>
                <a:spLocks/>
              </p:cNvSpPr>
              <p:nvPr/>
            </p:nvSpPr>
            <p:spPr bwMode="auto">
              <a:xfrm>
                <a:off x="4245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1170"/>
              <p:cNvSpPr>
                <a:spLocks/>
              </p:cNvSpPr>
              <p:nvPr/>
            </p:nvSpPr>
            <p:spPr bwMode="auto">
              <a:xfrm>
                <a:off x="4245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1171"/>
              <p:cNvSpPr>
                <a:spLocks/>
              </p:cNvSpPr>
              <p:nvPr/>
            </p:nvSpPr>
            <p:spPr bwMode="auto">
              <a:xfrm>
                <a:off x="4245" y="196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1172"/>
              <p:cNvSpPr>
                <a:spLocks/>
              </p:cNvSpPr>
              <p:nvPr/>
            </p:nvSpPr>
            <p:spPr bwMode="auto">
              <a:xfrm>
                <a:off x="4251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1173"/>
              <p:cNvSpPr>
                <a:spLocks/>
              </p:cNvSpPr>
              <p:nvPr/>
            </p:nvSpPr>
            <p:spPr bwMode="auto">
              <a:xfrm>
                <a:off x="4251" y="194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1174"/>
              <p:cNvSpPr>
                <a:spLocks/>
              </p:cNvSpPr>
              <p:nvPr/>
            </p:nvSpPr>
            <p:spPr bwMode="auto">
              <a:xfrm>
                <a:off x="4251" y="197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1175"/>
              <p:cNvSpPr>
                <a:spLocks/>
              </p:cNvSpPr>
              <p:nvPr/>
            </p:nvSpPr>
            <p:spPr bwMode="auto">
              <a:xfrm>
                <a:off x="4258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1176"/>
              <p:cNvSpPr>
                <a:spLocks/>
              </p:cNvSpPr>
              <p:nvPr/>
            </p:nvSpPr>
            <p:spPr bwMode="auto">
              <a:xfrm>
                <a:off x="4258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1177"/>
              <p:cNvSpPr>
                <a:spLocks/>
              </p:cNvSpPr>
              <p:nvPr/>
            </p:nvSpPr>
            <p:spPr bwMode="auto">
              <a:xfrm>
                <a:off x="4258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1178"/>
              <p:cNvSpPr>
                <a:spLocks/>
              </p:cNvSpPr>
              <p:nvPr/>
            </p:nvSpPr>
            <p:spPr bwMode="auto">
              <a:xfrm>
                <a:off x="4264" y="1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1179"/>
              <p:cNvSpPr>
                <a:spLocks/>
              </p:cNvSpPr>
              <p:nvPr/>
            </p:nvSpPr>
            <p:spPr bwMode="auto">
              <a:xfrm>
                <a:off x="4264" y="1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1180"/>
              <p:cNvSpPr>
                <a:spLocks/>
              </p:cNvSpPr>
              <p:nvPr/>
            </p:nvSpPr>
            <p:spPr bwMode="auto">
              <a:xfrm>
                <a:off x="4264" y="194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1181"/>
              <p:cNvSpPr>
                <a:spLocks/>
              </p:cNvSpPr>
              <p:nvPr/>
            </p:nvSpPr>
            <p:spPr bwMode="auto">
              <a:xfrm>
                <a:off x="4271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1182"/>
              <p:cNvSpPr>
                <a:spLocks/>
              </p:cNvSpPr>
              <p:nvPr/>
            </p:nvSpPr>
            <p:spPr bwMode="auto">
              <a:xfrm>
                <a:off x="4271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1183"/>
              <p:cNvSpPr>
                <a:spLocks/>
              </p:cNvSpPr>
              <p:nvPr/>
            </p:nvSpPr>
            <p:spPr bwMode="auto">
              <a:xfrm>
                <a:off x="4271" y="1950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1184"/>
              <p:cNvSpPr>
                <a:spLocks/>
              </p:cNvSpPr>
              <p:nvPr/>
            </p:nvSpPr>
            <p:spPr bwMode="auto">
              <a:xfrm>
                <a:off x="4277" y="194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1185"/>
              <p:cNvSpPr>
                <a:spLocks/>
              </p:cNvSpPr>
              <p:nvPr/>
            </p:nvSpPr>
            <p:spPr bwMode="auto">
              <a:xfrm>
                <a:off x="4277" y="1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1186"/>
              <p:cNvSpPr>
                <a:spLocks/>
              </p:cNvSpPr>
              <p:nvPr/>
            </p:nvSpPr>
            <p:spPr bwMode="auto">
              <a:xfrm>
                <a:off x="4277" y="195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1187"/>
              <p:cNvSpPr>
                <a:spLocks/>
              </p:cNvSpPr>
              <p:nvPr/>
            </p:nvSpPr>
            <p:spPr bwMode="auto">
              <a:xfrm>
                <a:off x="4284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1188"/>
              <p:cNvSpPr>
                <a:spLocks/>
              </p:cNvSpPr>
              <p:nvPr/>
            </p:nvSpPr>
            <p:spPr bwMode="auto">
              <a:xfrm>
                <a:off x="4284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1189"/>
              <p:cNvSpPr>
                <a:spLocks/>
              </p:cNvSpPr>
              <p:nvPr/>
            </p:nvSpPr>
            <p:spPr bwMode="auto">
              <a:xfrm>
                <a:off x="4284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1190"/>
              <p:cNvSpPr>
                <a:spLocks/>
              </p:cNvSpPr>
              <p:nvPr/>
            </p:nvSpPr>
            <p:spPr bwMode="auto">
              <a:xfrm>
                <a:off x="4290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1191"/>
              <p:cNvSpPr>
                <a:spLocks/>
              </p:cNvSpPr>
              <p:nvPr/>
            </p:nvSpPr>
            <p:spPr bwMode="auto">
              <a:xfrm>
                <a:off x="4290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1192"/>
              <p:cNvSpPr>
                <a:spLocks/>
              </p:cNvSpPr>
              <p:nvPr/>
            </p:nvSpPr>
            <p:spPr bwMode="auto">
              <a:xfrm>
                <a:off x="4290" y="196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193"/>
              <p:cNvSpPr>
                <a:spLocks/>
              </p:cNvSpPr>
              <p:nvPr/>
            </p:nvSpPr>
            <p:spPr bwMode="auto">
              <a:xfrm>
                <a:off x="4297" y="1924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194"/>
              <p:cNvSpPr>
                <a:spLocks/>
              </p:cNvSpPr>
              <p:nvPr/>
            </p:nvSpPr>
            <p:spPr bwMode="auto">
              <a:xfrm>
                <a:off x="4297" y="1943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0" name="Freeform 1195"/>
              <p:cNvSpPr>
                <a:spLocks/>
              </p:cNvSpPr>
              <p:nvPr/>
            </p:nvSpPr>
            <p:spPr bwMode="auto">
              <a:xfrm>
                <a:off x="4297" y="195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196"/>
              <p:cNvSpPr>
                <a:spLocks/>
              </p:cNvSpPr>
              <p:nvPr/>
            </p:nvSpPr>
            <p:spPr bwMode="auto">
              <a:xfrm>
                <a:off x="4297" y="1918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197"/>
              <p:cNvSpPr>
                <a:spLocks/>
              </p:cNvSpPr>
              <p:nvPr/>
            </p:nvSpPr>
            <p:spPr bwMode="auto">
              <a:xfrm>
                <a:off x="4303" y="194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198"/>
              <p:cNvSpPr>
                <a:spLocks/>
              </p:cNvSpPr>
              <p:nvPr/>
            </p:nvSpPr>
            <p:spPr bwMode="auto">
              <a:xfrm>
                <a:off x="4303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199"/>
              <p:cNvSpPr>
                <a:spLocks/>
              </p:cNvSpPr>
              <p:nvPr/>
            </p:nvSpPr>
            <p:spPr bwMode="auto">
              <a:xfrm>
                <a:off x="4303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200"/>
              <p:cNvSpPr>
                <a:spLocks/>
              </p:cNvSpPr>
              <p:nvPr/>
            </p:nvSpPr>
            <p:spPr bwMode="auto">
              <a:xfrm>
                <a:off x="4309" y="1950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201"/>
              <p:cNvSpPr>
                <a:spLocks/>
              </p:cNvSpPr>
              <p:nvPr/>
            </p:nvSpPr>
            <p:spPr bwMode="auto">
              <a:xfrm>
                <a:off x="4309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Freeform 1202"/>
              <p:cNvSpPr>
                <a:spLocks/>
              </p:cNvSpPr>
              <p:nvPr/>
            </p:nvSpPr>
            <p:spPr bwMode="auto">
              <a:xfrm>
                <a:off x="4309" y="194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Freeform 1203"/>
              <p:cNvSpPr>
                <a:spLocks/>
              </p:cNvSpPr>
              <p:nvPr/>
            </p:nvSpPr>
            <p:spPr bwMode="auto">
              <a:xfrm>
                <a:off x="4316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Freeform 1204"/>
              <p:cNvSpPr>
                <a:spLocks/>
              </p:cNvSpPr>
              <p:nvPr/>
            </p:nvSpPr>
            <p:spPr bwMode="auto">
              <a:xfrm>
                <a:off x="4316" y="194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Freeform 1205"/>
              <p:cNvSpPr>
                <a:spLocks/>
              </p:cNvSpPr>
              <p:nvPr/>
            </p:nvSpPr>
            <p:spPr bwMode="auto">
              <a:xfrm>
                <a:off x="4316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206"/>
              <p:cNvSpPr>
                <a:spLocks/>
              </p:cNvSpPr>
              <p:nvPr/>
            </p:nvSpPr>
            <p:spPr bwMode="auto">
              <a:xfrm>
                <a:off x="4322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207"/>
              <p:cNvSpPr>
                <a:spLocks/>
              </p:cNvSpPr>
              <p:nvPr/>
            </p:nvSpPr>
            <p:spPr bwMode="auto">
              <a:xfrm>
                <a:off x="4322" y="1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Freeform 1208"/>
              <p:cNvSpPr>
                <a:spLocks/>
              </p:cNvSpPr>
              <p:nvPr/>
            </p:nvSpPr>
            <p:spPr bwMode="auto">
              <a:xfrm>
                <a:off x="4322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Freeform 1209"/>
              <p:cNvSpPr>
                <a:spLocks/>
              </p:cNvSpPr>
              <p:nvPr/>
            </p:nvSpPr>
            <p:spPr bwMode="auto">
              <a:xfrm>
                <a:off x="4329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Freeform 1210"/>
              <p:cNvSpPr>
                <a:spLocks/>
              </p:cNvSpPr>
              <p:nvPr/>
            </p:nvSpPr>
            <p:spPr bwMode="auto">
              <a:xfrm>
                <a:off x="4329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Freeform 1211"/>
              <p:cNvSpPr>
                <a:spLocks/>
              </p:cNvSpPr>
              <p:nvPr/>
            </p:nvSpPr>
            <p:spPr bwMode="auto">
              <a:xfrm>
                <a:off x="4329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6" name="Group 1212"/>
            <p:cNvGrpSpPr>
              <a:grpSpLocks/>
            </p:cNvGrpSpPr>
            <p:nvPr/>
          </p:nvGrpSpPr>
          <p:grpSpPr bwMode="auto">
            <a:xfrm>
              <a:off x="4335" y="1758"/>
              <a:ext cx="427" cy="217"/>
              <a:chOff x="4335" y="1758"/>
              <a:chExt cx="427" cy="217"/>
            </a:xfrm>
          </p:grpSpPr>
          <p:sp>
            <p:nvSpPr>
              <p:cNvPr id="28677" name="Freeform 1213"/>
              <p:cNvSpPr>
                <a:spLocks/>
              </p:cNvSpPr>
              <p:nvPr/>
            </p:nvSpPr>
            <p:spPr bwMode="auto">
              <a:xfrm>
                <a:off x="4335" y="191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8" name="Freeform 1214"/>
              <p:cNvSpPr>
                <a:spLocks/>
              </p:cNvSpPr>
              <p:nvPr/>
            </p:nvSpPr>
            <p:spPr bwMode="auto">
              <a:xfrm>
                <a:off x="4335" y="1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9" name="Freeform 1215"/>
              <p:cNvSpPr>
                <a:spLocks/>
              </p:cNvSpPr>
              <p:nvPr/>
            </p:nvSpPr>
            <p:spPr bwMode="auto">
              <a:xfrm>
                <a:off x="4335" y="193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0" name="Freeform 1216"/>
              <p:cNvSpPr>
                <a:spLocks/>
              </p:cNvSpPr>
              <p:nvPr/>
            </p:nvSpPr>
            <p:spPr bwMode="auto">
              <a:xfrm>
                <a:off x="4342" y="1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1" name="Freeform 1217"/>
              <p:cNvSpPr>
                <a:spLocks/>
              </p:cNvSpPr>
              <p:nvPr/>
            </p:nvSpPr>
            <p:spPr bwMode="auto">
              <a:xfrm>
                <a:off x="4342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2" name="Freeform 1218"/>
              <p:cNvSpPr>
                <a:spLocks/>
              </p:cNvSpPr>
              <p:nvPr/>
            </p:nvSpPr>
            <p:spPr bwMode="auto">
              <a:xfrm>
                <a:off x="4342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3" name="Freeform 1219"/>
              <p:cNvSpPr>
                <a:spLocks/>
              </p:cNvSpPr>
              <p:nvPr/>
            </p:nvSpPr>
            <p:spPr bwMode="auto">
              <a:xfrm>
                <a:off x="4348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1220"/>
              <p:cNvSpPr>
                <a:spLocks/>
              </p:cNvSpPr>
              <p:nvPr/>
            </p:nvSpPr>
            <p:spPr bwMode="auto">
              <a:xfrm>
                <a:off x="4348" y="190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1221"/>
              <p:cNvSpPr>
                <a:spLocks/>
              </p:cNvSpPr>
              <p:nvPr/>
            </p:nvSpPr>
            <p:spPr bwMode="auto">
              <a:xfrm>
                <a:off x="4348" y="1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1222"/>
              <p:cNvSpPr>
                <a:spLocks/>
              </p:cNvSpPr>
              <p:nvPr/>
            </p:nvSpPr>
            <p:spPr bwMode="auto">
              <a:xfrm>
                <a:off x="4355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1223"/>
              <p:cNvSpPr>
                <a:spLocks/>
              </p:cNvSpPr>
              <p:nvPr/>
            </p:nvSpPr>
            <p:spPr bwMode="auto">
              <a:xfrm>
                <a:off x="4355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1224"/>
              <p:cNvSpPr>
                <a:spLocks/>
              </p:cNvSpPr>
              <p:nvPr/>
            </p:nvSpPr>
            <p:spPr bwMode="auto">
              <a:xfrm>
                <a:off x="4355" y="196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1225"/>
              <p:cNvSpPr>
                <a:spLocks/>
              </p:cNvSpPr>
              <p:nvPr/>
            </p:nvSpPr>
            <p:spPr bwMode="auto">
              <a:xfrm>
                <a:off x="4361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1226"/>
              <p:cNvSpPr>
                <a:spLocks/>
              </p:cNvSpPr>
              <p:nvPr/>
            </p:nvSpPr>
            <p:spPr bwMode="auto">
              <a:xfrm>
                <a:off x="4361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1227"/>
              <p:cNvSpPr>
                <a:spLocks/>
              </p:cNvSpPr>
              <p:nvPr/>
            </p:nvSpPr>
            <p:spPr bwMode="auto">
              <a:xfrm>
                <a:off x="4361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1228"/>
              <p:cNvSpPr>
                <a:spLocks/>
              </p:cNvSpPr>
              <p:nvPr/>
            </p:nvSpPr>
            <p:spPr bwMode="auto">
              <a:xfrm>
                <a:off x="4368" y="1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1229"/>
              <p:cNvSpPr>
                <a:spLocks/>
              </p:cNvSpPr>
              <p:nvPr/>
            </p:nvSpPr>
            <p:spPr bwMode="auto">
              <a:xfrm>
                <a:off x="4368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1230"/>
              <p:cNvSpPr>
                <a:spLocks/>
              </p:cNvSpPr>
              <p:nvPr/>
            </p:nvSpPr>
            <p:spPr bwMode="auto">
              <a:xfrm>
                <a:off x="4368" y="1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1231"/>
              <p:cNvSpPr>
                <a:spLocks/>
              </p:cNvSpPr>
              <p:nvPr/>
            </p:nvSpPr>
            <p:spPr bwMode="auto">
              <a:xfrm>
                <a:off x="4374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6" name="Freeform 1232"/>
              <p:cNvSpPr>
                <a:spLocks/>
              </p:cNvSpPr>
              <p:nvPr/>
            </p:nvSpPr>
            <p:spPr bwMode="auto">
              <a:xfrm>
                <a:off x="4374" y="191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7" name="Freeform 1233"/>
              <p:cNvSpPr>
                <a:spLocks/>
              </p:cNvSpPr>
              <p:nvPr/>
            </p:nvSpPr>
            <p:spPr bwMode="auto">
              <a:xfrm>
                <a:off x="4374" y="191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8" name="Freeform 1234"/>
              <p:cNvSpPr>
                <a:spLocks/>
              </p:cNvSpPr>
              <p:nvPr/>
            </p:nvSpPr>
            <p:spPr bwMode="auto">
              <a:xfrm>
                <a:off x="4381" y="1905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9" name="Freeform 1235"/>
              <p:cNvSpPr>
                <a:spLocks/>
              </p:cNvSpPr>
              <p:nvPr/>
            </p:nvSpPr>
            <p:spPr bwMode="auto">
              <a:xfrm>
                <a:off x="4381" y="1905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1236"/>
              <p:cNvSpPr>
                <a:spLocks/>
              </p:cNvSpPr>
              <p:nvPr/>
            </p:nvSpPr>
            <p:spPr bwMode="auto">
              <a:xfrm>
                <a:off x="4381" y="1899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Freeform 1237"/>
              <p:cNvSpPr>
                <a:spLocks/>
              </p:cNvSpPr>
              <p:nvPr/>
            </p:nvSpPr>
            <p:spPr bwMode="auto">
              <a:xfrm>
                <a:off x="4387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Freeform 1238"/>
              <p:cNvSpPr>
                <a:spLocks/>
              </p:cNvSpPr>
              <p:nvPr/>
            </p:nvSpPr>
            <p:spPr bwMode="auto">
              <a:xfrm>
                <a:off x="4387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1239"/>
              <p:cNvSpPr>
                <a:spLocks/>
              </p:cNvSpPr>
              <p:nvPr/>
            </p:nvSpPr>
            <p:spPr bwMode="auto">
              <a:xfrm>
                <a:off x="4387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Freeform 1240"/>
              <p:cNvSpPr>
                <a:spLocks/>
              </p:cNvSpPr>
              <p:nvPr/>
            </p:nvSpPr>
            <p:spPr bwMode="auto">
              <a:xfrm>
                <a:off x="4393" y="189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241"/>
              <p:cNvSpPr>
                <a:spLocks/>
              </p:cNvSpPr>
              <p:nvPr/>
            </p:nvSpPr>
            <p:spPr bwMode="auto">
              <a:xfrm>
                <a:off x="4393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242"/>
              <p:cNvSpPr>
                <a:spLocks/>
              </p:cNvSpPr>
              <p:nvPr/>
            </p:nvSpPr>
            <p:spPr bwMode="auto">
              <a:xfrm>
                <a:off x="4393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243"/>
              <p:cNvSpPr>
                <a:spLocks/>
              </p:cNvSpPr>
              <p:nvPr/>
            </p:nvSpPr>
            <p:spPr bwMode="auto">
              <a:xfrm>
                <a:off x="4400" y="1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244"/>
              <p:cNvSpPr>
                <a:spLocks/>
              </p:cNvSpPr>
              <p:nvPr/>
            </p:nvSpPr>
            <p:spPr bwMode="auto">
              <a:xfrm>
                <a:off x="4400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245"/>
              <p:cNvSpPr>
                <a:spLocks/>
              </p:cNvSpPr>
              <p:nvPr/>
            </p:nvSpPr>
            <p:spPr bwMode="auto">
              <a:xfrm>
                <a:off x="4400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1246"/>
              <p:cNvSpPr>
                <a:spLocks/>
              </p:cNvSpPr>
              <p:nvPr/>
            </p:nvSpPr>
            <p:spPr bwMode="auto">
              <a:xfrm>
                <a:off x="4406" y="190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1247"/>
              <p:cNvSpPr>
                <a:spLocks/>
              </p:cNvSpPr>
              <p:nvPr/>
            </p:nvSpPr>
            <p:spPr bwMode="auto">
              <a:xfrm>
                <a:off x="4406" y="191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Freeform 1248"/>
              <p:cNvSpPr>
                <a:spLocks/>
              </p:cNvSpPr>
              <p:nvPr/>
            </p:nvSpPr>
            <p:spPr bwMode="auto">
              <a:xfrm>
                <a:off x="4406" y="189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1249"/>
              <p:cNvSpPr>
                <a:spLocks/>
              </p:cNvSpPr>
              <p:nvPr/>
            </p:nvSpPr>
            <p:spPr bwMode="auto">
              <a:xfrm>
                <a:off x="4413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250"/>
              <p:cNvSpPr>
                <a:spLocks/>
              </p:cNvSpPr>
              <p:nvPr/>
            </p:nvSpPr>
            <p:spPr bwMode="auto">
              <a:xfrm>
                <a:off x="4413" y="193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251"/>
              <p:cNvSpPr>
                <a:spLocks/>
              </p:cNvSpPr>
              <p:nvPr/>
            </p:nvSpPr>
            <p:spPr bwMode="auto">
              <a:xfrm>
                <a:off x="4413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252"/>
              <p:cNvSpPr>
                <a:spLocks/>
              </p:cNvSpPr>
              <p:nvPr/>
            </p:nvSpPr>
            <p:spPr bwMode="auto">
              <a:xfrm>
                <a:off x="4419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253"/>
              <p:cNvSpPr>
                <a:spLocks/>
              </p:cNvSpPr>
              <p:nvPr/>
            </p:nvSpPr>
            <p:spPr bwMode="auto">
              <a:xfrm>
                <a:off x="4419" y="191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Freeform 1254"/>
              <p:cNvSpPr>
                <a:spLocks/>
              </p:cNvSpPr>
              <p:nvPr/>
            </p:nvSpPr>
            <p:spPr bwMode="auto">
              <a:xfrm>
                <a:off x="4419" y="192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Freeform 1255"/>
              <p:cNvSpPr>
                <a:spLocks/>
              </p:cNvSpPr>
              <p:nvPr/>
            </p:nvSpPr>
            <p:spPr bwMode="auto">
              <a:xfrm>
                <a:off x="4426" y="191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Freeform 1256"/>
              <p:cNvSpPr>
                <a:spLocks/>
              </p:cNvSpPr>
              <p:nvPr/>
            </p:nvSpPr>
            <p:spPr bwMode="auto">
              <a:xfrm>
                <a:off x="4426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Freeform 1257"/>
              <p:cNvSpPr>
                <a:spLocks/>
              </p:cNvSpPr>
              <p:nvPr/>
            </p:nvSpPr>
            <p:spPr bwMode="auto">
              <a:xfrm>
                <a:off x="4426" y="1937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Freeform 1258"/>
              <p:cNvSpPr>
                <a:spLocks/>
              </p:cNvSpPr>
              <p:nvPr/>
            </p:nvSpPr>
            <p:spPr bwMode="auto">
              <a:xfrm>
                <a:off x="4426" y="192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Freeform 1259"/>
              <p:cNvSpPr>
                <a:spLocks/>
              </p:cNvSpPr>
              <p:nvPr/>
            </p:nvSpPr>
            <p:spPr bwMode="auto">
              <a:xfrm>
                <a:off x="4432" y="193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Freeform 1260"/>
              <p:cNvSpPr>
                <a:spLocks/>
              </p:cNvSpPr>
              <p:nvPr/>
            </p:nvSpPr>
            <p:spPr bwMode="auto">
              <a:xfrm>
                <a:off x="4432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Freeform 1261"/>
              <p:cNvSpPr>
                <a:spLocks/>
              </p:cNvSpPr>
              <p:nvPr/>
            </p:nvSpPr>
            <p:spPr bwMode="auto">
              <a:xfrm>
                <a:off x="4432" y="191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Freeform 1262"/>
              <p:cNvSpPr>
                <a:spLocks/>
              </p:cNvSpPr>
              <p:nvPr/>
            </p:nvSpPr>
            <p:spPr bwMode="auto">
              <a:xfrm>
                <a:off x="4439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Freeform 1263"/>
              <p:cNvSpPr>
                <a:spLocks/>
              </p:cNvSpPr>
              <p:nvPr/>
            </p:nvSpPr>
            <p:spPr bwMode="auto">
              <a:xfrm>
                <a:off x="4439" y="1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Freeform 1264"/>
              <p:cNvSpPr>
                <a:spLocks/>
              </p:cNvSpPr>
              <p:nvPr/>
            </p:nvSpPr>
            <p:spPr bwMode="auto">
              <a:xfrm>
                <a:off x="4439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Freeform 1265"/>
              <p:cNvSpPr>
                <a:spLocks/>
              </p:cNvSpPr>
              <p:nvPr/>
            </p:nvSpPr>
            <p:spPr bwMode="auto">
              <a:xfrm>
                <a:off x="4445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Freeform 1266"/>
              <p:cNvSpPr>
                <a:spLocks/>
              </p:cNvSpPr>
              <p:nvPr/>
            </p:nvSpPr>
            <p:spPr bwMode="auto">
              <a:xfrm>
                <a:off x="4445" y="190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Freeform 1267"/>
              <p:cNvSpPr>
                <a:spLocks/>
              </p:cNvSpPr>
              <p:nvPr/>
            </p:nvSpPr>
            <p:spPr bwMode="auto">
              <a:xfrm>
                <a:off x="4445" y="189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Freeform 1268"/>
              <p:cNvSpPr>
                <a:spLocks/>
              </p:cNvSpPr>
              <p:nvPr/>
            </p:nvSpPr>
            <p:spPr bwMode="auto">
              <a:xfrm>
                <a:off x="4452" y="1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3" name="Freeform 1269"/>
              <p:cNvSpPr>
                <a:spLocks/>
              </p:cNvSpPr>
              <p:nvPr/>
            </p:nvSpPr>
            <p:spPr bwMode="auto">
              <a:xfrm>
                <a:off x="4452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Freeform 1270"/>
              <p:cNvSpPr>
                <a:spLocks/>
              </p:cNvSpPr>
              <p:nvPr/>
            </p:nvSpPr>
            <p:spPr bwMode="auto">
              <a:xfrm>
                <a:off x="4452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5" name="Freeform 1271"/>
              <p:cNvSpPr>
                <a:spLocks/>
              </p:cNvSpPr>
              <p:nvPr/>
            </p:nvSpPr>
            <p:spPr bwMode="auto">
              <a:xfrm>
                <a:off x="4458" y="1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6" name="Freeform 1272"/>
              <p:cNvSpPr>
                <a:spLocks/>
              </p:cNvSpPr>
              <p:nvPr/>
            </p:nvSpPr>
            <p:spPr bwMode="auto">
              <a:xfrm>
                <a:off x="4458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Freeform 1273"/>
              <p:cNvSpPr>
                <a:spLocks/>
              </p:cNvSpPr>
              <p:nvPr/>
            </p:nvSpPr>
            <p:spPr bwMode="auto">
              <a:xfrm>
                <a:off x="4458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Freeform 1274"/>
              <p:cNvSpPr>
                <a:spLocks/>
              </p:cNvSpPr>
              <p:nvPr/>
            </p:nvSpPr>
            <p:spPr bwMode="auto">
              <a:xfrm>
                <a:off x="4465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9" name="Freeform 1275"/>
              <p:cNvSpPr>
                <a:spLocks/>
              </p:cNvSpPr>
              <p:nvPr/>
            </p:nvSpPr>
            <p:spPr bwMode="auto">
              <a:xfrm>
                <a:off x="4465" y="1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Freeform 1276"/>
              <p:cNvSpPr>
                <a:spLocks/>
              </p:cNvSpPr>
              <p:nvPr/>
            </p:nvSpPr>
            <p:spPr bwMode="auto">
              <a:xfrm>
                <a:off x="4465" y="189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1" name="Freeform 1277"/>
              <p:cNvSpPr>
                <a:spLocks/>
              </p:cNvSpPr>
              <p:nvPr/>
            </p:nvSpPr>
            <p:spPr bwMode="auto">
              <a:xfrm>
                <a:off x="4471" y="189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Freeform 1278"/>
              <p:cNvSpPr>
                <a:spLocks/>
              </p:cNvSpPr>
              <p:nvPr/>
            </p:nvSpPr>
            <p:spPr bwMode="auto">
              <a:xfrm>
                <a:off x="4471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3" name="Freeform 1279"/>
              <p:cNvSpPr>
                <a:spLocks/>
              </p:cNvSpPr>
              <p:nvPr/>
            </p:nvSpPr>
            <p:spPr bwMode="auto">
              <a:xfrm>
                <a:off x="4471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Freeform 1280"/>
              <p:cNvSpPr>
                <a:spLocks/>
              </p:cNvSpPr>
              <p:nvPr/>
            </p:nvSpPr>
            <p:spPr bwMode="auto">
              <a:xfrm>
                <a:off x="4478" y="1892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Freeform 1281"/>
              <p:cNvSpPr>
                <a:spLocks/>
              </p:cNvSpPr>
              <p:nvPr/>
            </p:nvSpPr>
            <p:spPr bwMode="auto">
              <a:xfrm>
                <a:off x="4478" y="188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1282"/>
              <p:cNvSpPr>
                <a:spLocks/>
              </p:cNvSpPr>
              <p:nvPr/>
            </p:nvSpPr>
            <p:spPr bwMode="auto">
              <a:xfrm>
                <a:off x="4478" y="186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1283"/>
              <p:cNvSpPr>
                <a:spLocks/>
              </p:cNvSpPr>
              <p:nvPr/>
            </p:nvSpPr>
            <p:spPr bwMode="auto">
              <a:xfrm>
                <a:off x="4484" y="1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1284"/>
              <p:cNvSpPr>
                <a:spLocks/>
              </p:cNvSpPr>
              <p:nvPr/>
            </p:nvSpPr>
            <p:spPr bwMode="auto">
              <a:xfrm>
                <a:off x="4484" y="1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1285"/>
              <p:cNvSpPr>
                <a:spLocks/>
              </p:cNvSpPr>
              <p:nvPr/>
            </p:nvSpPr>
            <p:spPr bwMode="auto">
              <a:xfrm>
                <a:off x="4484" y="188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1286"/>
              <p:cNvSpPr>
                <a:spLocks/>
              </p:cNvSpPr>
              <p:nvPr/>
            </p:nvSpPr>
            <p:spPr bwMode="auto">
              <a:xfrm>
                <a:off x="4490" y="1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1287"/>
              <p:cNvSpPr>
                <a:spLocks/>
              </p:cNvSpPr>
              <p:nvPr/>
            </p:nvSpPr>
            <p:spPr bwMode="auto">
              <a:xfrm>
                <a:off x="4490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1288"/>
              <p:cNvSpPr>
                <a:spLocks/>
              </p:cNvSpPr>
              <p:nvPr/>
            </p:nvSpPr>
            <p:spPr bwMode="auto">
              <a:xfrm>
                <a:off x="4490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1289"/>
              <p:cNvSpPr>
                <a:spLocks/>
              </p:cNvSpPr>
              <p:nvPr/>
            </p:nvSpPr>
            <p:spPr bwMode="auto">
              <a:xfrm>
                <a:off x="4497" y="18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1290"/>
              <p:cNvSpPr>
                <a:spLocks/>
              </p:cNvSpPr>
              <p:nvPr/>
            </p:nvSpPr>
            <p:spPr bwMode="auto">
              <a:xfrm>
                <a:off x="4497" y="1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1291"/>
              <p:cNvSpPr>
                <a:spLocks/>
              </p:cNvSpPr>
              <p:nvPr/>
            </p:nvSpPr>
            <p:spPr bwMode="auto">
              <a:xfrm>
                <a:off x="4497" y="190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1292"/>
              <p:cNvSpPr>
                <a:spLocks/>
              </p:cNvSpPr>
              <p:nvPr/>
            </p:nvSpPr>
            <p:spPr bwMode="auto">
              <a:xfrm>
                <a:off x="4503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1293"/>
              <p:cNvSpPr>
                <a:spLocks/>
              </p:cNvSpPr>
              <p:nvPr/>
            </p:nvSpPr>
            <p:spPr bwMode="auto">
              <a:xfrm>
                <a:off x="4503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1294"/>
              <p:cNvSpPr>
                <a:spLocks/>
              </p:cNvSpPr>
              <p:nvPr/>
            </p:nvSpPr>
            <p:spPr bwMode="auto">
              <a:xfrm>
                <a:off x="4503" y="1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1295"/>
              <p:cNvSpPr>
                <a:spLocks/>
              </p:cNvSpPr>
              <p:nvPr/>
            </p:nvSpPr>
            <p:spPr bwMode="auto">
              <a:xfrm>
                <a:off x="4510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1296"/>
              <p:cNvSpPr>
                <a:spLocks/>
              </p:cNvSpPr>
              <p:nvPr/>
            </p:nvSpPr>
            <p:spPr bwMode="auto">
              <a:xfrm>
                <a:off x="4510" y="188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1297"/>
              <p:cNvSpPr>
                <a:spLocks/>
              </p:cNvSpPr>
              <p:nvPr/>
            </p:nvSpPr>
            <p:spPr bwMode="auto">
              <a:xfrm>
                <a:off x="4510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1298"/>
              <p:cNvSpPr>
                <a:spLocks/>
              </p:cNvSpPr>
              <p:nvPr/>
            </p:nvSpPr>
            <p:spPr bwMode="auto">
              <a:xfrm>
                <a:off x="4516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1299"/>
              <p:cNvSpPr>
                <a:spLocks/>
              </p:cNvSpPr>
              <p:nvPr/>
            </p:nvSpPr>
            <p:spPr bwMode="auto">
              <a:xfrm>
                <a:off x="4516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1300"/>
              <p:cNvSpPr>
                <a:spLocks/>
              </p:cNvSpPr>
              <p:nvPr/>
            </p:nvSpPr>
            <p:spPr bwMode="auto">
              <a:xfrm>
                <a:off x="4516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1301"/>
              <p:cNvSpPr>
                <a:spLocks/>
              </p:cNvSpPr>
              <p:nvPr/>
            </p:nvSpPr>
            <p:spPr bwMode="auto">
              <a:xfrm>
                <a:off x="4516" y="1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1302"/>
              <p:cNvSpPr>
                <a:spLocks/>
              </p:cNvSpPr>
              <p:nvPr/>
            </p:nvSpPr>
            <p:spPr bwMode="auto">
              <a:xfrm>
                <a:off x="4523" y="1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1303"/>
              <p:cNvSpPr>
                <a:spLocks/>
              </p:cNvSpPr>
              <p:nvPr/>
            </p:nvSpPr>
            <p:spPr bwMode="auto">
              <a:xfrm>
                <a:off x="4523" y="189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1304"/>
              <p:cNvSpPr>
                <a:spLocks/>
              </p:cNvSpPr>
              <p:nvPr/>
            </p:nvSpPr>
            <p:spPr bwMode="auto">
              <a:xfrm>
                <a:off x="4523" y="184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1305"/>
              <p:cNvSpPr>
                <a:spLocks/>
              </p:cNvSpPr>
              <p:nvPr/>
            </p:nvSpPr>
            <p:spPr bwMode="auto">
              <a:xfrm>
                <a:off x="4529" y="1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1306"/>
              <p:cNvSpPr>
                <a:spLocks/>
              </p:cNvSpPr>
              <p:nvPr/>
            </p:nvSpPr>
            <p:spPr bwMode="auto">
              <a:xfrm>
                <a:off x="4529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1307"/>
              <p:cNvSpPr>
                <a:spLocks/>
              </p:cNvSpPr>
              <p:nvPr/>
            </p:nvSpPr>
            <p:spPr bwMode="auto">
              <a:xfrm>
                <a:off x="4529" y="189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1308"/>
              <p:cNvSpPr>
                <a:spLocks/>
              </p:cNvSpPr>
              <p:nvPr/>
            </p:nvSpPr>
            <p:spPr bwMode="auto">
              <a:xfrm>
                <a:off x="4536" y="184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1309"/>
              <p:cNvSpPr>
                <a:spLocks/>
              </p:cNvSpPr>
              <p:nvPr/>
            </p:nvSpPr>
            <p:spPr bwMode="auto">
              <a:xfrm>
                <a:off x="4536" y="191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1310"/>
              <p:cNvSpPr>
                <a:spLocks/>
              </p:cNvSpPr>
              <p:nvPr/>
            </p:nvSpPr>
            <p:spPr bwMode="auto">
              <a:xfrm>
                <a:off x="4536" y="184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1311"/>
              <p:cNvSpPr>
                <a:spLocks/>
              </p:cNvSpPr>
              <p:nvPr/>
            </p:nvSpPr>
            <p:spPr bwMode="auto">
              <a:xfrm>
                <a:off x="4542" y="1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1312"/>
              <p:cNvSpPr>
                <a:spLocks/>
              </p:cNvSpPr>
              <p:nvPr/>
            </p:nvSpPr>
            <p:spPr bwMode="auto">
              <a:xfrm>
                <a:off x="4542" y="189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1313"/>
              <p:cNvSpPr>
                <a:spLocks/>
              </p:cNvSpPr>
              <p:nvPr/>
            </p:nvSpPr>
            <p:spPr bwMode="auto">
              <a:xfrm>
                <a:off x="4542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1314"/>
              <p:cNvSpPr>
                <a:spLocks/>
              </p:cNvSpPr>
              <p:nvPr/>
            </p:nvSpPr>
            <p:spPr bwMode="auto">
              <a:xfrm>
                <a:off x="4549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1315"/>
              <p:cNvSpPr>
                <a:spLocks/>
              </p:cNvSpPr>
              <p:nvPr/>
            </p:nvSpPr>
            <p:spPr bwMode="auto">
              <a:xfrm>
                <a:off x="4549" y="1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1316"/>
              <p:cNvSpPr>
                <a:spLocks/>
              </p:cNvSpPr>
              <p:nvPr/>
            </p:nvSpPr>
            <p:spPr bwMode="auto">
              <a:xfrm>
                <a:off x="4549" y="1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1317"/>
              <p:cNvSpPr>
                <a:spLocks/>
              </p:cNvSpPr>
              <p:nvPr/>
            </p:nvSpPr>
            <p:spPr bwMode="auto">
              <a:xfrm>
                <a:off x="4555" y="1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1318"/>
              <p:cNvSpPr>
                <a:spLocks/>
              </p:cNvSpPr>
              <p:nvPr/>
            </p:nvSpPr>
            <p:spPr bwMode="auto">
              <a:xfrm>
                <a:off x="4555" y="1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1319"/>
              <p:cNvSpPr>
                <a:spLocks/>
              </p:cNvSpPr>
              <p:nvPr/>
            </p:nvSpPr>
            <p:spPr bwMode="auto">
              <a:xfrm>
                <a:off x="4555" y="1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1320"/>
              <p:cNvSpPr>
                <a:spLocks/>
              </p:cNvSpPr>
              <p:nvPr/>
            </p:nvSpPr>
            <p:spPr bwMode="auto">
              <a:xfrm>
                <a:off x="4562" y="1848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1321"/>
              <p:cNvSpPr>
                <a:spLocks/>
              </p:cNvSpPr>
              <p:nvPr/>
            </p:nvSpPr>
            <p:spPr bwMode="auto">
              <a:xfrm>
                <a:off x="4562" y="1835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1322"/>
              <p:cNvSpPr>
                <a:spLocks/>
              </p:cNvSpPr>
              <p:nvPr/>
            </p:nvSpPr>
            <p:spPr bwMode="auto">
              <a:xfrm>
                <a:off x="4562" y="188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1323"/>
              <p:cNvSpPr>
                <a:spLocks/>
              </p:cNvSpPr>
              <p:nvPr/>
            </p:nvSpPr>
            <p:spPr bwMode="auto">
              <a:xfrm>
                <a:off x="4568" y="1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1324"/>
              <p:cNvSpPr>
                <a:spLocks/>
              </p:cNvSpPr>
              <p:nvPr/>
            </p:nvSpPr>
            <p:spPr bwMode="auto">
              <a:xfrm>
                <a:off x="4568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1325"/>
              <p:cNvSpPr>
                <a:spLocks/>
              </p:cNvSpPr>
              <p:nvPr/>
            </p:nvSpPr>
            <p:spPr bwMode="auto">
              <a:xfrm>
                <a:off x="4568" y="1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1326"/>
              <p:cNvSpPr>
                <a:spLocks/>
              </p:cNvSpPr>
              <p:nvPr/>
            </p:nvSpPr>
            <p:spPr bwMode="auto">
              <a:xfrm>
                <a:off x="4574" y="1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1327"/>
              <p:cNvSpPr>
                <a:spLocks/>
              </p:cNvSpPr>
              <p:nvPr/>
            </p:nvSpPr>
            <p:spPr bwMode="auto">
              <a:xfrm>
                <a:off x="4574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1328"/>
              <p:cNvSpPr>
                <a:spLocks/>
              </p:cNvSpPr>
              <p:nvPr/>
            </p:nvSpPr>
            <p:spPr bwMode="auto">
              <a:xfrm>
                <a:off x="4574" y="1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1329"/>
              <p:cNvSpPr>
                <a:spLocks/>
              </p:cNvSpPr>
              <p:nvPr/>
            </p:nvSpPr>
            <p:spPr bwMode="auto">
              <a:xfrm>
                <a:off x="4581" y="186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1330"/>
              <p:cNvSpPr>
                <a:spLocks/>
              </p:cNvSpPr>
              <p:nvPr/>
            </p:nvSpPr>
            <p:spPr bwMode="auto">
              <a:xfrm>
                <a:off x="4581" y="182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1331"/>
              <p:cNvSpPr>
                <a:spLocks/>
              </p:cNvSpPr>
              <p:nvPr/>
            </p:nvSpPr>
            <p:spPr bwMode="auto">
              <a:xfrm>
                <a:off x="4581" y="187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1332"/>
              <p:cNvSpPr>
                <a:spLocks/>
              </p:cNvSpPr>
              <p:nvPr/>
            </p:nvSpPr>
            <p:spPr bwMode="auto">
              <a:xfrm>
                <a:off x="4587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1333"/>
              <p:cNvSpPr>
                <a:spLocks/>
              </p:cNvSpPr>
              <p:nvPr/>
            </p:nvSpPr>
            <p:spPr bwMode="auto">
              <a:xfrm>
                <a:off x="4587" y="182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1334"/>
              <p:cNvSpPr>
                <a:spLocks/>
              </p:cNvSpPr>
              <p:nvPr/>
            </p:nvSpPr>
            <p:spPr bwMode="auto">
              <a:xfrm>
                <a:off x="4587" y="184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1335"/>
              <p:cNvSpPr>
                <a:spLocks/>
              </p:cNvSpPr>
              <p:nvPr/>
            </p:nvSpPr>
            <p:spPr bwMode="auto">
              <a:xfrm>
                <a:off x="4587" y="182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1336"/>
              <p:cNvSpPr>
                <a:spLocks/>
              </p:cNvSpPr>
              <p:nvPr/>
            </p:nvSpPr>
            <p:spPr bwMode="auto">
              <a:xfrm>
                <a:off x="4594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1337"/>
              <p:cNvSpPr>
                <a:spLocks/>
              </p:cNvSpPr>
              <p:nvPr/>
            </p:nvSpPr>
            <p:spPr bwMode="auto">
              <a:xfrm>
                <a:off x="4594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1338"/>
              <p:cNvSpPr>
                <a:spLocks/>
              </p:cNvSpPr>
              <p:nvPr/>
            </p:nvSpPr>
            <p:spPr bwMode="auto">
              <a:xfrm>
                <a:off x="4594" y="1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1339"/>
              <p:cNvSpPr>
                <a:spLocks/>
              </p:cNvSpPr>
              <p:nvPr/>
            </p:nvSpPr>
            <p:spPr bwMode="auto">
              <a:xfrm>
                <a:off x="4600" y="1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1340"/>
              <p:cNvSpPr>
                <a:spLocks/>
              </p:cNvSpPr>
              <p:nvPr/>
            </p:nvSpPr>
            <p:spPr bwMode="auto">
              <a:xfrm>
                <a:off x="4600" y="1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1341"/>
              <p:cNvSpPr>
                <a:spLocks/>
              </p:cNvSpPr>
              <p:nvPr/>
            </p:nvSpPr>
            <p:spPr bwMode="auto">
              <a:xfrm>
                <a:off x="4600" y="1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1342"/>
              <p:cNvSpPr>
                <a:spLocks/>
              </p:cNvSpPr>
              <p:nvPr/>
            </p:nvSpPr>
            <p:spPr bwMode="auto">
              <a:xfrm>
                <a:off x="4607" y="18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1343"/>
              <p:cNvSpPr>
                <a:spLocks/>
              </p:cNvSpPr>
              <p:nvPr/>
            </p:nvSpPr>
            <p:spPr bwMode="auto">
              <a:xfrm>
                <a:off x="4607" y="1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1344"/>
              <p:cNvSpPr>
                <a:spLocks/>
              </p:cNvSpPr>
              <p:nvPr/>
            </p:nvSpPr>
            <p:spPr bwMode="auto">
              <a:xfrm>
                <a:off x="4607" y="185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1345"/>
              <p:cNvSpPr>
                <a:spLocks/>
              </p:cNvSpPr>
              <p:nvPr/>
            </p:nvSpPr>
            <p:spPr bwMode="auto">
              <a:xfrm>
                <a:off x="4613" y="1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1346"/>
              <p:cNvSpPr>
                <a:spLocks/>
              </p:cNvSpPr>
              <p:nvPr/>
            </p:nvSpPr>
            <p:spPr bwMode="auto">
              <a:xfrm>
                <a:off x="4613" y="187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1347"/>
              <p:cNvSpPr>
                <a:spLocks/>
              </p:cNvSpPr>
              <p:nvPr/>
            </p:nvSpPr>
            <p:spPr bwMode="auto">
              <a:xfrm>
                <a:off x="4613" y="1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1348"/>
              <p:cNvSpPr>
                <a:spLocks/>
              </p:cNvSpPr>
              <p:nvPr/>
            </p:nvSpPr>
            <p:spPr bwMode="auto">
              <a:xfrm>
                <a:off x="4620" y="186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1349"/>
              <p:cNvSpPr>
                <a:spLocks/>
              </p:cNvSpPr>
              <p:nvPr/>
            </p:nvSpPr>
            <p:spPr bwMode="auto">
              <a:xfrm>
                <a:off x="4620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1350"/>
              <p:cNvSpPr>
                <a:spLocks/>
              </p:cNvSpPr>
              <p:nvPr/>
            </p:nvSpPr>
            <p:spPr bwMode="auto">
              <a:xfrm>
                <a:off x="4620" y="18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351"/>
              <p:cNvSpPr>
                <a:spLocks/>
              </p:cNvSpPr>
              <p:nvPr/>
            </p:nvSpPr>
            <p:spPr bwMode="auto">
              <a:xfrm>
                <a:off x="4626" y="1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1352"/>
              <p:cNvSpPr>
                <a:spLocks/>
              </p:cNvSpPr>
              <p:nvPr/>
            </p:nvSpPr>
            <p:spPr bwMode="auto">
              <a:xfrm>
                <a:off x="4626" y="184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1353"/>
              <p:cNvSpPr>
                <a:spLocks/>
              </p:cNvSpPr>
              <p:nvPr/>
            </p:nvSpPr>
            <p:spPr bwMode="auto">
              <a:xfrm>
                <a:off x="4626" y="186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1354"/>
              <p:cNvSpPr>
                <a:spLocks/>
              </p:cNvSpPr>
              <p:nvPr/>
            </p:nvSpPr>
            <p:spPr bwMode="auto">
              <a:xfrm>
                <a:off x="4633" y="18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1355"/>
              <p:cNvSpPr>
                <a:spLocks/>
              </p:cNvSpPr>
              <p:nvPr/>
            </p:nvSpPr>
            <p:spPr bwMode="auto">
              <a:xfrm>
                <a:off x="4633" y="179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1356"/>
              <p:cNvSpPr>
                <a:spLocks/>
              </p:cNvSpPr>
              <p:nvPr/>
            </p:nvSpPr>
            <p:spPr bwMode="auto">
              <a:xfrm>
                <a:off x="4633" y="187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1357"/>
              <p:cNvSpPr>
                <a:spLocks/>
              </p:cNvSpPr>
              <p:nvPr/>
            </p:nvSpPr>
            <p:spPr bwMode="auto">
              <a:xfrm>
                <a:off x="4639" y="184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1358"/>
              <p:cNvSpPr>
                <a:spLocks/>
              </p:cNvSpPr>
              <p:nvPr/>
            </p:nvSpPr>
            <p:spPr bwMode="auto">
              <a:xfrm>
                <a:off x="4639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1359"/>
              <p:cNvSpPr>
                <a:spLocks/>
              </p:cNvSpPr>
              <p:nvPr/>
            </p:nvSpPr>
            <p:spPr bwMode="auto">
              <a:xfrm>
                <a:off x="4639" y="1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1360"/>
              <p:cNvSpPr>
                <a:spLocks/>
              </p:cNvSpPr>
              <p:nvPr/>
            </p:nvSpPr>
            <p:spPr bwMode="auto">
              <a:xfrm>
                <a:off x="4646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1361"/>
              <p:cNvSpPr>
                <a:spLocks/>
              </p:cNvSpPr>
              <p:nvPr/>
            </p:nvSpPr>
            <p:spPr bwMode="auto">
              <a:xfrm>
                <a:off x="4646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1362"/>
              <p:cNvSpPr>
                <a:spLocks/>
              </p:cNvSpPr>
              <p:nvPr/>
            </p:nvSpPr>
            <p:spPr bwMode="auto">
              <a:xfrm>
                <a:off x="4646" y="184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1363"/>
              <p:cNvSpPr>
                <a:spLocks/>
              </p:cNvSpPr>
              <p:nvPr/>
            </p:nvSpPr>
            <p:spPr bwMode="auto">
              <a:xfrm>
                <a:off x="4652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1364"/>
              <p:cNvSpPr>
                <a:spLocks/>
              </p:cNvSpPr>
              <p:nvPr/>
            </p:nvSpPr>
            <p:spPr bwMode="auto">
              <a:xfrm>
                <a:off x="4652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1365"/>
              <p:cNvSpPr>
                <a:spLocks/>
              </p:cNvSpPr>
              <p:nvPr/>
            </p:nvSpPr>
            <p:spPr bwMode="auto">
              <a:xfrm>
                <a:off x="4652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366"/>
              <p:cNvSpPr>
                <a:spLocks/>
              </p:cNvSpPr>
              <p:nvPr/>
            </p:nvSpPr>
            <p:spPr bwMode="auto">
              <a:xfrm>
                <a:off x="4652" y="187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1367"/>
              <p:cNvSpPr>
                <a:spLocks/>
              </p:cNvSpPr>
              <p:nvPr/>
            </p:nvSpPr>
            <p:spPr bwMode="auto">
              <a:xfrm>
                <a:off x="4659" y="181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1368"/>
              <p:cNvSpPr>
                <a:spLocks/>
              </p:cNvSpPr>
              <p:nvPr/>
            </p:nvSpPr>
            <p:spPr bwMode="auto">
              <a:xfrm>
                <a:off x="4659" y="1816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6 h 13"/>
                  <a:gd name="T4" fmla="*/ 6 w 12"/>
                  <a:gd name="T5" fmla="*/ 13 h 13"/>
                  <a:gd name="T6" fmla="*/ 0 w 12"/>
                  <a:gd name="T7" fmla="*/ 6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369"/>
              <p:cNvSpPr>
                <a:spLocks/>
              </p:cNvSpPr>
              <p:nvPr/>
            </p:nvSpPr>
            <p:spPr bwMode="auto">
              <a:xfrm>
                <a:off x="4659" y="1778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12 w 12"/>
                  <a:gd name="T3" fmla="*/ 6 h 12"/>
                  <a:gd name="T4" fmla="*/ 6 w 12"/>
                  <a:gd name="T5" fmla="*/ 12 h 12"/>
                  <a:gd name="T6" fmla="*/ 0 w 12"/>
                  <a:gd name="T7" fmla="*/ 6 h 12"/>
                  <a:gd name="T8" fmla="*/ 6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lnTo>
                      <a:pt x="12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370"/>
              <p:cNvSpPr>
                <a:spLocks/>
              </p:cNvSpPr>
              <p:nvPr/>
            </p:nvSpPr>
            <p:spPr bwMode="auto">
              <a:xfrm>
                <a:off x="4665" y="182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371"/>
              <p:cNvSpPr>
                <a:spLocks/>
              </p:cNvSpPr>
              <p:nvPr/>
            </p:nvSpPr>
            <p:spPr bwMode="auto">
              <a:xfrm>
                <a:off x="4665" y="1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372"/>
              <p:cNvSpPr>
                <a:spLocks/>
              </p:cNvSpPr>
              <p:nvPr/>
            </p:nvSpPr>
            <p:spPr bwMode="auto">
              <a:xfrm>
                <a:off x="4665" y="18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373"/>
              <p:cNvSpPr>
                <a:spLocks/>
              </p:cNvSpPr>
              <p:nvPr/>
            </p:nvSpPr>
            <p:spPr bwMode="auto">
              <a:xfrm>
                <a:off x="4671" y="177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1374"/>
              <p:cNvSpPr>
                <a:spLocks/>
              </p:cNvSpPr>
              <p:nvPr/>
            </p:nvSpPr>
            <p:spPr bwMode="auto">
              <a:xfrm>
                <a:off x="4671" y="178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1375"/>
              <p:cNvSpPr>
                <a:spLocks/>
              </p:cNvSpPr>
              <p:nvPr/>
            </p:nvSpPr>
            <p:spPr bwMode="auto">
              <a:xfrm>
                <a:off x="4671" y="177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1376"/>
              <p:cNvSpPr>
                <a:spLocks/>
              </p:cNvSpPr>
              <p:nvPr/>
            </p:nvSpPr>
            <p:spPr bwMode="auto">
              <a:xfrm>
                <a:off x="4678" y="1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1377"/>
              <p:cNvSpPr>
                <a:spLocks/>
              </p:cNvSpPr>
              <p:nvPr/>
            </p:nvSpPr>
            <p:spPr bwMode="auto">
              <a:xfrm>
                <a:off x="4678" y="184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1378"/>
              <p:cNvSpPr>
                <a:spLocks/>
              </p:cNvSpPr>
              <p:nvPr/>
            </p:nvSpPr>
            <p:spPr bwMode="auto">
              <a:xfrm>
                <a:off x="4678" y="182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1379"/>
              <p:cNvSpPr>
                <a:spLocks/>
              </p:cNvSpPr>
              <p:nvPr/>
            </p:nvSpPr>
            <p:spPr bwMode="auto">
              <a:xfrm>
                <a:off x="4684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1380"/>
              <p:cNvSpPr>
                <a:spLocks/>
              </p:cNvSpPr>
              <p:nvPr/>
            </p:nvSpPr>
            <p:spPr bwMode="auto">
              <a:xfrm>
                <a:off x="4684" y="1803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1381"/>
              <p:cNvSpPr>
                <a:spLocks/>
              </p:cNvSpPr>
              <p:nvPr/>
            </p:nvSpPr>
            <p:spPr bwMode="auto">
              <a:xfrm>
                <a:off x="4684" y="1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1382"/>
              <p:cNvSpPr>
                <a:spLocks/>
              </p:cNvSpPr>
              <p:nvPr/>
            </p:nvSpPr>
            <p:spPr bwMode="auto">
              <a:xfrm>
                <a:off x="4691" y="1816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1383"/>
              <p:cNvSpPr>
                <a:spLocks/>
              </p:cNvSpPr>
              <p:nvPr/>
            </p:nvSpPr>
            <p:spPr bwMode="auto">
              <a:xfrm>
                <a:off x="4691" y="18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1384"/>
              <p:cNvSpPr>
                <a:spLocks/>
              </p:cNvSpPr>
              <p:nvPr/>
            </p:nvSpPr>
            <p:spPr bwMode="auto">
              <a:xfrm>
                <a:off x="4691" y="182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1385"/>
              <p:cNvSpPr>
                <a:spLocks/>
              </p:cNvSpPr>
              <p:nvPr/>
            </p:nvSpPr>
            <p:spPr bwMode="auto">
              <a:xfrm>
                <a:off x="4697" y="188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1386"/>
              <p:cNvSpPr>
                <a:spLocks/>
              </p:cNvSpPr>
              <p:nvPr/>
            </p:nvSpPr>
            <p:spPr bwMode="auto">
              <a:xfrm>
                <a:off x="4697" y="186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1387"/>
              <p:cNvSpPr>
                <a:spLocks/>
              </p:cNvSpPr>
              <p:nvPr/>
            </p:nvSpPr>
            <p:spPr bwMode="auto">
              <a:xfrm>
                <a:off x="4697" y="182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1388"/>
              <p:cNvSpPr>
                <a:spLocks/>
              </p:cNvSpPr>
              <p:nvPr/>
            </p:nvSpPr>
            <p:spPr bwMode="auto">
              <a:xfrm>
                <a:off x="4704" y="1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1389"/>
              <p:cNvSpPr>
                <a:spLocks/>
              </p:cNvSpPr>
              <p:nvPr/>
            </p:nvSpPr>
            <p:spPr bwMode="auto">
              <a:xfrm>
                <a:off x="4704" y="17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1390"/>
              <p:cNvSpPr>
                <a:spLocks/>
              </p:cNvSpPr>
              <p:nvPr/>
            </p:nvSpPr>
            <p:spPr bwMode="auto">
              <a:xfrm>
                <a:off x="4704" y="184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1391"/>
              <p:cNvSpPr>
                <a:spLocks/>
              </p:cNvSpPr>
              <p:nvPr/>
            </p:nvSpPr>
            <p:spPr bwMode="auto">
              <a:xfrm>
                <a:off x="4704" y="1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1392"/>
              <p:cNvSpPr>
                <a:spLocks/>
              </p:cNvSpPr>
              <p:nvPr/>
            </p:nvSpPr>
            <p:spPr bwMode="auto">
              <a:xfrm>
                <a:off x="4710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1393"/>
              <p:cNvSpPr>
                <a:spLocks/>
              </p:cNvSpPr>
              <p:nvPr/>
            </p:nvSpPr>
            <p:spPr bwMode="auto">
              <a:xfrm>
                <a:off x="4710" y="1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1394"/>
              <p:cNvSpPr>
                <a:spLocks/>
              </p:cNvSpPr>
              <p:nvPr/>
            </p:nvSpPr>
            <p:spPr bwMode="auto">
              <a:xfrm>
                <a:off x="4710" y="181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1395"/>
              <p:cNvSpPr>
                <a:spLocks/>
              </p:cNvSpPr>
              <p:nvPr/>
            </p:nvSpPr>
            <p:spPr bwMode="auto">
              <a:xfrm>
                <a:off x="4717" y="177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1396"/>
              <p:cNvSpPr>
                <a:spLocks/>
              </p:cNvSpPr>
              <p:nvPr/>
            </p:nvSpPr>
            <p:spPr bwMode="auto">
              <a:xfrm>
                <a:off x="4717" y="1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1397"/>
              <p:cNvSpPr>
                <a:spLocks/>
              </p:cNvSpPr>
              <p:nvPr/>
            </p:nvSpPr>
            <p:spPr bwMode="auto">
              <a:xfrm>
                <a:off x="4717" y="182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1398"/>
              <p:cNvSpPr>
                <a:spLocks/>
              </p:cNvSpPr>
              <p:nvPr/>
            </p:nvSpPr>
            <p:spPr bwMode="auto">
              <a:xfrm>
                <a:off x="4723" y="176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1399"/>
              <p:cNvSpPr>
                <a:spLocks/>
              </p:cNvSpPr>
              <p:nvPr/>
            </p:nvSpPr>
            <p:spPr bwMode="auto">
              <a:xfrm>
                <a:off x="4723" y="185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1400"/>
              <p:cNvSpPr>
                <a:spLocks/>
              </p:cNvSpPr>
              <p:nvPr/>
            </p:nvSpPr>
            <p:spPr bwMode="auto">
              <a:xfrm>
                <a:off x="4723" y="181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1401"/>
              <p:cNvSpPr>
                <a:spLocks/>
              </p:cNvSpPr>
              <p:nvPr/>
            </p:nvSpPr>
            <p:spPr bwMode="auto">
              <a:xfrm>
                <a:off x="4730" y="1829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1402"/>
              <p:cNvSpPr>
                <a:spLocks/>
              </p:cNvSpPr>
              <p:nvPr/>
            </p:nvSpPr>
            <p:spPr bwMode="auto">
              <a:xfrm>
                <a:off x="4730" y="1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1403"/>
              <p:cNvSpPr>
                <a:spLocks/>
              </p:cNvSpPr>
              <p:nvPr/>
            </p:nvSpPr>
            <p:spPr bwMode="auto">
              <a:xfrm>
                <a:off x="4730" y="180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1404"/>
              <p:cNvSpPr>
                <a:spLocks/>
              </p:cNvSpPr>
              <p:nvPr/>
            </p:nvSpPr>
            <p:spPr bwMode="auto">
              <a:xfrm>
                <a:off x="4736" y="177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1405"/>
              <p:cNvSpPr>
                <a:spLocks/>
              </p:cNvSpPr>
              <p:nvPr/>
            </p:nvSpPr>
            <p:spPr bwMode="auto">
              <a:xfrm>
                <a:off x="4736" y="182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1406"/>
              <p:cNvSpPr>
                <a:spLocks/>
              </p:cNvSpPr>
              <p:nvPr/>
            </p:nvSpPr>
            <p:spPr bwMode="auto">
              <a:xfrm>
                <a:off x="4736" y="178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1407"/>
              <p:cNvSpPr>
                <a:spLocks/>
              </p:cNvSpPr>
              <p:nvPr/>
            </p:nvSpPr>
            <p:spPr bwMode="auto">
              <a:xfrm>
                <a:off x="4743" y="1758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1408"/>
              <p:cNvSpPr>
                <a:spLocks/>
              </p:cNvSpPr>
              <p:nvPr/>
            </p:nvSpPr>
            <p:spPr bwMode="auto">
              <a:xfrm>
                <a:off x="4743" y="1790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1409"/>
              <p:cNvSpPr>
                <a:spLocks/>
              </p:cNvSpPr>
              <p:nvPr/>
            </p:nvSpPr>
            <p:spPr bwMode="auto">
              <a:xfrm>
                <a:off x="4743" y="1841"/>
                <a:ext cx="12" cy="13"/>
              </a:xfrm>
              <a:custGeom>
                <a:avLst/>
                <a:gdLst>
                  <a:gd name="T0" fmla="*/ 6 w 12"/>
                  <a:gd name="T1" fmla="*/ 0 h 13"/>
                  <a:gd name="T2" fmla="*/ 12 w 12"/>
                  <a:gd name="T3" fmla="*/ 7 h 13"/>
                  <a:gd name="T4" fmla="*/ 6 w 12"/>
                  <a:gd name="T5" fmla="*/ 13 h 13"/>
                  <a:gd name="T6" fmla="*/ 0 w 12"/>
                  <a:gd name="T7" fmla="*/ 7 h 13"/>
                  <a:gd name="T8" fmla="*/ 6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lnTo>
                      <a:pt x="12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1410"/>
              <p:cNvSpPr>
                <a:spLocks/>
              </p:cNvSpPr>
              <p:nvPr/>
            </p:nvSpPr>
            <p:spPr bwMode="auto">
              <a:xfrm>
                <a:off x="4749" y="179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1411"/>
              <p:cNvSpPr>
                <a:spLocks/>
              </p:cNvSpPr>
              <p:nvPr/>
            </p:nvSpPr>
            <p:spPr bwMode="auto">
              <a:xfrm>
                <a:off x="4749" y="17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1412"/>
              <p:cNvSpPr>
                <a:spLocks/>
              </p:cNvSpPr>
              <p:nvPr/>
            </p:nvSpPr>
            <p:spPr bwMode="auto">
              <a:xfrm>
                <a:off x="4749" y="17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7" name="Group 1413"/>
            <p:cNvGrpSpPr>
              <a:grpSpLocks/>
            </p:cNvGrpSpPr>
            <p:nvPr/>
          </p:nvGrpSpPr>
          <p:grpSpPr bwMode="auto">
            <a:xfrm>
              <a:off x="1627" y="1708"/>
              <a:ext cx="3200" cy="917"/>
              <a:chOff x="1627" y="1708"/>
              <a:chExt cx="3200" cy="917"/>
            </a:xfrm>
          </p:grpSpPr>
          <p:sp>
            <p:nvSpPr>
              <p:cNvPr id="28477" name="Freeform 1414"/>
              <p:cNvSpPr>
                <a:spLocks/>
              </p:cNvSpPr>
              <p:nvPr/>
            </p:nvSpPr>
            <p:spPr bwMode="auto">
              <a:xfrm>
                <a:off x="4755" y="181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8" name="Freeform 1415"/>
              <p:cNvSpPr>
                <a:spLocks/>
              </p:cNvSpPr>
              <p:nvPr/>
            </p:nvSpPr>
            <p:spPr bwMode="auto">
              <a:xfrm>
                <a:off x="4755" y="1816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9" name="Freeform 1416"/>
              <p:cNvSpPr>
                <a:spLocks/>
              </p:cNvSpPr>
              <p:nvPr/>
            </p:nvSpPr>
            <p:spPr bwMode="auto">
              <a:xfrm>
                <a:off x="4755" y="179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0" name="Freeform 1417"/>
              <p:cNvSpPr>
                <a:spLocks/>
              </p:cNvSpPr>
              <p:nvPr/>
            </p:nvSpPr>
            <p:spPr bwMode="auto">
              <a:xfrm>
                <a:off x="4755" y="179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1" name="Freeform 1418"/>
              <p:cNvSpPr>
                <a:spLocks/>
              </p:cNvSpPr>
              <p:nvPr/>
            </p:nvSpPr>
            <p:spPr bwMode="auto">
              <a:xfrm>
                <a:off x="4762" y="1771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2" name="Freeform 1419"/>
              <p:cNvSpPr>
                <a:spLocks/>
              </p:cNvSpPr>
              <p:nvPr/>
            </p:nvSpPr>
            <p:spPr bwMode="auto">
              <a:xfrm>
                <a:off x="4762" y="180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3" name="Freeform 1420"/>
              <p:cNvSpPr>
                <a:spLocks/>
              </p:cNvSpPr>
              <p:nvPr/>
            </p:nvSpPr>
            <p:spPr bwMode="auto">
              <a:xfrm>
                <a:off x="4762" y="178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4" name="Freeform 1421"/>
              <p:cNvSpPr>
                <a:spLocks/>
              </p:cNvSpPr>
              <p:nvPr/>
            </p:nvSpPr>
            <p:spPr bwMode="auto">
              <a:xfrm>
                <a:off x="4768" y="1829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5" name="Freeform 1422"/>
              <p:cNvSpPr>
                <a:spLocks/>
              </p:cNvSpPr>
              <p:nvPr/>
            </p:nvSpPr>
            <p:spPr bwMode="auto">
              <a:xfrm>
                <a:off x="4768" y="1809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6" name="Freeform 1423"/>
              <p:cNvSpPr>
                <a:spLocks/>
              </p:cNvSpPr>
              <p:nvPr/>
            </p:nvSpPr>
            <p:spPr bwMode="auto">
              <a:xfrm>
                <a:off x="4768" y="1841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7" name="Freeform 1424"/>
              <p:cNvSpPr>
                <a:spLocks/>
              </p:cNvSpPr>
              <p:nvPr/>
            </p:nvSpPr>
            <p:spPr bwMode="auto">
              <a:xfrm>
                <a:off x="4775" y="1733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8" name="Freeform 1425"/>
              <p:cNvSpPr>
                <a:spLocks/>
              </p:cNvSpPr>
              <p:nvPr/>
            </p:nvSpPr>
            <p:spPr bwMode="auto">
              <a:xfrm>
                <a:off x="4775" y="183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9" name="Freeform 1426"/>
              <p:cNvSpPr>
                <a:spLocks/>
              </p:cNvSpPr>
              <p:nvPr/>
            </p:nvSpPr>
            <p:spPr bwMode="auto">
              <a:xfrm>
                <a:off x="4775" y="1784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0" name="Freeform 1427"/>
              <p:cNvSpPr>
                <a:spLocks/>
              </p:cNvSpPr>
              <p:nvPr/>
            </p:nvSpPr>
            <p:spPr bwMode="auto">
              <a:xfrm>
                <a:off x="4781" y="177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1" name="Freeform 1428"/>
              <p:cNvSpPr>
                <a:spLocks/>
              </p:cNvSpPr>
              <p:nvPr/>
            </p:nvSpPr>
            <p:spPr bwMode="auto">
              <a:xfrm>
                <a:off x="4781" y="1746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2" name="Freeform 1429"/>
              <p:cNvSpPr>
                <a:spLocks/>
              </p:cNvSpPr>
              <p:nvPr/>
            </p:nvSpPr>
            <p:spPr bwMode="auto">
              <a:xfrm>
                <a:off x="4781" y="1727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3" name="Freeform 1430"/>
              <p:cNvSpPr>
                <a:spLocks/>
              </p:cNvSpPr>
              <p:nvPr/>
            </p:nvSpPr>
            <p:spPr bwMode="auto">
              <a:xfrm>
                <a:off x="4788" y="1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4" name="Freeform 1431"/>
              <p:cNvSpPr>
                <a:spLocks/>
              </p:cNvSpPr>
              <p:nvPr/>
            </p:nvSpPr>
            <p:spPr bwMode="auto">
              <a:xfrm>
                <a:off x="4788" y="177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5" name="Freeform 1432"/>
              <p:cNvSpPr>
                <a:spLocks/>
              </p:cNvSpPr>
              <p:nvPr/>
            </p:nvSpPr>
            <p:spPr bwMode="auto">
              <a:xfrm>
                <a:off x="4788" y="1797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6" name="Freeform 1433"/>
              <p:cNvSpPr>
                <a:spLocks/>
              </p:cNvSpPr>
              <p:nvPr/>
            </p:nvSpPr>
            <p:spPr bwMode="auto">
              <a:xfrm>
                <a:off x="4794" y="183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7" name="Freeform 1434"/>
              <p:cNvSpPr>
                <a:spLocks/>
              </p:cNvSpPr>
              <p:nvPr/>
            </p:nvSpPr>
            <p:spPr bwMode="auto">
              <a:xfrm>
                <a:off x="4794" y="1765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8" name="Freeform 1435"/>
              <p:cNvSpPr>
                <a:spLocks/>
              </p:cNvSpPr>
              <p:nvPr/>
            </p:nvSpPr>
            <p:spPr bwMode="auto">
              <a:xfrm>
                <a:off x="4794" y="1758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9" name="Freeform 1436"/>
              <p:cNvSpPr>
                <a:spLocks/>
              </p:cNvSpPr>
              <p:nvPr/>
            </p:nvSpPr>
            <p:spPr bwMode="auto">
              <a:xfrm>
                <a:off x="4801" y="1758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0" name="Freeform 1437"/>
              <p:cNvSpPr>
                <a:spLocks/>
              </p:cNvSpPr>
              <p:nvPr/>
            </p:nvSpPr>
            <p:spPr bwMode="auto">
              <a:xfrm>
                <a:off x="4801" y="1752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1" name="Freeform 1438"/>
              <p:cNvSpPr>
                <a:spLocks/>
              </p:cNvSpPr>
              <p:nvPr/>
            </p:nvSpPr>
            <p:spPr bwMode="auto">
              <a:xfrm>
                <a:off x="4801" y="1778"/>
                <a:ext cx="13" cy="12"/>
              </a:xfrm>
              <a:custGeom>
                <a:avLst/>
                <a:gdLst>
                  <a:gd name="T0" fmla="*/ 6 w 13"/>
                  <a:gd name="T1" fmla="*/ 0 h 12"/>
                  <a:gd name="T2" fmla="*/ 13 w 13"/>
                  <a:gd name="T3" fmla="*/ 6 h 12"/>
                  <a:gd name="T4" fmla="*/ 6 w 13"/>
                  <a:gd name="T5" fmla="*/ 12 h 12"/>
                  <a:gd name="T6" fmla="*/ 0 w 13"/>
                  <a:gd name="T7" fmla="*/ 6 h 12"/>
                  <a:gd name="T8" fmla="*/ 6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lnTo>
                      <a:pt x="13" y="6"/>
                    </a:lnTo>
                    <a:lnTo>
                      <a:pt x="6" y="1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2" name="Freeform 1439"/>
              <p:cNvSpPr>
                <a:spLocks/>
              </p:cNvSpPr>
              <p:nvPr/>
            </p:nvSpPr>
            <p:spPr bwMode="auto">
              <a:xfrm>
                <a:off x="4807" y="1790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7 h 13"/>
                  <a:gd name="T4" fmla="*/ 7 w 13"/>
                  <a:gd name="T5" fmla="*/ 13 h 13"/>
                  <a:gd name="T6" fmla="*/ 0 w 13"/>
                  <a:gd name="T7" fmla="*/ 7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7"/>
                    </a:ln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3" name="Freeform 1440"/>
              <p:cNvSpPr>
                <a:spLocks/>
              </p:cNvSpPr>
              <p:nvPr/>
            </p:nvSpPr>
            <p:spPr bwMode="auto">
              <a:xfrm>
                <a:off x="4807" y="1784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4" name="Freeform 1441"/>
              <p:cNvSpPr>
                <a:spLocks/>
              </p:cNvSpPr>
              <p:nvPr/>
            </p:nvSpPr>
            <p:spPr bwMode="auto">
              <a:xfrm>
                <a:off x="4807" y="175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13 w 13"/>
                  <a:gd name="T3" fmla="*/ 6 h 13"/>
                  <a:gd name="T4" fmla="*/ 7 w 13"/>
                  <a:gd name="T5" fmla="*/ 13 h 13"/>
                  <a:gd name="T6" fmla="*/ 0 w 13"/>
                  <a:gd name="T7" fmla="*/ 6 h 13"/>
                  <a:gd name="T8" fmla="*/ 7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5" name="Freeform 1442"/>
              <p:cNvSpPr>
                <a:spLocks/>
              </p:cNvSpPr>
              <p:nvPr/>
            </p:nvSpPr>
            <p:spPr bwMode="auto">
              <a:xfrm>
                <a:off x="4807" y="1708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13 w 13"/>
                  <a:gd name="T3" fmla="*/ 6 h 12"/>
                  <a:gd name="T4" fmla="*/ 7 w 13"/>
                  <a:gd name="T5" fmla="*/ 12 h 12"/>
                  <a:gd name="T6" fmla="*/ 0 w 13"/>
                  <a:gd name="T7" fmla="*/ 6 h 12"/>
                  <a:gd name="T8" fmla="*/ 7 w 1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13" y="6"/>
                    </a:lnTo>
                    <a:lnTo>
                      <a:pt x="7" y="1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6" name="Freeform 1443"/>
              <p:cNvSpPr>
                <a:spLocks/>
              </p:cNvSpPr>
              <p:nvPr/>
            </p:nvSpPr>
            <p:spPr bwMode="auto">
              <a:xfrm>
                <a:off x="4814" y="1765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6 h 13"/>
                  <a:gd name="T4" fmla="*/ 6 w 13"/>
                  <a:gd name="T5" fmla="*/ 13 h 13"/>
                  <a:gd name="T6" fmla="*/ 0 w 13"/>
                  <a:gd name="T7" fmla="*/ 6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6"/>
                    </a:lnTo>
                    <a:lnTo>
                      <a:pt x="6" y="13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7" name="Freeform 1444"/>
              <p:cNvSpPr>
                <a:spLocks/>
              </p:cNvSpPr>
              <p:nvPr/>
            </p:nvSpPr>
            <p:spPr bwMode="auto">
              <a:xfrm>
                <a:off x="4814" y="1790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8" name="Freeform 1445"/>
              <p:cNvSpPr>
                <a:spLocks/>
              </p:cNvSpPr>
              <p:nvPr/>
            </p:nvSpPr>
            <p:spPr bwMode="auto">
              <a:xfrm>
                <a:off x="4814" y="1739"/>
                <a:ext cx="13" cy="13"/>
              </a:xfrm>
              <a:custGeom>
                <a:avLst/>
                <a:gdLst>
                  <a:gd name="T0" fmla="*/ 6 w 13"/>
                  <a:gd name="T1" fmla="*/ 0 h 13"/>
                  <a:gd name="T2" fmla="*/ 13 w 13"/>
                  <a:gd name="T3" fmla="*/ 7 h 13"/>
                  <a:gd name="T4" fmla="*/ 6 w 13"/>
                  <a:gd name="T5" fmla="*/ 13 h 13"/>
                  <a:gd name="T6" fmla="*/ 0 w 13"/>
                  <a:gd name="T7" fmla="*/ 7 h 13"/>
                  <a:gd name="T8" fmla="*/ 6 w 13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13" y="7"/>
                    </a:lnTo>
                    <a:lnTo>
                      <a:pt x="6" y="13"/>
                    </a:lnTo>
                    <a:lnTo>
                      <a:pt x="0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rgbClr val="FFCC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9" name="Rectangle 1446"/>
              <p:cNvSpPr>
                <a:spLocks noChangeArrowheads="1"/>
              </p:cNvSpPr>
              <p:nvPr/>
            </p:nvSpPr>
            <p:spPr bwMode="auto">
              <a:xfrm>
                <a:off x="1627" y="251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10" name="Line 1447"/>
              <p:cNvSpPr>
                <a:spLocks noChangeShapeType="1"/>
              </p:cNvSpPr>
              <p:nvPr/>
            </p:nvSpPr>
            <p:spPr bwMode="auto">
              <a:xfrm flipV="1">
                <a:off x="1640" y="252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1" name="Line 1448"/>
              <p:cNvSpPr>
                <a:spLocks noChangeShapeType="1"/>
              </p:cNvSpPr>
              <p:nvPr/>
            </p:nvSpPr>
            <p:spPr bwMode="auto">
              <a:xfrm>
                <a:off x="1640" y="25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2" name="Line 1449"/>
              <p:cNvSpPr>
                <a:spLocks noChangeShapeType="1"/>
              </p:cNvSpPr>
              <p:nvPr/>
            </p:nvSpPr>
            <p:spPr bwMode="auto">
              <a:xfrm flipH="1">
                <a:off x="1633" y="25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3" name="Line 1450"/>
              <p:cNvSpPr>
                <a:spLocks noChangeShapeType="1"/>
              </p:cNvSpPr>
              <p:nvPr/>
            </p:nvSpPr>
            <p:spPr bwMode="auto">
              <a:xfrm>
                <a:off x="1640" y="25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4" name="Rectangle 1451"/>
              <p:cNvSpPr>
                <a:spLocks noChangeArrowheads="1"/>
              </p:cNvSpPr>
              <p:nvPr/>
            </p:nvSpPr>
            <p:spPr bwMode="auto">
              <a:xfrm>
                <a:off x="1627" y="2453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15" name="Line 1452"/>
              <p:cNvSpPr>
                <a:spLocks noChangeShapeType="1"/>
              </p:cNvSpPr>
              <p:nvPr/>
            </p:nvSpPr>
            <p:spPr bwMode="auto">
              <a:xfrm flipV="1">
                <a:off x="1640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6" name="Line 1453"/>
              <p:cNvSpPr>
                <a:spLocks noChangeShapeType="1"/>
              </p:cNvSpPr>
              <p:nvPr/>
            </p:nvSpPr>
            <p:spPr bwMode="auto">
              <a:xfrm>
                <a:off x="1640" y="246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7" name="Line 1454"/>
              <p:cNvSpPr>
                <a:spLocks noChangeShapeType="1"/>
              </p:cNvSpPr>
              <p:nvPr/>
            </p:nvSpPr>
            <p:spPr bwMode="auto">
              <a:xfrm flipH="1">
                <a:off x="1633" y="24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8" name="Line 1455"/>
              <p:cNvSpPr>
                <a:spLocks noChangeShapeType="1"/>
              </p:cNvSpPr>
              <p:nvPr/>
            </p:nvSpPr>
            <p:spPr bwMode="auto">
              <a:xfrm>
                <a:off x="1640" y="24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9" name="Rectangle 1456"/>
              <p:cNvSpPr>
                <a:spLocks noChangeArrowheads="1"/>
              </p:cNvSpPr>
              <p:nvPr/>
            </p:nvSpPr>
            <p:spPr bwMode="auto">
              <a:xfrm>
                <a:off x="1627" y="247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20" name="Line 1457"/>
              <p:cNvSpPr>
                <a:spLocks noChangeShapeType="1"/>
              </p:cNvSpPr>
              <p:nvPr/>
            </p:nvSpPr>
            <p:spPr bwMode="auto">
              <a:xfrm flipV="1">
                <a:off x="1640" y="24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1" name="Line 1458"/>
              <p:cNvSpPr>
                <a:spLocks noChangeShapeType="1"/>
              </p:cNvSpPr>
              <p:nvPr/>
            </p:nvSpPr>
            <p:spPr bwMode="auto">
              <a:xfrm>
                <a:off x="1640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2" name="Line 1459"/>
              <p:cNvSpPr>
                <a:spLocks noChangeShapeType="1"/>
              </p:cNvSpPr>
              <p:nvPr/>
            </p:nvSpPr>
            <p:spPr bwMode="auto">
              <a:xfrm flipH="1">
                <a:off x="1633" y="24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3" name="Line 1460"/>
              <p:cNvSpPr>
                <a:spLocks noChangeShapeType="1"/>
              </p:cNvSpPr>
              <p:nvPr/>
            </p:nvSpPr>
            <p:spPr bwMode="auto">
              <a:xfrm>
                <a:off x="1640" y="24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4" name="Rectangle 1461"/>
              <p:cNvSpPr>
                <a:spLocks noChangeArrowheads="1"/>
              </p:cNvSpPr>
              <p:nvPr/>
            </p:nvSpPr>
            <p:spPr bwMode="auto">
              <a:xfrm>
                <a:off x="1633" y="247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25" name="Line 1462"/>
              <p:cNvSpPr>
                <a:spLocks noChangeShapeType="1"/>
              </p:cNvSpPr>
              <p:nvPr/>
            </p:nvSpPr>
            <p:spPr bwMode="auto">
              <a:xfrm flipV="1">
                <a:off x="1646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6" name="Line 1463"/>
              <p:cNvSpPr>
                <a:spLocks noChangeShapeType="1"/>
              </p:cNvSpPr>
              <p:nvPr/>
            </p:nvSpPr>
            <p:spPr bwMode="auto">
              <a:xfrm>
                <a:off x="1646" y="249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7" name="Line 1464"/>
              <p:cNvSpPr>
                <a:spLocks noChangeShapeType="1"/>
              </p:cNvSpPr>
              <p:nvPr/>
            </p:nvSpPr>
            <p:spPr bwMode="auto">
              <a:xfrm flipH="1">
                <a:off x="1640" y="249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8" name="Line 1465"/>
              <p:cNvSpPr>
                <a:spLocks noChangeShapeType="1"/>
              </p:cNvSpPr>
              <p:nvPr/>
            </p:nvSpPr>
            <p:spPr bwMode="auto">
              <a:xfrm>
                <a:off x="1646" y="249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9" name="Rectangle 1466"/>
              <p:cNvSpPr>
                <a:spLocks noChangeArrowheads="1"/>
              </p:cNvSpPr>
              <p:nvPr/>
            </p:nvSpPr>
            <p:spPr bwMode="auto">
              <a:xfrm>
                <a:off x="1633" y="247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30" name="Line 1467"/>
              <p:cNvSpPr>
                <a:spLocks noChangeShapeType="1"/>
              </p:cNvSpPr>
              <p:nvPr/>
            </p:nvSpPr>
            <p:spPr bwMode="auto">
              <a:xfrm flipV="1">
                <a:off x="1646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1" name="Line 1468"/>
              <p:cNvSpPr>
                <a:spLocks noChangeShapeType="1"/>
              </p:cNvSpPr>
              <p:nvPr/>
            </p:nvSpPr>
            <p:spPr bwMode="auto">
              <a:xfrm>
                <a:off x="1646" y="249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2" name="Line 1469"/>
              <p:cNvSpPr>
                <a:spLocks noChangeShapeType="1"/>
              </p:cNvSpPr>
              <p:nvPr/>
            </p:nvSpPr>
            <p:spPr bwMode="auto">
              <a:xfrm flipH="1">
                <a:off x="1640" y="249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3" name="Line 1470"/>
              <p:cNvSpPr>
                <a:spLocks noChangeShapeType="1"/>
              </p:cNvSpPr>
              <p:nvPr/>
            </p:nvSpPr>
            <p:spPr bwMode="auto">
              <a:xfrm>
                <a:off x="1646" y="249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4" name="Rectangle 1471"/>
              <p:cNvSpPr>
                <a:spLocks noChangeArrowheads="1"/>
              </p:cNvSpPr>
              <p:nvPr/>
            </p:nvSpPr>
            <p:spPr bwMode="auto">
              <a:xfrm>
                <a:off x="1633" y="247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35" name="Line 1472"/>
              <p:cNvSpPr>
                <a:spLocks noChangeShapeType="1"/>
              </p:cNvSpPr>
              <p:nvPr/>
            </p:nvSpPr>
            <p:spPr bwMode="auto">
              <a:xfrm flipV="1">
                <a:off x="1646" y="24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6" name="Line 1473"/>
              <p:cNvSpPr>
                <a:spLocks noChangeShapeType="1"/>
              </p:cNvSpPr>
              <p:nvPr/>
            </p:nvSpPr>
            <p:spPr bwMode="auto">
              <a:xfrm>
                <a:off x="1646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7" name="Line 1474"/>
              <p:cNvSpPr>
                <a:spLocks noChangeShapeType="1"/>
              </p:cNvSpPr>
              <p:nvPr/>
            </p:nvSpPr>
            <p:spPr bwMode="auto">
              <a:xfrm flipH="1">
                <a:off x="1640" y="24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8" name="Line 1475"/>
              <p:cNvSpPr>
                <a:spLocks noChangeShapeType="1"/>
              </p:cNvSpPr>
              <p:nvPr/>
            </p:nvSpPr>
            <p:spPr bwMode="auto">
              <a:xfrm>
                <a:off x="1646" y="24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9" name="Rectangle 1476"/>
              <p:cNvSpPr>
                <a:spLocks noChangeArrowheads="1"/>
              </p:cNvSpPr>
              <p:nvPr/>
            </p:nvSpPr>
            <p:spPr bwMode="auto">
              <a:xfrm>
                <a:off x="1640" y="2453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40" name="Line 1477"/>
              <p:cNvSpPr>
                <a:spLocks noChangeShapeType="1"/>
              </p:cNvSpPr>
              <p:nvPr/>
            </p:nvSpPr>
            <p:spPr bwMode="auto">
              <a:xfrm flipV="1">
                <a:off x="1653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1" name="Line 1478"/>
              <p:cNvSpPr>
                <a:spLocks noChangeShapeType="1"/>
              </p:cNvSpPr>
              <p:nvPr/>
            </p:nvSpPr>
            <p:spPr bwMode="auto">
              <a:xfrm>
                <a:off x="1653" y="246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2" name="Line 1479"/>
              <p:cNvSpPr>
                <a:spLocks noChangeShapeType="1"/>
              </p:cNvSpPr>
              <p:nvPr/>
            </p:nvSpPr>
            <p:spPr bwMode="auto">
              <a:xfrm flipH="1">
                <a:off x="1646" y="24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3" name="Line 1480"/>
              <p:cNvSpPr>
                <a:spLocks noChangeShapeType="1"/>
              </p:cNvSpPr>
              <p:nvPr/>
            </p:nvSpPr>
            <p:spPr bwMode="auto">
              <a:xfrm>
                <a:off x="1653" y="24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4" name="Rectangle 1481"/>
              <p:cNvSpPr>
                <a:spLocks noChangeArrowheads="1"/>
              </p:cNvSpPr>
              <p:nvPr/>
            </p:nvSpPr>
            <p:spPr bwMode="auto">
              <a:xfrm>
                <a:off x="1640" y="250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45" name="Line 1482"/>
              <p:cNvSpPr>
                <a:spLocks noChangeShapeType="1"/>
              </p:cNvSpPr>
              <p:nvPr/>
            </p:nvSpPr>
            <p:spPr bwMode="auto">
              <a:xfrm flipV="1">
                <a:off x="1653" y="251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6" name="Line 1483"/>
              <p:cNvSpPr>
                <a:spLocks noChangeShapeType="1"/>
              </p:cNvSpPr>
              <p:nvPr/>
            </p:nvSpPr>
            <p:spPr bwMode="auto">
              <a:xfrm>
                <a:off x="1653" y="251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7" name="Line 1484"/>
              <p:cNvSpPr>
                <a:spLocks noChangeShapeType="1"/>
              </p:cNvSpPr>
              <p:nvPr/>
            </p:nvSpPr>
            <p:spPr bwMode="auto">
              <a:xfrm flipH="1">
                <a:off x="1646" y="25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8" name="Line 1485"/>
              <p:cNvSpPr>
                <a:spLocks noChangeShapeType="1"/>
              </p:cNvSpPr>
              <p:nvPr/>
            </p:nvSpPr>
            <p:spPr bwMode="auto">
              <a:xfrm>
                <a:off x="1653" y="25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9" name="Rectangle 1486"/>
              <p:cNvSpPr>
                <a:spLocks noChangeArrowheads="1"/>
              </p:cNvSpPr>
              <p:nvPr/>
            </p:nvSpPr>
            <p:spPr bwMode="auto">
              <a:xfrm>
                <a:off x="1646" y="247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50" name="Line 1487"/>
              <p:cNvSpPr>
                <a:spLocks noChangeShapeType="1"/>
              </p:cNvSpPr>
              <p:nvPr/>
            </p:nvSpPr>
            <p:spPr bwMode="auto">
              <a:xfrm flipV="1">
                <a:off x="1659" y="24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1" name="Line 1488"/>
              <p:cNvSpPr>
                <a:spLocks noChangeShapeType="1"/>
              </p:cNvSpPr>
              <p:nvPr/>
            </p:nvSpPr>
            <p:spPr bwMode="auto">
              <a:xfrm>
                <a:off x="1659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2" name="Line 1489"/>
              <p:cNvSpPr>
                <a:spLocks noChangeShapeType="1"/>
              </p:cNvSpPr>
              <p:nvPr/>
            </p:nvSpPr>
            <p:spPr bwMode="auto">
              <a:xfrm flipH="1">
                <a:off x="1653" y="24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3" name="Line 1490"/>
              <p:cNvSpPr>
                <a:spLocks noChangeShapeType="1"/>
              </p:cNvSpPr>
              <p:nvPr/>
            </p:nvSpPr>
            <p:spPr bwMode="auto">
              <a:xfrm>
                <a:off x="1659" y="24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4" name="Rectangle 1491"/>
              <p:cNvSpPr>
                <a:spLocks noChangeArrowheads="1"/>
              </p:cNvSpPr>
              <p:nvPr/>
            </p:nvSpPr>
            <p:spPr bwMode="auto">
              <a:xfrm>
                <a:off x="1646" y="254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55" name="Line 1492"/>
              <p:cNvSpPr>
                <a:spLocks noChangeShapeType="1"/>
              </p:cNvSpPr>
              <p:nvPr/>
            </p:nvSpPr>
            <p:spPr bwMode="auto">
              <a:xfrm flipV="1">
                <a:off x="1659" y="25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6" name="Line 1493"/>
              <p:cNvSpPr>
                <a:spLocks noChangeShapeType="1"/>
              </p:cNvSpPr>
              <p:nvPr/>
            </p:nvSpPr>
            <p:spPr bwMode="auto">
              <a:xfrm>
                <a:off x="1659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7" name="Line 1494"/>
              <p:cNvSpPr>
                <a:spLocks noChangeShapeType="1"/>
              </p:cNvSpPr>
              <p:nvPr/>
            </p:nvSpPr>
            <p:spPr bwMode="auto">
              <a:xfrm flipH="1">
                <a:off x="1653" y="25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8" name="Line 1495"/>
              <p:cNvSpPr>
                <a:spLocks noChangeShapeType="1"/>
              </p:cNvSpPr>
              <p:nvPr/>
            </p:nvSpPr>
            <p:spPr bwMode="auto">
              <a:xfrm>
                <a:off x="1659" y="25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9" name="Rectangle 1496"/>
              <p:cNvSpPr>
                <a:spLocks noChangeArrowheads="1"/>
              </p:cNvSpPr>
              <p:nvPr/>
            </p:nvSpPr>
            <p:spPr bwMode="auto">
              <a:xfrm>
                <a:off x="1646" y="24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60" name="Line 1497"/>
              <p:cNvSpPr>
                <a:spLocks noChangeShapeType="1"/>
              </p:cNvSpPr>
              <p:nvPr/>
            </p:nvSpPr>
            <p:spPr bwMode="auto">
              <a:xfrm flipV="1">
                <a:off x="1659" y="249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1" name="Line 1498"/>
              <p:cNvSpPr>
                <a:spLocks noChangeShapeType="1"/>
              </p:cNvSpPr>
              <p:nvPr/>
            </p:nvSpPr>
            <p:spPr bwMode="auto">
              <a:xfrm>
                <a:off x="1659" y="249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2" name="Line 1499"/>
              <p:cNvSpPr>
                <a:spLocks noChangeShapeType="1"/>
              </p:cNvSpPr>
              <p:nvPr/>
            </p:nvSpPr>
            <p:spPr bwMode="auto">
              <a:xfrm flipH="1">
                <a:off x="1653" y="24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3" name="Line 1500"/>
              <p:cNvSpPr>
                <a:spLocks noChangeShapeType="1"/>
              </p:cNvSpPr>
              <p:nvPr/>
            </p:nvSpPr>
            <p:spPr bwMode="auto">
              <a:xfrm>
                <a:off x="1659" y="24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4" name="Rectangle 1501"/>
              <p:cNvSpPr>
                <a:spLocks noChangeArrowheads="1"/>
              </p:cNvSpPr>
              <p:nvPr/>
            </p:nvSpPr>
            <p:spPr bwMode="auto">
              <a:xfrm>
                <a:off x="1653" y="256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65" name="Line 1502"/>
              <p:cNvSpPr>
                <a:spLocks noChangeShapeType="1"/>
              </p:cNvSpPr>
              <p:nvPr/>
            </p:nvSpPr>
            <p:spPr bwMode="auto">
              <a:xfrm flipV="1">
                <a:off x="1666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6" name="Line 1503"/>
              <p:cNvSpPr>
                <a:spLocks noChangeShapeType="1"/>
              </p:cNvSpPr>
              <p:nvPr/>
            </p:nvSpPr>
            <p:spPr bwMode="auto">
              <a:xfrm>
                <a:off x="1666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7" name="Line 1504"/>
              <p:cNvSpPr>
                <a:spLocks noChangeShapeType="1"/>
              </p:cNvSpPr>
              <p:nvPr/>
            </p:nvSpPr>
            <p:spPr bwMode="auto">
              <a:xfrm flipH="1">
                <a:off x="1659" y="257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8" name="Line 1505"/>
              <p:cNvSpPr>
                <a:spLocks noChangeShapeType="1"/>
              </p:cNvSpPr>
              <p:nvPr/>
            </p:nvSpPr>
            <p:spPr bwMode="auto">
              <a:xfrm>
                <a:off x="1666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9" name="Rectangle 1506"/>
              <p:cNvSpPr>
                <a:spLocks noChangeArrowheads="1"/>
              </p:cNvSpPr>
              <p:nvPr/>
            </p:nvSpPr>
            <p:spPr bwMode="auto">
              <a:xfrm>
                <a:off x="1653" y="2453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70" name="Line 1507"/>
              <p:cNvSpPr>
                <a:spLocks noChangeShapeType="1"/>
              </p:cNvSpPr>
              <p:nvPr/>
            </p:nvSpPr>
            <p:spPr bwMode="auto">
              <a:xfrm flipV="1">
                <a:off x="1666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" name="Line 1508"/>
              <p:cNvSpPr>
                <a:spLocks noChangeShapeType="1"/>
              </p:cNvSpPr>
              <p:nvPr/>
            </p:nvSpPr>
            <p:spPr bwMode="auto">
              <a:xfrm>
                <a:off x="1666" y="246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2" name="Line 1509"/>
              <p:cNvSpPr>
                <a:spLocks noChangeShapeType="1"/>
              </p:cNvSpPr>
              <p:nvPr/>
            </p:nvSpPr>
            <p:spPr bwMode="auto">
              <a:xfrm flipH="1">
                <a:off x="1659" y="24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3" name="Line 1510"/>
              <p:cNvSpPr>
                <a:spLocks noChangeShapeType="1"/>
              </p:cNvSpPr>
              <p:nvPr/>
            </p:nvSpPr>
            <p:spPr bwMode="auto">
              <a:xfrm>
                <a:off x="1666" y="24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4" name="Rectangle 1511"/>
              <p:cNvSpPr>
                <a:spLocks noChangeArrowheads="1"/>
              </p:cNvSpPr>
              <p:nvPr/>
            </p:nvSpPr>
            <p:spPr bwMode="auto">
              <a:xfrm>
                <a:off x="1659" y="250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75" name="Line 1512"/>
              <p:cNvSpPr>
                <a:spLocks noChangeShapeType="1"/>
              </p:cNvSpPr>
              <p:nvPr/>
            </p:nvSpPr>
            <p:spPr bwMode="auto">
              <a:xfrm flipV="1">
                <a:off x="1672" y="251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6" name="Line 1513"/>
              <p:cNvSpPr>
                <a:spLocks noChangeShapeType="1"/>
              </p:cNvSpPr>
              <p:nvPr/>
            </p:nvSpPr>
            <p:spPr bwMode="auto">
              <a:xfrm>
                <a:off x="1672" y="251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7" name="Line 1514"/>
              <p:cNvSpPr>
                <a:spLocks noChangeShapeType="1"/>
              </p:cNvSpPr>
              <p:nvPr/>
            </p:nvSpPr>
            <p:spPr bwMode="auto">
              <a:xfrm flipH="1">
                <a:off x="1666" y="25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8" name="Line 1515"/>
              <p:cNvSpPr>
                <a:spLocks noChangeShapeType="1"/>
              </p:cNvSpPr>
              <p:nvPr/>
            </p:nvSpPr>
            <p:spPr bwMode="auto">
              <a:xfrm>
                <a:off x="1672" y="25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9" name="Rectangle 1516"/>
              <p:cNvSpPr>
                <a:spLocks noChangeArrowheads="1"/>
              </p:cNvSpPr>
              <p:nvPr/>
            </p:nvSpPr>
            <p:spPr bwMode="auto">
              <a:xfrm>
                <a:off x="1659" y="24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80" name="Line 1517"/>
              <p:cNvSpPr>
                <a:spLocks noChangeShapeType="1"/>
              </p:cNvSpPr>
              <p:nvPr/>
            </p:nvSpPr>
            <p:spPr bwMode="auto">
              <a:xfrm flipV="1">
                <a:off x="1672" y="250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1" name="Line 1518"/>
              <p:cNvSpPr>
                <a:spLocks noChangeShapeType="1"/>
              </p:cNvSpPr>
              <p:nvPr/>
            </p:nvSpPr>
            <p:spPr bwMode="auto">
              <a:xfrm>
                <a:off x="1672" y="251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2" name="Line 1519"/>
              <p:cNvSpPr>
                <a:spLocks noChangeShapeType="1"/>
              </p:cNvSpPr>
              <p:nvPr/>
            </p:nvSpPr>
            <p:spPr bwMode="auto">
              <a:xfrm flipH="1">
                <a:off x="1666" y="251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3" name="Line 1520"/>
              <p:cNvSpPr>
                <a:spLocks noChangeShapeType="1"/>
              </p:cNvSpPr>
              <p:nvPr/>
            </p:nvSpPr>
            <p:spPr bwMode="auto">
              <a:xfrm>
                <a:off x="1672" y="251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4" name="Rectangle 1521"/>
              <p:cNvSpPr>
                <a:spLocks noChangeArrowheads="1"/>
              </p:cNvSpPr>
              <p:nvPr/>
            </p:nvSpPr>
            <p:spPr bwMode="auto">
              <a:xfrm>
                <a:off x="1659" y="252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85" name="Line 1522"/>
              <p:cNvSpPr>
                <a:spLocks noChangeShapeType="1"/>
              </p:cNvSpPr>
              <p:nvPr/>
            </p:nvSpPr>
            <p:spPr bwMode="auto">
              <a:xfrm flipV="1">
                <a:off x="1672" y="253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6" name="Line 1523"/>
              <p:cNvSpPr>
                <a:spLocks noChangeShapeType="1"/>
              </p:cNvSpPr>
              <p:nvPr/>
            </p:nvSpPr>
            <p:spPr bwMode="auto">
              <a:xfrm>
                <a:off x="1672" y="254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7" name="Line 1524"/>
              <p:cNvSpPr>
                <a:spLocks noChangeShapeType="1"/>
              </p:cNvSpPr>
              <p:nvPr/>
            </p:nvSpPr>
            <p:spPr bwMode="auto">
              <a:xfrm flipH="1">
                <a:off x="1666" y="254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8" name="Line 1525"/>
              <p:cNvSpPr>
                <a:spLocks noChangeShapeType="1"/>
              </p:cNvSpPr>
              <p:nvPr/>
            </p:nvSpPr>
            <p:spPr bwMode="auto">
              <a:xfrm>
                <a:off x="1672" y="254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9" name="Rectangle 1526"/>
              <p:cNvSpPr>
                <a:spLocks noChangeArrowheads="1"/>
              </p:cNvSpPr>
              <p:nvPr/>
            </p:nvSpPr>
            <p:spPr bwMode="auto">
              <a:xfrm>
                <a:off x="1666" y="251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90" name="Line 1527"/>
              <p:cNvSpPr>
                <a:spLocks noChangeShapeType="1"/>
              </p:cNvSpPr>
              <p:nvPr/>
            </p:nvSpPr>
            <p:spPr bwMode="auto">
              <a:xfrm flipV="1">
                <a:off x="1678" y="252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1" name="Line 1528"/>
              <p:cNvSpPr>
                <a:spLocks noChangeShapeType="1"/>
              </p:cNvSpPr>
              <p:nvPr/>
            </p:nvSpPr>
            <p:spPr bwMode="auto">
              <a:xfrm>
                <a:off x="1678" y="25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2" name="Line 1529"/>
              <p:cNvSpPr>
                <a:spLocks noChangeShapeType="1"/>
              </p:cNvSpPr>
              <p:nvPr/>
            </p:nvSpPr>
            <p:spPr bwMode="auto">
              <a:xfrm flipH="1">
                <a:off x="1672" y="25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3" name="Line 1530"/>
              <p:cNvSpPr>
                <a:spLocks noChangeShapeType="1"/>
              </p:cNvSpPr>
              <p:nvPr/>
            </p:nvSpPr>
            <p:spPr bwMode="auto">
              <a:xfrm>
                <a:off x="1678" y="25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4" name="Rectangle 1531"/>
              <p:cNvSpPr>
                <a:spLocks noChangeArrowheads="1"/>
              </p:cNvSpPr>
              <p:nvPr/>
            </p:nvSpPr>
            <p:spPr bwMode="auto">
              <a:xfrm>
                <a:off x="1666" y="25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595" name="Line 1532"/>
              <p:cNvSpPr>
                <a:spLocks noChangeShapeType="1"/>
              </p:cNvSpPr>
              <p:nvPr/>
            </p:nvSpPr>
            <p:spPr bwMode="auto">
              <a:xfrm flipV="1">
                <a:off x="1678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6" name="Line 1533"/>
              <p:cNvSpPr>
                <a:spLocks noChangeShapeType="1"/>
              </p:cNvSpPr>
              <p:nvPr/>
            </p:nvSpPr>
            <p:spPr bwMode="auto">
              <a:xfrm>
                <a:off x="1678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7" name="Line 1534"/>
              <p:cNvSpPr>
                <a:spLocks noChangeShapeType="1"/>
              </p:cNvSpPr>
              <p:nvPr/>
            </p:nvSpPr>
            <p:spPr bwMode="auto">
              <a:xfrm flipH="1">
                <a:off x="1672" y="25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8" name="Line 1535"/>
              <p:cNvSpPr>
                <a:spLocks noChangeShapeType="1"/>
              </p:cNvSpPr>
              <p:nvPr/>
            </p:nvSpPr>
            <p:spPr bwMode="auto">
              <a:xfrm>
                <a:off x="1678" y="25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9" name="Rectangle 1536"/>
              <p:cNvSpPr>
                <a:spLocks noChangeArrowheads="1"/>
              </p:cNvSpPr>
              <p:nvPr/>
            </p:nvSpPr>
            <p:spPr bwMode="auto">
              <a:xfrm>
                <a:off x="1666" y="256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00" name="Line 1537"/>
              <p:cNvSpPr>
                <a:spLocks noChangeShapeType="1"/>
              </p:cNvSpPr>
              <p:nvPr/>
            </p:nvSpPr>
            <p:spPr bwMode="auto">
              <a:xfrm flipV="1">
                <a:off x="1678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1" name="Line 1538"/>
              <p:cNvSpPr>
                <a:spLocks noChangeShapeType="1"/>
              </p:cNvSpPr>
              <p:nvPr/>
            </p:nvSpPr>
            <p:spPr bwMode="auto">
              <a:xfrm>
                <a:off x="1678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2" name="Line 1539"/>
              <p:cNvSpPr>
                <a:spLocks noChangeShapeType="1"/>
              </p:cNvSpPr>
              <p:nvPr/>
            </p:nvSpPr>
            <p:spPr bwMode="auto">
              <a:xfrm flipH="1">
                <a:off x="1672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3" name="Line 1540"/>
              <p:cNvSpPr>
                <a:spLocks noChangeShapeType="1"/>
              </p:cNvSpPr>
              <p:nvPr/>
            </p:nvSpPr>
            <p:spPr bwMode="auto">
              <a:xfrm>
                <a:off x="1678" y="257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4" name="Rectangle 1541"/>
              <p:cNvSpPr>
                <a:spLocks noChangeArrowheads="1"/>
              </p:cNvSpPr>
              <p:nvPr/>
            </p:nvSpPr>
            <p:spPr bwMode="auto">
              <a:xfrm>
                <a:off x="1672" y="256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05" name="Line 1542"/>
              <p:cNvSpPr>
                <a:spLocks noChangeShapeType="1"/>
              </p:cNvSpPr>
              <p:nvPr/>
            </p:nvSpPr>
            <p:spPr bwMode="auto">
              <a:xfrm flipV="1">
                <a:off x="1685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6" name="Line 1543"/>
              <p:cNvSpPr>
                <a:spLocks noChangeShapeType="1"/>
              </p:cNvSpPr>
              <p:nvPr/>
            </p:nvSpPr>
            <p:spPr bwMode="auto">
              <a:xfrm>
                <a:off x="1685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7" name="Line 1544"/>
              <p:cNvSpPr>
                <a:spLocks noChangeShapeType="1"/>
              </p:cNvSpPr>
              <p:nvPr/>
            </p:nvSpPr>
            <p:spPr bwMode="auto">
              <a:xfrm flipH="1">
                <a:off x="1678" y="257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8" name="Line 1545"/>
              <p:cNvSpPr>
                <a:spLocks noChangeShapeType="1"/>
              </p:cNvSpPr>
              <p:nvPr/>
            </p:nvSpPr>
            <p:spPr bwMode="auto">
              <a:xfrm>
                <a:off x="1685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9" name="Rectangle 1546"/>
              <p:cNvSpPr>
                <a:spLocks noChangeArrowheads="1"/>
              </p:cNvSpPr>
              <p:nvPr/>
            </p:nvSpPr>
            <p:spPr bwMode="auto">
              <a:xfrm>
                <a:off x="1672" y="254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10" name="Line 1547"/>
              <p:cNvSpPr>
                <a:spLocks noChangeShapeType="1"/>
              </p:cNvSpPr>
              <p:nvPr/>
            </p:nvSpPr>
            <p:spPr bwMode="auto">
              <a:xfrm flipV="1">
                <a:off x="1685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1" name="Line 1548"/>
              <p:cNvSpPr>
                <a:spLocks noChangeShapeType="1"/>
              </p:cNvSpPr>
              <p:nvPr/>
            </p:nvSpPr>
            <p:spPr bwMode="auto">
              <a:xfrm>
                <a:off x="1685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2" name="Line 1549"/>
              <p:cNvSpPr>
                <a:spLocks noChangeShapeType="1"/>
              </p:cNvSpPr>
              <p:nvPr/>
            </p:nvSpPr>
            <p:spPr bwMode="auto">
              <a:xfrm flipH="1">
                <a:off x="1678" y="256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3" name="Line 1550"/>
              <p:cNvSpPr>
                <a:spLocks noChangeShapeType="1"/>
              </p:cNvSpPr>
              <p:nvPr/>
            </p:nvSpPr>
            <p:spPr bwMode="auto">
              <a:xfrm>
                <a:off x="1685" y="256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4" name="Rectangle 1551"/>
              <p:cNvSpPr>
                <a:spLocks noChangeArrowheads="1"/>
              </p:cNvSpPr>
              <p:nvPr/>
            </p:nvSpPr>
            <p:spPr bwMode="auto">
              <a:xfrm>
                <a:off x="1678" y="251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15" name="Line 1552"/>
              <p:cNvSpPr>
                <a:spLocks noChangeShapeType="1"/>
              </p:cNvSpPr>
              <p:nvPr/>
            </p:nvSpPr>
            <p:spPr bwMode="auto">
              <a:xfrm flipV="1">
                <a:off x="1691" y="252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6" name="Line 1553"/>
              <p:cNvSpPr>
                <a:spLocks noChangeShapeType="1"/>
              </p:cNvSpPr>
              <p:nvPr/>
            </p:nvSpPr>
            <p:spPr bwMode="auto">
              <a:xfrm>
                <a:off x="1691" y="25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7" name="Line 1554"/>
              <p:cNvSpPr>
                <a:spLocks noChangeShapeType="1"/>
              </p:cNvSpPr>
              <p:nvPr/>
            </p:nvSpPr>
            <p:spPr bwMode="auto">
              <a:xfrm flipH="1">
                <a:off x="1685" y="25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8" name="Line 1555"/>
              <p:cNvSpPr>
                <a:spLocks noChangeShapeType="1"/>
              </p:cNvSpPr>
              <p:nvPr/>
            </p:nvSpPr>
            <p:spPr bwMode="auto">
              <a:xfrm>
                <a:off x="1691" y="25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9" name="Rectangle 1556"/>
              <p:cNvSpPr>
                <a:spLocks noChangeArrowheads="1"/>
              </p:cNvSpPr>
              <p:nvPr/>
            </p:nvSpPr>
            <p:spPr bwMode="auto">
              <a:xfrm>
                <a:off x="1678" y="256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20" name="Line 1557"/>
              <p:cNvSpPr>
                <a:spLocks noChangeShapeType="1"/>
              </p:cNvSpPr>
              <p:nvPr/>
            </p:nvSpPr>
            <p:spPr bwMode="auto">
              <a:xfrm flipV="1">
                <a:off x="1691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1" name="Line 1558"/>
              <p:cNvSpPr>
                <a:spLocks noChangeShapeType="1"/>
              </p:cNvSpPr>
              <p:nvPr/>
            </p:nvSpPr>
            <p:spPr bwMode="auto">
              <a:xfrm>
                <a:off x="1691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2" name="Line 1559"/>
              <p:cNvSpPr>
                <a:spLocks noChangeShapeType="1"/>
              </p:cNvSpPr>
              <p:nvPr/>
            </p:nvSpPr>
            <p:spPr bwMode="auto">
              <a:xfrm flipH="1">
                <a:off x="1685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3" name="Line 1560"/>
              <p:cNvSpPr>
                <a:spLocks noChangeShapeType="1"/>
              </p:cNvSpPr>
              <p:nvPr/>
            </p:nvSpPr>
            <p:spPr bwMode="auto">
              <a:xfrm>
                <a:off x="1691" y="257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4" name="Rectangle 1561"/>
              <p:cNvSpPr>
                <a:spLocks noChangeArrowheads="1"/>
              </p:cNvSpPr>
              <p:nvPr/>
            </p:nvSpPr>
            <p:spPr bwMode="auto">
              <a:xfrm>
                <a:off x="1678" y="255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25" name="Line 1562"/>
              <p:cNvSpPr>
                <a:spLocks noChangeShapeType="1"/>
              </p:cNvSpPr>
              <p:nvPr/>
            </p:nvSpPr>
            <p:spPr bwMode="auto">
              <a:xfrm flipV="1">
                <a:off x="1691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6" name="Line 1563"/>
              <p:cNvSpPr>
                <a:spLocks noChangeShapeType="1"/>
              </p:cNvSpPr>
              <p:nvPr/>
            </p:nvSpPr>
            <p:spPr bwMode="auto">
              <a:xfrm>
                <a:off x="1691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7" name="Line 1564"/>
              <p:cNvSpPr>
                <a:spLocks noChangeShapeType="1"/>
              </p:cNvSpPr>
              <p:nvPr/>
            </p:nvSpPr>
            <p:spPr bwMode="auto">
              <a:xfrm flipH="1">
                <a:off x="1685" y="25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8" name="Line 1565"/>
              <p:cNvSpPr>
                <a:spLocks noChangeShapeType="1"/>
              </p:cNvSpPr>
              <p:nvPr/>
            </p:nvSpPr>
            <p:spPr bwMode="auto">
              <a:xfrm>
                <a:off x="1691" y="25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9" name="Rectangle 1566"/>
              <p:cNvSpPr>
                <a:spLocks noChangeArrowheads="1"/>
              </p:cNvSpPr>
              <p:nvPr/>
            </p:nvSpPr>
            <p:spPr bwMode="auto">
              <a:xfrm>
                <a:off x="1685" y="257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30" name="Line 1567"/>
              <p:cNvSpPr>
                <a:spLocks noChangeShapeType="1"/>
              </p:cNvSpPr>
              <p:nvPr/>
            </p:nvSpPr>
            <p:spPr bwMode="auto">
              <a:xfrm flipV="1">
                <a:off x="1698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1" name="Line 1568"/>
              <p:cNvSpPr>
                <a:spLocks noChangeShapeType="1"/>
              </p:cNvSpPr>
              <p:nvPr/>
            </p:nvSpPr>
            <p:spPr bwMode="auto">
              <a:xfrm>
                <a:off x="1698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2" name="Line 1569"/>
              <p:cNvSpPr>
                <a:spLocks noChangeShapeType="1"/>
              </p:cNvSpPr>
              <p:nvPr/>
            </p:nvSpPr>
            <p:spPr bwMode="auto">
              <a:xfrm flipH="1">
                <a:off x="1691" y="25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3" name="Line 1570"/>
              <p:cNvSpPr>
                <a:spLocks noChangeShapeType="1"/>
              </p:cNvSpPr>
              <p:nvPr/>
            </p:nvSpPr>
            <p:spPr bwMode="auto">
              <a:xfrm>
                <a:off x="1698" y="25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4" name="Rectangle 1571"/>
              <p:cNvSpPr>
                <a:spLocks noChangeArrowheads="1"/>
              </p:cNvSpPr>
              <p:nvPr/>
            </p:nvSpPr>
            <p:spPr bwMode="auto">
              <a:xfrm>
                <a:off x="1685" y="254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35" name="Line 1572"/>
              <p:cNvSpPr>
                <a:spLocks noChangeShapeType="1"/>
              </p:cNvSpPr>
              <p:nvPr/>
            </p:nvSpPr>
            <p:spPr bwMode="auto">
              <a:xfrm flipV="1">
                <a:off x="1698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6" name="Line 1573"/>
              <p:cNvSpPr>
                <a:spLocks noChangeShapeType="1"/>
              </p:cNvSpPr>
              <p:nvPr/>
            </p:nvSpPr>
            <p:spPr bwMode="auto">
              <a:xfrm>
                <a:off x="1698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7" name="Line 1574"/>
              <p:cNvSpPr>
                <a:spLocks noChangeShapeType="1"/>
              </p:cNvSpPr>
              <p:nvPr/>
            </p:nvSpPr>
            <p:spPr bwMode="auto">
              <a:xfrm flipH="1">
                <a:off x="1691" y="256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8" name="Line 1575"/>
              <p:cNvSpPr>
                <a:spLocks noChangeShapeType="1"/>
              </p:cNvSpPr>
              <p:nvPr/>
            </p:nvSpPr>
            <p:spPr bwMode="auto">
              <a:xfrm>
                <a:off x="1698" y="256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9" name="Rectangle 1576"/>
              <p:cNvSpPr>
                <a:spLocks noChangeArrowheads="1"/>
              </p:cNvSpPr>
              <p:nvPr/>
            </p:nvSpPr>
            <p:spPr bwMode="auto">
              <a:xfrm>
                <a:off x="1685" y="254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40" name="Line 1577"/>
              <p:cNvSpPr>
                <a:spLocks noChangeShapeType="1"/>
              </p:cNvSpPr>
              <p:nvPr/>
            </p:nvSpPr>
            <p:spPr bwMode="auto">
              <a:xfrm flipV="1">
                <a:off x="1698" y="25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1" name="Line 1578"/>
              <p:cNvSpPr>
                <a:spLocks noChangeShapeType="1"/>
              </p:cNvSpPr>
              <p:nvPr/>
            </p:nvSpPr>
            <p:spPr bwMode="auto">
              <a:xfrm>
                <a:off x="1698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2" name="Line 1579"/>
              <p:cNvSpPr>
                <a:spLocks noChangeShapeType="1"/>
              </p:cNvSpPr>
              <p:nvPr/>
            </p:nvSpPr>
            <p:spPr bwMode="auto">
              <a:xfrm flipH="1">
                <a:off x="1691" y="25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3" name="Line 1580"/>
              <p:cNvSpPr>
                <a:spLocks noChangeShapeType="1"/>
              </p:cNvSpPr>
              <p:nvPr/>
            </p:nvSpPr>
            <p:spPr bwMode="auto">
              <a:xfrm>
                <a:off x="1698" y="25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4" name="Rectangle 1581"/>
              <p:cNvSpPr>
                <a:spLocks noChangeArrowheads="1"/>
              </p:cNvSpPr>
              <p:nvPr/>
            </p:nvSpPr>
            <p:spPr bwMode="auto">
              <a:xfrm>
                <a:off x="1691" y="256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45" name="Line 1582"/>
              <p:cNvSpPr>
                <a:spLocks noChangeShapeType="1"/>
              </p:cNvSpPr>
              <p:nvPr/>
            </p:nvSpPr>
            <p:spPr bwMode="auto">
              <a:xfrm flipV="1">
                <a:off x="1704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6" name="Line 1583"/>
              <p:cNvSpPr>
                <a:spLocks noChangeShapeType="1"/>
              </p:cNvSpPr>
              <p:nvPr/>
            </p:nvSpPr>
            <p:spPr bwMode="auto">
              <a:xfrm>
                <a:off x="1704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7" name="Line 1584"/>
              <p:cNvSpPr>
                <a:spLocks noChangeShapeType="1"/>
              </p:cNvSpPr>
              <p:nvPr/>
            </p:nvSpPr>
            <p:spPr bwMode="auto">
              <a:xfrm flipH="1">
                <a:off x="1698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8" name="Line 1585"/>
              <p:cNvSpPr>
                <a:spLocks noChangeShapeType="1"/>
              </p:cNvSpPr>
              <p:nvPr/>
            </p:nvSpPr>
            <p:spPr bwMode="auto">
              <a:xfrm>
                <a:off x="1704" y="258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9" name="Rectangle 1586"/>
              <p:cNvSpPr>
                <a:spLocks noChangeArrowheads="1"/>
              </p:cNvSpPr>
              <p:nvPr/>
            </p:nvSpPr>
            <p:spPr bwMode="auto">
              <a:xfrm>
                <a:off x="1691" y="259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50" name="Line 1587"/>
              <p:cNvSpPr>
                <a:spLocks noChangeShapeType="1"/>
              </p:cNvSpPr>
              <p:nvPr/>
            </p:nvSpPr>
            <p:spPr bwMode="auto">
              <a:xfrm flipV="1">
                <a:off x="1704" y="25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1" name="Line 1588"/>
              <p:cNvSpPr>
                <a:spLocks noChangeShapeType="1"/>
              </p:cNvSpPr>
              <p:nvPr/>
            </p:nvSpPr>
            <p:spPr bwMode="auto">
              <a:xfrm>
                <a:off x="1704" y="260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2" name="Line 1589"/>
              <p:cNvSpPr>
                <a:spLocks noChangeShapeType="1"/>
              </p:cNvSpPr>
              <p:nvPr/>
            </p:nvSpPr>
            <p:spPr bwMode="auto">
              <a:xfrm flipH="1">
                <a:off x="1698" y="26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3" name="Line 1590"/>
              <p:cNvSpPr>
                <a:spLocks noChangeShapeType="1"/>
              </p:cNvSpPr>
              <p:nvPr/>
            </p:nvSpPr>
            <p:spPr bwMode="auto">
              <a:xfrm>
                <a:off x="1704" y="26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4" name="Rectangle 1591"/>
              <p:cNvSpPr>
                <a:spLocks noChangeArrowheads="1"/>
              </p:cNvSpPr>
              <p:nvPr/>
            </p:nvSpPr>
            <p:spPr bwMode="auto">
              <a:xfrm>
                <a:off x="1698" y="254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55" name="Line 1592"/>
              <p:cNvSpPr>
                <a:spLocks noChangeShapeType="1"/>
              </p:cNvSpPr>
              <p:nvPr/>
            </p:nvSpPr>
            <p:spPr bwMode="auto">
              <a:xfrm flipV="1">
                <a:off x="1711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6" name="Line 1593"/>
              <p:cNvSpPr>
                <a:spLocks noChangeShapeType="1"/>
              </p:cNvSpPr>
              <p:nvPr/>
            </p:nvSpPr>
            <p:spPr bwMode="auto">
              <a:xfrm>
                <a:off x="1711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7" name="Line 1594"/>
              <p:cNvSpPr>
                <a:spLocks noChangeShapeType="1"/>
              </p:cNvSpPr>
              <p:nvPr/>
            </p:nvSpPr>
            <p:spPr bwMode="auto">
              <a:xfrm flipH="1">
                <a:off x="1704" y="256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8" name="Line 1595"/>
              <p:cNvSpPr>
                <a:spLocks noChangeShapeType="1"/>
              </p:cNvSpPr>
              <p:nvPr/>
            </p:nvSpPr>
            <p:spPr bwMode="auto">
              <a:xfrm>
                <a:off x="1711" y="256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9" name="Rectangle 1596"/>
              <p:cNvSpPr>
                <a:spLocks noChangeArrowheads="1"/>
              </p:cNvSpPr>
              <p:nvPr/>
            </p:nvSpPr>
            <p:spPr bwMode="auto">
              <a:xfrm>
                <a:off x="1698" y="25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60" name="Line 1597"/>
              <p:cNvSpPr>
                <a:spLocks noChangeShapeType="1"/>
              </p:cNvSpPr>
              <p:nvPr/>
            </p:nvSpPr>
            <p:spPr bwMode="auto">
              <a:xfrm flipV="1">
                <a:off x="1711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1" name="Line 1598"/>
              <p:cNvSpPr>
                <a:spLocks noChangeShapeType="1"/>
              </p:cNvSpPr>
              <p:nvPr/>
            </p:nvSpPr>
            <p:spPr bwMode="auto">
              <a:xfrm>
                <a:off x="1711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2" name="Line 1599"/>
              <p:cNvSpPr>
                <a:spLocks noChangeShapeType="1"/>
              </p:cNvSpPr>
              <p:nvPr/>
            </p:nvSpPr>
            <p:spPr bwMode="auto">
              <a:xfrm flipH="1">
                <a:off x="1704" y="25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3" name="Line 1600"/>
              <p:cNvSpPr>
                <a:spLocks noChangeShapeType="1"/>
              </p:cNvSpPr>
              <p:nvPr/>
            </p:nvSpPr>
            <p:spPr bwMode="auto">
              <a:xfrm>
                <a:off x="1711" y="25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4" name="Rectangle 1601"/>
              <p:cNvSpPr>
                <a:spLocks noChangeArrowheads="1"/>
              </p:cNvSpPr>
              <p:nvPr/>
            </p:nvSpPr>
            <p:spPr bwMode="auto">
              <a:xfrm>
                <a:off x="1698" y="256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65" name="Line 1602"/>
              <p:cNvSpPr>
                <a:spLocks noChangeShapeType="1"/>
              </p:cNvSpPr>
              <p:nvPr/>
            </p:nvSpPr>
            <p:spPr bwMode="auto">
              <a:xfrm flipV="1">
                <a:off x="1711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6" name="Line 1603"/>
              <p:cNvSpPr>
                <a:spLocks noChangeShapeType="1"/>
              </p:cNvSpPr>
              <p:nvPr/>
            </p:nvSpPr>
            <p:spPr bwMode="auto">
              <a:xfrm>
                <a:off x="1711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7" name="Line 1604"/>
              <p:cNvSpPr>
                <a:spLocks noChangeShapeType="1"/>
              </p:cNvSpPr>
              <p:nvPr/>
            </p:nvSpPr>
            <p:spPr bwMode="auto">
              <a:xfrm flipH="1">
                <a:off x="1704" y="258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8" name="Line 1605"/>
              <p:cNvSpPr>
                <a:spLocks noChangeShapeType="1"/>
              </p:cNvSpPr>
              <p:nvPr/>
            </p:nvSpPr>
            <p:spPr bwMode="auto">
              <a:xfrm>
                <a:off x="1711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9" name="Rectangle 1606"/>
              <p:cNvSpPr>
                <a:spLocks noChangeArrowheads="1"/>
              </p:cNvSpPr>
              <p:nvPr/>
            </p:nvSpPr>
            <p:spPr bwMode="auto">
              <a:xfrm>
                <a:off x="1704" y="258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70" name="Line 1607"/>
              <p:cNvSpPr>
                <a:spLocks noChangeShapeType="1"/>
              </p:cNvSpPr>
              <p:nvPr/>
            </p:nvSpPr>
            <p:spPr bwMode="auto">
              <a:xfrm flipV="1">
                <a:off x="1717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1" name="Line 1608"/>
              <p:cNvSpPr>
                <a:spLocks noChangeShapeType="1"/>
              </p:cNvSpPr>
              <p:nvPr/>
            </p:nvSpPr>
            <p:spPr bwMode="auto">
              <a:xfrm>
                <a:off x="1717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2" name="Line 1609"/>
              <p:cNvSpPr>
                <a:spLocks noChangeShapeType="1"/>
              </p:cNvSpPr>
              <p:nvPr/>
            </p:nvSpPr>
            <p:spPr bwMode="auto">
              <a:xfrm flipH="1">
                <a:off x="1711" y="25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" name="Line 1610"/>
              <p:cNvSpPr>
                <a:spLocks noChangeShapeType="1"/>
              </p:cNvSpPr>
              <p:nvPr/>
            </p:nvSpPr>
            <p:spPr bwMode="auto">
              <a:xfrm>
                <a:off x="1717" y="259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" name="Rectangle 1611"/>
              <p:cNvSpPr>
                <a:spLocks noChangeArrowheads="1"/>
              </p:cNvSpPr>
              <p:nvPr/>
            </p:nvSpPr>
            <p:spPr bwMode="auto">
              <a:xfrm>
                <a:off x="1704" y="258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75" name="Line 1612"/>
              <p:cNvSpPr>
                <a:spLocks noChangeShapeType="1"/>
              </p:cNvSpPr>
              <p:nvPr/>
            </p:nvSpPr>
            <p:spPr bwMode="auto">
              <a:xfrm flipV="1">
                <a:off x="1717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6" name="Line 1613"/>
              <p:cNvSpPr>
                <a:spLocks noChangeShapeType="1"/>
              </p:cNvSpPr>
              <p:nvPr/>
            </p:nvSpPr>
            <p:spPr bwMode="auto">
              <a:xfrm>
                <a:off x="1717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8" name="Group 1614"/>
            <p:cNvGrpSpPr>
              <a:grpSpLocks/>
            </p:cNvGrpSpPr>
            <p:nvPr/>
          </p:nvGrpSpPr>
          <p:grpSpPr bwMode="auto">
            <a:xfrm>
              <a:off x="1711" y="2554"/>
              <a:ext cx="123" cy="166"/>
              <a:chOff x="1711" y="2554"/>
              <a:chExt cx="123" cy="166"/>
            </a:xfrm>
          </p:grpSpPr>
          <p:sp>
            <p:nvSpPr>
              <p:cNvPr id="28277" name="Line 1615"/>
              <p:cNvSpPr>
                <a:spLocks noChangeShapeType="1"/>
              </p:cNvSpPr>
              <p:nvPr/>
            </p:nvSpPr>
            <p:spPr bwMode="auto">
              <a:xfrm flipH="1">
                <a:off x="1711" y="25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8" name="Line 1616"/>
              <p:cNvSpPr>
                <a:spLocks noChangeShapeType="1"/>
              </p:cNvSpPr>
              <p:nvPr/>
            </p:nvSpPr>
            <p:spPr bwMode="auto">
              <a:xfrm>
                <a:off x="1717" y="259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9" name="Rectangle 1617"/>
              <p:cNvSpPr>
                <a:spLocks noChangeArrowheads="1"/>
              </p:cNvSpPr>
              <p:nvPr/>
            </p:nvSpPr>
            <p:spPr bwMode="auto">
              <a:xfrm>
                <a:off x="1711" y="259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80" name="Line 1618"/>
              <p:cNvSpPr>
                <a:spLocks noChangeShapeType="1"/>
              </p:cNvSpPr>
              <p:nvPr/>
            </p:nvSpPr>
            <p:spPr bwMode="auto">
              <a:xfrm flipV="1">
                <a:off x="1724" y="260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1" name="Line 1619"/>
              <p:cNvSpPr>
                <a:spLocks noChangeShapeType="1"/>
              </p:cNvSpPr>
              <p:nvPr/>
            </p:nvSpPr>
            <p:spPr bwMode="auto">
              <a:xfrm>
                <a:off x="1724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2" name="Line 1620"/>
              <p:cNvSpPr>
                <a:spLocks noChangeShapeType="1"/>
              </p:cNvSpPr>
              <p:nvPr/>
            </p:nvSpPr>
            <p:spPr bwMode="auto">
              <a:xfrm flipH="1">
                <a:off x="1717" y="261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3" name="Line 1621"/>
              <p:cNvSpPr>
                <a:spLocks noChangeShapeType="1"/>
              </p:cNvSpPr>
              <p:nvPr/>
            </p:nvSpPr>
            <p:spPr bwMode="auto">
              <a:xfrm>
                <a:off x="1724" y="261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4" name="Rectangle 1622"/>
              <p:cNvSpPr>
                <a:spLocks noChangeArrowheads="1"/>
              </p:cNvSpPr>
              <p:nvPr/>
            </p:nvSpPr>
            <p:spPr bwMode="auto">
              <a:xfrm>
                <a:off x="1711" y="26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85" name="Line 1623"/>
              <p:cNvSpPr>
                <a:spLocks noChangeShapeType="1"/>
              </p:cNvSpPr>
              <p:nvPr/>
            </p:nvSpPr>
            <p:spPr bwMode="auto">
              <a:xfrm flipV="1">
                <a:off x="1724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6" name="Line 1624"/>
              <p:cNvSpPr>
                <a:spLocks noChangeShapeType="1"/>
              </p:cNvSpPr>
              <p:nvPr/>
            </p:nvSpPr>
            <p:spPr bwMode="auto">
              <a:xfrm>
                <a:off x="1724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7" name="Line 1625"/>
              <p:cNvSpPr>
                <a:spLocks noChangeShapeType="1"/>
              </p:cNvSpPr>
              <p:nvPr/>
            </p:nvSpPr>
            <p:spPr bwMode="auto">
              <a:xfrm flipH="1">
                <a:off x="1717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8" name="Line 1626"/>
              <p:cNvSpPr>
                <a:spLocks noChangeShapeType="1"/>
              </p:cNvSpPr>
              <p:nvPr/>
            </p:nvSpPr>
            <p:spPr bwMode="auto">
              <a:xfrm>
                <a:off x="1724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9" name="Rectangle 1627"/>
              <p:cNvSpPr>
                <a:spLocks noChangeArrowheads="1"/>
              </p:cNvSpPr>
              <p:nvPr/>
            </p:nvSpPr>
            <p:spPr bwMode="auto">
              <a:xfrm>
                <a:off x="1711" y="26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90" name="Line 1628"/>
              <p:cNvSpPr>
                <a:spLocks noChangeShapeType="1"/>
              </p:cNvSpPr>
              <p:nvPr/>
            </p:nvSpPr>
            <p:spPr bwMode="auto">
              <a:xfrm flipV="1">
                <a:off x="1724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1" name="Line 1629"/>
              <p:cNvSpPr>
                <a:spLocks noChangeShapeType="1"/>
              </p:cNvSpPr>
              <p:nvPr/>
            </p:nvSpPr>
            <p:spPr bwMode="auto">
              <a:xfrm>
                <a:off x="1724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2" name="Line 1630"/>
              <p:cNvSpPr>
                <a:spLocks noChangeShapeType="1"/>
              </p:cNvSpPr>
              <p:nvPr/>
            </p:nvSpPr>
            <p:spPr bwMode="auto">
              <a:xfrm flipH="1">
                <a:off x="1717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3" name="Line 1631"/>
              <p:cNvSpPr>
                <a:spLocks noChangeShapeType="1"/>
              </p:cNvSpPr>
              <p:nvPr/>
            </p:nvSpPr>
            <p:spPr bwMode="auto">
              <a:xfrm>
                <a:off x="1724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4" name="Rectangle 1632"/>
              <p:cNvSpPr>
                <a:spLocks noChangeArrowheads="1"/>
              </p:cNvSpPr>
              <p:nvPr/>
            </p:nvSpPr>
            <p:spPr bwMode="auto">
              <a:xfrm>
                <a:off x="1717" y="26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95" name="Line 1633"/>
              <p:cNvSpPr>
                <a:spLocks noChangeShapeType="1"/>
              </p:cNvSpPr>
              <p:nvPr/>
            </p:nvSpPr>
            <p:spPr bwMode="auto">
              <a:xfrm flipV="1">
                <a:off x="1730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6" name="Line 1634"/>
              <p:cNvSpPr>
                <a:spLocks noChangeShapeType="1"/>
              </p:cNvSpPr>
              <p:nvPr/>
            </p:nvSpPr>
            <p:spPr bwMode="auto">
              <a:xfrm>
                <a:off x="1730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7" name="Line 1635"/>
              <p:cNvSpPr>
                <a:spLocks noChangeShapeType="1"/>
              </p:cNvSpPr>
              <p:nvPr/>
            </p:nvSpPr>
            <p:spPr bwMode="auto">
              <a:xfrm flipH="1">
                <a:off x="1724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8" name="Line 1636"/>
              <p:cNvSpPr>
                <a:spLocks noChangeShapeType="1"/>
              </p:cNvSpPr>
              <p:nvPr/>
            </p:nvSpPr>
            <p:spPr bwMode="auto">
              <a:xfrm>
                <a:off x="1730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9" name="Rectangle 1637"/>
              <p:cNvSpPr>
                <a:spLocks noChangeArrowheads="1"/>
              </p:cNvSpPr>
              <p:nvPr/>
            </p:nvSpPr>
            <p:spPr bwMode="auto">
              <a:xfrm>
                <a:off x="1717" y="259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00" name="Line 1638"/>
              <p:cNvSpPr>
                <a:spLocks noChangeShapeType="1"/>
              </p:cNvSpPr>
              <p:nvPr/>
            </p:nvSpPr>
            <p:spPr bwMode="auto">
              <a:xfrm flipV="1">
                <a:off x="1730" y="260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1" name="Line 1639"/>
              <p:cNvSpPr>
                <a:spLocks noChangeShapeType="1"/>
              </p:cNvSpPr>
              <p:nvPr/>
            </p:nvSpPr>
            <p:spPr bwMode="auto">
              <a:xfrm>
                <a:off x="1730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2" name="Line 1640"/>
              <p:cNvSpPr>
                <a:spLocks noChangeShapeType="1"/>
              </p:cNvSpPr>
              <p:nvPr/>
            </p:nvSpPr>
            <p:spPr bwMode="auto">
              <a:xfrm flipH="1">
                <a:off x="1724" y="261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3" name="Line 1641"/>
              <p:cNvSpPr>
                <a:spLocks noChangeShapeType="1"/>
              </p:cNvSpPr>
              <p:nvPr/>
            </p:nvSpPr>
            <p:spPr bwMode="auto">
              <a:xfrm>
                <a:off x="1730" y="261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4" name="Rectangle 1642"/>
              <p:cNvSpPr>
                <a:spLocks noChangeArrowheads="1"/>
              </p:cNvSpPr>
              <p:nvPr/>
            </p:nvSpPr>
            <p:spPr bwMode="auto">
              <a:xfrm>
                <a:off x="1717" y="26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05" name="Line 1643"/>
              <p:cNvSpPr>
                <a:spLocks noChangeShapeType="1"/>
              </p:cNvSpPr>
              <p:nvPr/>
            </p:nvSpPr>
            <p:spPr bwMode="auto">
              <a:xfrm flipV="1">
                <a:off x="1730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6" name="Line 1644"/>
              <p:cNvSpPr>
                <a:spLocks noChangeShapeType="1"/>
              </p:cNvSpPr>
              <p:nvPr/>
            </p:nvSpPr>
            <p:spPr bwMode="auto">
              <a:xfrm>
                <a:off x="1730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7" name="Line 1645"/>
              <p:cNvSpPr>
                <a:spLocks noChangeShapeType="1"/>
              </p:cNvSpPr>
              <p:nvPr/>
            </p:nvSpPr>
            <p:spPr bwMode="auto">
              <a:xfrm flipH="1">
                <a:off x="1724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8" name="Line 1646"/>
              <p:cNvSpPr>
                <a:spLocks noChangeShapeType="1"/>
              </p:cNvSpPr>
              <p:nvPr/>
            </p:nvSpPr>
            <p:spPr bwMode="auto">
              <a:xfrm>
                <a:off x="1730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9" name="Rectangle 1647"/>
              <p:cNvSpPr>
                <a:spLocks noChangeArrowheads="1"/>
              </p:cNvSpPr>
              <p:nvPr/>
            </p:nvSpPr>
            <p:spPr bwMode="auto">
              <a:xfrm>
                <a:off x="1724" y="257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10" name="Line 1648"/>
              <p:cNvSpPr>
                <a:spLocks noChangeShapeType="1"/>
              </p:cNvSpPr>
              <p:nvPr/>
            </p:nvSpPr>
            <p:spPr bwMode="auto">
              <a:xfrm flipV="1">
                <a:off x="1737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1" name="Line 1649"/>
              <p:cNvSpPr>
                <a:spLocks noChangeShapeType="1"/>
              </p:cNvSpPr>
              <p:nvPr/>
            </p:nvSpPr>
            <p:spPr bwMode="auto">
              <a:xfrm>
                <a:off x="1737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2" name="Line 1650"/>
              <p:cNvSpPr>
                <a:spLocks noChangeShapeType="1"/>
              </p:cNvSpPr>
              <p:nvPr/>
            </p:nvSpPr>
            <p:spPr bwMode="auto">
              <a:xfrm flipH="1">
                <a:off x="1730" y="25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3" name="Line 1651"/>
              <p:cNvSpPr>
                <a:spLocks noChangeShapeType="1"/>
              </p:cNvSpPr>
              <p:nvPr/>
            </p:nvSpPr>
            <p:spPr bwMode="auto">
              <a:xfrm>
                <a:off x="1737" y="25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4" name="Rectangle 1652"/>
              <p:cNvSpPr>
                <a:spLocks noChangeArrowheads="1"/>
              </p:cNvSpPr>
              <p:nvPr/>
            </p:nvSpPr>
            <p:spPr bwMode="auto">
              <a:xfrm>
                <a:off x="1724" y="258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15" name="Line 1653"/>
              <p:cNvSpPr>
                <a:spLocks noChangeShapeType="1"/>
              </p:cNvSpPr>
              <p:nvPr/>
            </p:nvSpPr>
            <p:spPr bwMode="auto">
              <a:xfrm flipV="1">
                <a:off x="1737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6" name="Line 1654"/>
              <p:cNvSpPr>
                <a:spLocks noChangeShapeType="1"/>
              </p:cNvSpPr>
              <p:nvPr/>
            </p:nvSpPr>
            <p:spPr bwMode="auto">
              <a:xfrm>
                <a:off x="1737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7" name="Line 1655"/>
              <p:cNvSpPr>
                <a:spLocks noChangeShapeType="1"/>
              </p:cNvSpPr>
              <p:nvPr/>
            </p:nvSpPr>
            <p:spPr bwMode="auto">
              <a:xfrm flipH="1">
                <a:off x="1730" y="259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8" name="Line 1656"/>
              <p:cNvSpPr>
                <a:spLocks noChangeShapeType="1"/>
              </p:cNvSpPr>
              <p:nvPr/>
            </p:nvSpPr>
            <p:spPr bwMode="auto">
              <a:xfrm>
                <a:off x="1737" y="25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9" name="Rectangle 1657"/>
              <p:cNvSpPr>
                <a:spLocks noChangeArrowheads="1"/>
              </p:cNvSpPr>
              <p:nvPr/>
            </p:nvSpPr>
            <p:spPr bwMode="auto">
              <a:xfrm>
                <a:off x="1730" y="255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20" name="Line 1658"/>
              <p:cNvSpPr>
                <a:spLocks noChangeShapeType="1"/>
              </p:cNvSpPr>
              <p:nvPr/>
            </p:nvSpPr>
            <p:spPr bwMode="auto">
              <a:xfrm flipV="1">
                <a:off x="1743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1" name="Line 1659"/>
              <p:cNvSpPr>
                <a:spLocks noChangeShapeType="1"/>
              </p:cNvSpPr>
              <p:nvPr/>
            </p:nvSpPr>
            <p:spPr bwMode="auto">
              <a:xfrm>
                <a:off x="1743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2" name="Line 1660"/>
              <p:cNvSpPr>
                <a:spLocks noChangeShapeType="1"/>
              </p:cNvSpPr>
              <p:nvPr/>
            </p:nvSpPr>
            <p:spPr bwMode="auto">
              <a:xfrm flipH="1">
                <a:off x="1737" y="25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3" name="Line 1661"/>
              <p:cNvSpPr>
                <a:spLocks noChangeShapeType="1"/>
              </p:cNvSpPr>
              <p:nvPr/>
            </p:nvSpPr>
            <p:spPr bwMode="auto">
              <a:xfrm>
                <a:off x="1743" y="25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4" name="Rectangle 1662"/>
              <p:cNvSpPr>
                <a:spLocks noChangeArrowheads="1"/>
              </p:cNvSpPr>
              <p:nvPr/>
            </p:nvSpPr>
            <p:spPr bwMode="auto">
              <a:xfrm>
                <a:off x="1730" y="265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25" name="Line 1663"/>
              <p:cNvSpPr>
                <a:spLocks noChangeShapeType="1"/>
              </p:cNvSpPr>
              <p:nvPr/>
            </p:nvSpPr>
            <p:spPr bwMode="auto">
              <a:xfrm flipV="1">
                <a:off x="1743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6" name="Line 1664"/>
              <p:cNvSpPr>
                <a:spLocks noChangeShapeType="1"/>
              </p:cNvSpPr>
              <p:nvPr/>
            </p:nvSpPr>
            <p:spPr bwMode="auto">
              <a:xfrm>
                <a:off x="1743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7" name="Line 1665"/>
              <p:cNvSpPr>
                <a:spLocks noChangeShapeType="1"/>
              </p:cNvSpPr>
              <p:nvPr/>
            </p:nvSpPr>
            <p:spPr bwMode="auto">
              <a:xfrm flipH="1">
                <a:off x="1737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8" name="Line 1666"/>
              <p:cNvSpPr>
                <a:spLocks noChangeShapeType="1"/>
              </p:cNvSpPr>
              <p:nvPr/>
            </p:nvSpPr>
            <p:spPr bwMode="auto">
              <a:xfrm>
                <a:off x="1743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9" name="Rectangle 1667"/>
              <p:cNvSpPr>
                <a:spLocks noChangeArrowheads="1"/>
              </p:cNvSpPr>
              <p:nvPr/>
            </p:nvSpPr>
            <p:spPr bwMode="auto">
              <a:xfrm>
                <a:off x="1730" y="261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30" name="Line 1668"/>
              <p:cNvSpPr>
                <a:spLocks noChangeShapeType="1"/>
              </p:cNvSpPr>
              <p:nvPr/>
            </p:nvSpPr>
            <p:spPr bwMode="auto">
              <a:xfrm flipV="1">
                <a:off x="1743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1" name="Line 1669"/>
              <p:cNvSpPr>
                <a:spLocks noChangeShapeType="1"/>
              </p:cNvSpPr>
              <p:nvPr/>
            </p:nvSpPr>
            <p:spPr bwMode="auto">
              <a:xfrm>
                <a:off x="1743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2" name="Line 1670"/>
              <p:cNvSpPr>
                <a:spLocks noChangeShapeType="1"/>
              </p:cNvSpPr>
              <p:nvPr/>
            </p:nvSpPr>
            <p:spPr bwMode="auto">
              <a:xfrm flipH="1">
                <a:off x="1737" y="2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3" name="Line 1671"/>
              <p:cNvSpPr>
                <a:spLocks noChangeShapeType="1"/>
              </p:cNvSpPr>
              <p:nvPr/>
            </p:nvSpPr>
            <p:spPr bwMode="auto">
              <a:xfrm>
                <a:off x="1743" y="2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4" name="Rectangle 1672"/>
              <p:cNvSpPr>
                <a:spLocks noChangeArrowheads="1"/>
              </p:cNvSpPr>
              <p:nvPr/>
            </p:nvSpPr>
            <p:spPr bwMode="auto">
              <a:xfrm>
                <a:off x="1737" y="26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35" name="Line 1673"/>
              <p:cNvSpPr>
                <a:spLocks noChangeShapeType="1"/>
              </p:cNvSpPr>
              <p:nvPr/>
            </p:nvSpPr>
            <p:spPr bwMode="auto">
              <a:xfrm flipV="1">
                <a:off x="1750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6" name="Line 1674"/>
              <p:cNvSpPr>
                <a:spLocks noChangeShapeType="1"/>
              </p:cNvSpPr>
              <p:nvPr/>
            </p:nvSpPr>
            <p:spPr bwMode="auto">
              <a:xfrm>
                <a:off x="1750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7" name="Line 1675"/>
              <p:cNvSpPr>
                <a:spLocks noChangeShapeType="1"/>
              </p:cNvSpPr>
              <p:nvPr/>
            </p:nvSpPr>
            <p:spPr bwMode="auto">
              <a:xfrm flipH="1">
                <a:off x="1743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8" name="Line 1676"/>
              <p:cNvSpPr>
                <a:spLocks noChangeShapeType="1"/>
              </p:cNvSpPr>
              <p:nvPr/>
            </p:nvSpPr>
            <p:spPr bwMode="auto">
              <a:xfrm>
                <a:off x="1750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9" name="Rectangle 1677"/>
              <p:cNvSpPr>
                <a:spLocks noChangeArrowheads="1"/>
              </p:cNvSpPr>
              <p:nvPr/>
            </p:nvSpPr>
            <p:spPr bwMode="auto">
              <a:xfrm>
                <a:off x="1737" y="26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40" name="Line 1678"/>
              <p:cNvSpPr>
                <a:spLocks noChangeShapeType="1"/>
              </p:cNvSpPr>
              <p:nvPr/>
            </p:nvSpPr>
            <p:spPr bwMode="auto">
              <a:xfrm flipV="1">
                <a:off x="1750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1" name="Line 1679"/>
              <p:cNvSpPr>
                <a:spLocks noChangeShapeType="1"/>
              </p:cNvSpPr>
              <p:nvPr/>
            </p:nvSpPr>
            <p:spPr bwMode="auto">
              <a:xfrm>
                <a:off x="1750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2" name="Line 1680"/>
              <p:cNvSpPr>
                <a:spLocks noChangeShapeType="1"/>
              </p:cNvSpPr>
              <p:nvPr/>
            </p:nvSpPr>
            <p:spPr bwMode="auto">
              <a:xfrm flipH="1">
                <a:off x="1743" y="2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3" name="Line 1681"/>
              <p:cNvSpPr>
                <a:spLocks noChangeShapeType="1"/>
              </p:cNvSpPr>
              <p:nvPr/>
            </p:nvSpPr>
            <p:spPr bwMode="auto">
              <a:xfrm>
                <a:off x="1750" y="2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4" name="Rectangle 1682"/>
              <p:cNvSpPr>
                <a:spLocks noChangeArrowheads="1"/>
              </p:cNvSpPr>
              <p:nvPr/>
            </p:nvSpPr>
            <p:spPr bwMode="auto">
              <a:xfrm>
                <a:off x="1737" y="261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45" name="Line 1683"/>
              <p:cNvSpPr>
                <a:spLocks noChangeShapeType="1"/>
              </p:cNvSpPr>
              <p:nvPr/>
            </p:nvSpPr>
            <p:spPr bwMode="auto">
              <a:xfrm flipV="1">
                <a:off x="1750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6" name="Line 1684"/>
              <p:cNvSpPr>
                <a:spLocks noChangeShapeType="1"/>
              </p:cNvSpPr>
              <p:nvPr/>
            </p:nvSpPr>
            <p:spPr bwMode="auto">
              <a:xfrm>
                <a:off x="1750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7" name="Line 1685"/>
              <p:cNvSpPr>
                <a:spLocks noChangeShapeType="1"/>
              </p:cNvSpPr>
              <p:nvPr/>
            </p:nvSpPr>
            <p:spPr bwMode="auto">
              <a:xfrm flipH="1">
                <a:off x="1743" y="2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8" name="Line 1686"/>
              <p:cNvSpPr>
                <a:spLocks noChangeShapeType="1"/>
              </p:cNvSpPr>
              <p:nvPr/>
            </p:nvSpPr>
            <p:spPr bwMode="auto">
              <a:xfrm>
                <a:off x="1750" y="2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9" name="Rectangle 1687"/>
              <p:cNvSpPr>
                <a:spLocks noChangeArrowheads="1"/>
              </p:cNvSpPr>
              <p:nvPr/>
            </p:nvSpPr>
            <p:spPr bwMode="auto">
              <a:xfrm>
                <a:off x="1743" y="263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50" name="Line 1688"/>
              <p:cNvSpPr>
                <a:spLocks noChangeShapeType="1"/>
              </p:cNvSpPr>
              <p:nvPr/>
            </p:nvSpPr>
            <p:spPr bwMode="auto">
              <a:xfrm flipV="1">
                <a:off x="1756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1" name="Line 1689"/>
              <p:cNvSpPr>
                <a:spLocks noChangeShapeType="1"/>
              </p:cNvSpPr>
              <p:nvPr/>
            </p:nvSpPr>
            <p:spPr bwMode="auto">
              <a:xfrm>
                <a:off x="1756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2" name="Line 1690"/>
              <p:cNvSpPr>
                <a:spLocks noChangeShapeType="1"/>
              </p:cNvSpPr>
              <p:nvPr/>
            </p:nvSpPr>
            <p:spPr bwMode="auto">
              <a:xfrm flipH="1">
                <a:off x="1750" y="264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3" name="Line 1691"/>
              <p:cNvSpPr>
                <a:spLocks noChangeShapeType="1"/>
              </p:cNvSpPr>
              <p:nvPr/>
            </p:nvSpPr>
            <p:spPr bwMode="auto">
              <a:xfrm>
                <a:off x="1756" y="264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4" name="Rectangle 1692"/>
              <p:cNvSpPr>
                <a:spLocks noChangeArrowheads="1"/>
              </p:cNvSpPr>
              <p:nvPr/>
            </p:nvSpPr>
            <p:spPr bwMode="auto">
              <a:xfrm>
                <a:off x="1743" y="262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55" name="Line 1693"/>
              <p:cNvSpPr>
                <a:spLocks noChangeShapeType="1"/>
              </p:cNvSpPr>
              <p:nvPr/>
            </p:nvSpPr>
            <p:spPr bwMode="auto">
              <a:xfrm flipV="1">
                <a:off x="1756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6" name="Line 1694"/>
              <p:cNvSpPr>
                <a:spLocks noChangeShapeType="1"/>
              </p:cNvSpPr>
              <p:nvPr/>
            </p:nvSpPr>
            <p:spPr bwMode="auto">
              <a:xfrm>
                <a:off x="1756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7" name="Line 1695"/>
              <p:cNvSpPr>
                <a:spLocks noChangeShapeType="1"/>
              </p:cNvSpPr>
              <p:nvPr/>
            </p:nvSpPr>
            <p:spPr bwMode="auto">
              <a:xfrm flipH="1">
                <a:off x="1750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8" name="Line 1696"/>
              <p:cNvSpPr>
                <a:spLocks noChangeShapeType="1"/>
              </p:cNvSpPr>
              <p:nvPr/>
            </p:nvSpPr>
            <p:spPr bwMode="auto">
              <a:xfrm>
                <a:off x="1756" y="26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9" name="Rectangle 1697"/>
              <p:cNvSpPr>
                <a:spLocks noChangeArrowheads="1"/>
              </p:cNvSpPr>
              <p:nvPr/>
            </p:nvSpPr>
            <p:spPr bwMode="auto">
              <a:xfrm>
                <a:off x="1750" y="264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60" name="Line 1698"/>
              <p:cNvSpPr>
                <a:spLocks noChangeShapeType="1"/>
              </p:cNvSpPr>
              <p:nvPr/>
            </p:nvSpPr>
            <p:spPr bwMode="auto">
              <a:xfrm flipV="1">
                <a:off x="1763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1" name="Line 1699"/>
              <p:cNvSpPr>
                <a:spLocks noChangeShapeType="1"/>
              </p:cNvSpPr>
              <p:nvPr/>
            </p:nvSpPr>
            <p:spPr bwMode="auto">
              <a:xfrm>
                <a:off x="1763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2" name="Line 1700"/>
              <p:cNvSpPr>
                <a:spLocks noChangeShapeType="1"/>
              </p:cNvSpPr>
              <p:nvPr/>
            </p:nvSpPr>
            <p:spPr bwMode="auto">
              <a:xfrm flipH="1">
                <a:off x="1756" y="26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3" name="Line 1701"/>
              <p:cNvSpPr>
                <a:spLocks noChangeShapeType="1"/>
              </p:cNvSpPr>
              <p:nvPr/>
            </p:nvSpPr>
            <p:spPr bwMode="auto">
              <a:xfrm>
                <a:off x="1763" y="26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4" name="Rectangle 1702"/>
              <p:cNvSpPr>
                <a:spLocks noChangeArrowheads="1"/>
              </p:cNvSpPr>
              <p:nvPr/>
            </p:nvSpPr>
            <p:spPr bwMode="auto">
              <a:xfrm>
                <a:off x="1750" y="263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65" name="Line 1703"/>
              <p:cNvSpPr>
                <a:spLocks noChangeShapeType="1"/>
              </p:cNvSpPr>
              <p:nvPr/>
            </p:nvSpPr>
            <p:spPr bwMode="auto">
              <a:xfrm flipV="1">
                <a:off x="1763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6" name="Line 1704"/>
              <p:cNvSpPr>
                <a:spLocks noChangeShapeType="1"/>
              </p:cNvSpPr>
              <p:nvPr/>
            </p:nvSpPr>
            <p:spPr bwMode="auto">
              <a:xfrm>
                <a:off x="1763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7" name="Line 1705"/>
              <p:cNvSpPr>
                <a:spLocks noChangeShapeType="1"/>
              </p:cNvSpPr>
              <p:nvPr/>
            </p:nvSpPr>
            <p:spPr bwMode="auto">
              <a:xfrm flipH="1">
                <a:off x="1756" y="264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8" name="Line 1706"/>
              <p:cNvSpPr>
                <a:spLocks noChangeShapeType="1"/>
              </p:cNvSpPr>
              <p:nvPr/>
            </p:nvSpPr>
            <p:spPr bwMode="auto">
              <a:xfrm>
                <a:off x="1763" y="264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9" name="Rectangle 1707"/>
              <p:cNvSpPr>
                <a:spLocks noChangeArrowheads="1"/>
              </p:cNvSpPr>
              <p:nvPr/>
            </p:nvSpPr>
            <p:spPr bwMode="auto">
              <a:xfrm>
                <a:off x="1750" y="2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70" name="Line 1708"/>
              <p:cNvSpPr>
                <a:spLocks noChangeShapeType="1"/>
              </p:cNvSpPr>
              <p:nvPr/>
            </p:nvSpPr>
            <p:spPr bwMode="auto">
              <a:xfrm flipV="1">
                <a:off x="1763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1" name="Line 1709"/>
              <p:cNvSpPr>
                <a:spLocks noChangeShapeType="1"/>
              </p:cNvSpPr>
              <p:nvPr/>
            </p:nvSpPr>
            <p:spPr bwMode="auto">
              <a:xfrm>
                <a:off x="1763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2" name="Line 1710"/>
              <p:cNvSpPr>
                <a:spLocks noChangeShapeType="1"/>
              </p:cNvSpPr>
              <p:nvPr/>
            </p:nvSpPr>
            <p:spPr bwMode="auto">
              <a:xfrm flipH="1">
                <a:off x="1756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3" name="Line 1711"/>
              <p:cNvSpPr>
                <a:spLocks noChangeShapeType="1"/>
              </p:cNvSpPr>
              <p:nvPr/>
            </p:nvSpPr>
            <p:spPr bwMode="auto">
              <a:xfrm>
                <a:off x="1763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4" name="Rectangle 1712"/>
              <p:cNvSpPr>
                <a:spLocks noChangeArrowheads="1"/>
              </p:cNvSpPr>
              <p:nvPr/>
            </p:nvSpPr>
            <p:spPr bwMode="auto">
              <a:xfrm>
                <a:off x="1756" y="262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75" name="Line 1713"/>
              <p:cNvSpPr>
                <a:spLocks noChangeShapeType="1"/>
              </p:cNvSpPr>
              <p:nvPr/>
            </p:nvSpPr>
            <p:spPr bwMode="auto">
              <a:xfrm flipV="1">
                <a:off x="1769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6" name="Line 1714"/>
              <p:cNvSpPr>
                <a:spLocks noChangeShapeType="1"/>
              </p:cNvSpPr>
              <p:nvPr/>
            </p:nvSpPr>
            <p:spPr bwMode="auto">
              <a:xfrm>
                <a:off x="1769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7" name="Line 1715"/>
              <p:cNvSpPr>
                <a:spLocks noChangeShapeType="1"/>
              </p:cNvSpPr>
              <p:nvPr/>
            </p:nvSpPr>
            <p:spPr bwMode="auto">
              <a:xfrm flipH="1">
                <a:off x="1763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8" name="Line 1716"/>
              <p:cNvSpPr>
                <a:spLocks noChangeShapeType="1"/>
              </p:cNvSpPr>
              <p:nvPr/>
            </p:nvSpPr>
            <p:spPr bwMode="auto">
              <a:xfrm>
                <a:off x="1769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9" name="Rectangle 1717"/>
              <p:cNvSpPr>
                <a:spLocks noChangeArrowheads="1"/>
              </p:cNvSpPr>
              <p:nvPr/>
            </p:nvSpPr>
            <p:spPr bwMode="auto">
              <a:xfrm>
                <a:off x="1756" y="262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80" name="Line 1718"/>
              <p:cNvSpPr>
                <a:spLocks noChangeShapeType="1"/>
              </p:cNvSpPr>
              <p:nvPr/>
            </p:nvSpPr>
            <p:spPr bwMode="auto">
              <a:xfrm flipV="1">
                <a:off x="1769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1" name="Line 1719"/>
              <p:cNvSpPr>
                <a:spLocks noChangeShapeType="1"/>
              </p:cNvSpPr>
              <p:nvPr/>
            </p:nvSpPr>
            <p:spPr bwMode="auto">
              <a:xfrm>
                <a:off x="1769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2" name="Line 1720"/>
              <p:cNvSpPr>
                <a:spLocks noChangeShapeType="1"/>
              </p:cNvSpPr>
              <p:nvPr/>
            </p:nvSpPr>
            <p:spPr bwMode="auto">
              <a:xfrm flipH="1">
                <a:off x="1763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3" name="Line 1721"/>
              <p:cNvSpPr>
                <a:spLocks noChangeShapeType="1"/>
              </p:cNvSpPr>
              <p:nvPr/>
            </p:nvSpPr>
            <p:spPr bwMode="auto">
              <a:xfrm>
                <a:off x="1769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4" name="Rectangle 1722"/>
              <p:cNvSpPr>
                <a:spLocks noChangeArrowheads="1"/>
              </p:cNvSpPr>
              <p:nvPr/>
            </p:nvSpPr>
            <p:spPr bwMode="auto">
              <a:xfrm>
                <a:off x="1756" y="264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85" name="Line 1723"/>
              <p:cNvSpPr>
                <a:spLocks noChangeShapeType="1"/>
              </p:cNvSpPr>
              <p:nvPr/>
            </p:nvSpPr>
            <p:spPr bwMode="auto">
              <a:xfrm flipV="1">
                <a:off x="1769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6" name="Line 1724"/>
              <p:cNvSpPr>
                <a:spLocks noChangeShapeType="1"/>
              </p:cNvSpPr>
              <p:nvPr/>
            </p:nvSpPr>
            <p:spPr bwMode="auto">
              <a:xfrm>
                <a:off x="1769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7" name="Line 1725"/>
              <p:cNvSpPr>
                <a:spLocks noChangeShapeType="1"/>
              </p:cNvSpPr>
              <p:nvPr/>
            </p:nvSpPr>
            <p:spPr bwMode="auto">
              <a:xfrm flipH="1">
                <a:off x="1763" y="26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8" name="Line 1726"/>
              <p:cNvSpPr>
                <a:spLocks noChangeShapeType="1"/>
              </p:cNvSpPr>
              <p:nvPr/>
            </p:nvSpPr>
            <p:spPr bwMode="auto">
              <a:xfrm>
                <a:off x="1769" y="26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9" name="Rectangle 1727"/>
              <p:cNvSpPr>
                <a:spLocks noChangeArrowheads="1"/>
              </p:cNvSpPr>
              <p:nvPr/>
            </p:nvSpPr>
            <p:spPr bwMode="auto">
              <a:xfrm>
                <a:off x="1763" y="263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90" name="Line 1728"/>
              <p:cNvSpPr>
                <a:spLocks noChangeShapeType="1"/>
              </p:cNvSpPr>
              <p:nvPr/>
            </p:nvSpPr>
            <p:spPr bwMode="auto">
              <a:xfrm flipV="1">
                <a:off x="1775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1" name="Line 1729"/>
              <p:cNvSpPr>
                <a:spLocks noChangeShapeType="1"/>
              </p:cNvSpPr>
              <p:nvPr/>
            </p:nvSpPr>
            <p:spPr bwMode="auto">
              <a:xfrm>
                <a:off x="1775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2" name="Line 1730"/>
              <p:cNvSpPr>
                <a:spLocks noChangeShapeType="1"/>
              </p:cNvSpPr>
              <p:nvPr/>
            </p:nvSpPr>
            <p:spPr bwMode="auto">
              <a:xfrm flipH="1">
                <a:off x="1769" y="2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3" name="Line 1731"/>
              <p:cNvSpPr>
                <a:spLocks noChangeShapeType="1"/>
              </p:cNvSpPr>
              <p:nvPr/>
            </p:nvSpPr>
            <p:spPr bwMode="auto">
              <a:xfrm>
                <a:off x="1775" y="2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4" name="Rectangle 1732"/>
              <p:cNvSpPr>
                <a:spLocks noChangeArrowheads="1"/>
              </p:cNvSpPr>
              <p:nvPr/>
            </p:nvSpPr>
            <p:spPr bwMode="auto">
              <a:xfrm>
                <a:off x="1763" y="263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395" name="Line 1733"/>
              <p:cNvSpPr>
                <a:spLocks noChangeShapeType="1"/>
              </p:cNvSpPr>
              <p:nvPr/>
            </p:nvSpPr>
            <p:spPr bwMode="auto">
              <a:xfrm flipV="1">
                <a:off x="1775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6" name="Line 1734"/>
              <p:cNvSpPr>
                <a:spLocks noChangeShapeType="1"/>
              </p:cNvSpPr>
              <p:nvPr/>
            </p:nvSpPr>
            <p:spPr bwMode="auto">
              <a:xfrm>
                <a:off x="1775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7" name="Line 1735"/>
              <p:cNvSpPr>
                <a:spLocks noChangeShapeType="1"/>
              </p:cNvSpPr>
              <p:nvPr/>
            </p:nvSpPr>
            <p:spPr bwMode="auto">
              <a:xfrm flipH="1">
                <a:off x="1769" y="2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8" name="Line 1736"/>
              <p:cNvSpPr>
                <a:spLocks noChangeShapeType="1"/>
              </p:cNvSpPr>
              <p:nvPr/>
            </p:nvSpPr>
            <p:spPr bwMode="auto">
              <a:xfrm>
                <a:off x="1775" y="2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9" name="Rectangle 1737"/>
              <p:cNvSpPr>
                <a:spLocks noChangeArrowheads="1"/>
              </p:cNvSpPr>
              <p:nvPr/>
            </p:nvSpPr>
            <p:spPr bwMode="auto">
              <a:xfrm>
                <a:off x="1769" y="266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00" name="Line 1738"/>
              <p:cNvSpPr>
                <a:spLocks noChangeShapeType="1"/>
              </p:cNvSpPr>
              <p:nvPr/>
            </p:nvSpPr>
            <p:spPr bwMode="auto">
              <a:xfrm flipV="1">
                <a:off x="1782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1" name="Line 1739"/>
              <p:cNvSpPr>
                <a:spLocks noChangeShapeType="1"/>
              </p:cNvSpPr>
              <p:nvPr/>
            </p:nvSpPr>
            <p:spPr bwMode="auto">
              <a:xfrm>
                <a:off x="1782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2" name="Line 1740"/>
              <p:cNvSpPr>
                <a:spLocks noChangeShapeType="1"/>
              </p:cNvSpPr>
              <p:nvPr/>
            </p:nvSpPr>
            <p:spPr bwMode="auto">
              <a:xfrm flipH="1">
                <a:off x="1775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3" name="Line 1741"/>
              <p:cNvSpPr>
                <a:spLocks noChangeShapeType="1"/>
              </p:cNvSpPr>
              <p:nvPr/>
            </p:nvSpPr>
            <p:spPr bwMode="auto">
              <a:xfrm>
                <a:off x="1782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4" name="Rectangle 1742"/>
              <p:cNvSpPr>
                <a:spLocks noChangeArrowheads="1"/>
              </p:cNvSpPr>
              <p:nvPr/>
            </p:nvSpPr>
            <p:spPr bwMode="auto">
              <a:xfrm>
                <a:off x="1769" y="2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05" name="Line 1743"/>
              <p:cNvSpPr>
                <a:spLocks noChangeShapeType="1"/>
              </p:cNvSpPr>
              <p:nvPr/>
            </p:nvSpPr>
            <p:spPr bwMode="auto">
              <a:xfrm flipV="1">
                <a:off x="1782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6" name="Line 1744"/>
              <p:cNvSpPr>
                <a:spLocks noChangeShapeType="1"/>
              </p:cNvSpPr>
              <p:nvPr/>
            </p:nvSpPr>
            <p:spPr bwMode="auto">
              <a:xfrm>
                <a:off x="1782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7" name="Line 1745"/>
              <p:cNvSpPr>
                <a:spLocks noChangeShapeType="1"/>
              </p:cNvSpPr>
              <p:nvPr/>
            </p:nvSpPr>
            <p:spPr bwMode="auto">
              <a:xfrm flipH="1">
                <a:off x="1775" y="267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8" name="Line 1746"/>
              <p:cNvSpPr>
                <a:spLocks noChangeShapeType="1"/>
              </p:cNvSpPr>
              <p:nvPr/>
            </p:nvSpPr>
            <p:spPr bwMode="auto">
              <a:xfrm>
                <a:off x="1782" y="267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9" name="Rectangle 1747"/>
              <p:cNvSpPr>
                <a:spLocks noChangeArrowheads="1"/>
              </p:cNvSpPr>
              <p:nvPr/>
            </p:nvSpPr>
            <p:spPr bwMode="auto">
              <a:xfrm>
                <a:off x="1769" y="263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10" name="Line 1748"/>
              <p:cNvSpPr>
                <a:spLocks noChangeShapeType="1"/>
              </p:cNvSpPr>
              <p:nvPr/>
            </p:nvSpPr>
            <p:spPr bwMode="auto">
              <a:xfrm flipV="1">
                <a:off x="1782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1" name="Line 1749"/>
              <p:cNvSpPr>
                <a:spLocks noChangeShapeType="1"/>
              </p:cNvSpPr>
              <p:nvPr/>
            </p:nvSpPr>
            <p:spPr bwMode="auto">
              <a:xfrm>
                <a:off x="1782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2" name="Line 1750"/>
              <p:cNvSpPr>
                <a:spLocks noChangeShapeType="1"/>
              </p:cNvSpPr>
              <p:nvPr/>
            </p:nvSpPr>
            <p:spPr bwMode="auto">
              <a:xfrm flipH="1">
                <a:off x="1775" y="264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3" name="Line 1751"/>
              <p:cNvSpPr>
                <a:spLocks noChangeShapeType="1"/>
              </p:cNvSpPr>
              <p:nvPr/>
            </p:nvSpPr>
            <p:spPr bwMode="auto">
              <a:xfrm>
                <a:off x="1782" y="264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4" name="Rectangle 1752"/>
              <p:cNvSpPr>
                <a:spLocks noChangeArrowheads="1"/>
              </p:cNvSpPr>
              <p:nvPr/>
            </p:nvSpPr>
            <p:spPr bwMode="auto">
              <a:xfrm>
                <a:off x="1775" y="265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15" name="Line 1753"/>
              <p:cNvSpPr>
                <a:spLocks noChangeShapeType="1"/>
              </p:cNvSpPr>
              <p:nvPr/>
            </p:nvSpPr>
            <p:spPr bwMode="auto">
              <a:xfrm flipV="1">
                <a:off x="1788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6" name="Line 1754"/>
              <p:cNvSpPr>
                <a:spLocks noChangeShapeType="1"/>
              </p:cNvSpPr>
              <p:nvPr/>
            </p:nvSpPr>
            <p:spPr bwMode="auto">
              <a:xfrm>
                <a:off x="1788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7" name="Line 1755"/>
              <p:cNvSpPr>
                <a:spLocks noChangeShapeType="1"/>
              </p:cNvSpPr>
              <p:nvPr/>
            </p:nvSpPr>
            <p:spPr bwMode="auto">
              <a:xfrm flipH="1">
                <a:off x="1782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8" name="Line 1756"/>
              <p:cNvSpPr>
                <a:spLocks noChangeShapeType="1"/>
              </p:cNvSpPr>
              <p:nvPr/>
            </p:nvSpPr>
            <p:spPr bwMode="auto">
              <a:xfrm>
                <a:off x="1788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9" name="Rectangle 1757"/>
              <p:cNvSpPr>
                <a:spLocks noChangeArrowheads="1"/>
              </p:cNvSpPr>
              <p:nvPr/>
            </p:nvSpPr>
            <p:spPr bwMode="auto">
              <a:xfrm>
                <a:off x="1775" y="2625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20" name="Line 1758"/>
              <p:cNvSpPr>
                <a:spLocks noChangeShapeType="1"/>
              </p:cNvSpPr>
              <p:nvPr/>
            </p:nvSpPr>
            <p:spPr bwMode="auto">
              <a:xfrm flipV="1">
                <a:off x="1788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1" name="Line 1759"/>
              <p:cNvSpPr>
                <a:spLocks noChangeShapeType="1"/>
              </p:cNvSpPr>
              <p:nvPr/>
            </p:nvSpPr>
            <p:spPr bwMode="auto">
              <a:xfrm>
                <a:off x="1788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2" name="Line 1760"/>
              <p:cNvSpPr>
                <a:spLocks noChangeShapeType="1"/>
              </p:cNvSpPr>
              <p:nvPr/>
            </p:nvSpPr>
            <p:spPr bwMode="auto">
              <a:xfrm flipH="1">
                <a:off x="1782" y="2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3" name="Line 1761"/>
              <p:cNvSpPr>
                <a:spLocks noChangeShapeType="1"/>
              </p:cNvSpPr>
              <p:nvPr/>
            </p:nvSpPr>
            <p:spPr bwMode="auto">
              <a:xfrm>
                <a:off x="1788" y="26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4" name="Rectangle 1762"/>
              <p:cNvSpPr>
                <a:spLocks noChangeArrowheads="1"/>
              </p:cNvSpPr>
              <p:nvPr/>
            </p:nvSpPr>
            <p:spPr bwMode="auto">
              <a:xfrm>
                <a:off x="1775" y="265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25" name="Line 1763"/>
              <p:cNvSpPr>
                <a:spLocks noChangeShapeType="1"/>
              </p:cNvSpPr>
              <p:nvPr/>
            </p:nvSpPr>
            <p:spPr bwMode="auto">
              <a:xfrm flipV="1">
                <a:off x="1788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6" name="Line 1764"/>
              <p:cNvSpPr>
                <a:spLocks noChangeShapeType="1"/>
              </p:cNvSpPr>
              <p:nvPr/>
            </p:nvSpPr>
            <p:spPr bwMode="auto">
              <a:xfrm>
                <a:off x="1788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7" name="Line 1765"/>
              <p:cNvSpPr>
                <a:spLocks noChangeShapeType="1"/>
              </p:cNvSpPr>
              <p:nvPr/>
            </p:nvSpPr>
            <p:spPr bwMode="auto">
              <a:xfrm flipH="1">
                <a:off x="1782" y="2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8" name="Line 1766"/>
              <p:cNvSpPr>
                <a:spLocks noChangeShapeType="1"/>
              </p:cNvSpPr>
              <p:nvPr/>
            </p:nvSpPr>
            <p:spPr bwMode="auto">
              <a:xfrm>
                <a:off x="1788" y="2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9" name="Rectangle 1767"/>
              <p:cNvSpPr>
                <a:spLocks noChangeArrowheads="1"/>
              </p:cNvSpPr>
              <p:nvPr/>
            </p:nvSpPr>
            <p:spPr bwMode="auto">
              <a:xfrm>
                <a:off x="1782" y="261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30" name="Line 1768"/>
              <p:cNvSpPr>
                <a:spLocks noChangeShapeType="1"/>
              </p:cNvSpPr>
              <p:nvPr/>
            </p:nvSpPr>
            <p:spPr bwMode="auto">
              <a:xfrm flipV="1">
                <a:off x="1795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1" name="Line 1769"/>
              <p:cNvSpPr>
                <a:spLocks noChangeShapeType="1"/>
              </p:cNvSpPr>
              <p:nvPr/>
            </p:nvSpPr>
            <p:spPr bwMode="auto">
              <a:xfrm>
                <a:off x="1795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2" name="Line 1770"/>
              <p:cNvSpPr>
                <a:spLocks noChangeShapeType="1"/>
              </p:cNvSpPr>
              <p:nvPr/>
            </p:nvSpPr>
            <p:spPr bwMode="auto">
              <a:xfrm flipH="1">
                <a:off x="1788" y="2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3" name="Line 1771"/>
              <p:cNvSpPr>
                <a:spLocks noChangeShapeType="1"/>
              </p:cNvSpPr>
              <p:nvPr/>
            </p:nvSpPr>
            <p:spPr bwMode="auto">
              <a:xfrm>
                <a:off x="1795" y="2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4" name="Rectangle 1772"/>
              <p:cNvSpPr>
                <a:spLocks noChangeArrowheads="1"/>
              </p:cNvSpPr>
              <p:nvPr/>
            </p:nvSpPr>
            <p:spPr bwMode="auto">
              <a:xfrm>
                <a:off x="1782" y="267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35" name="Line 1773"/>
              <p:cNvSpPr>
                <a:spLocks noChangeShapeType="1"/>
              </p:cNvSpPr>
              <p:nvPr/>
            </p:nvSpPr>
            <p:spPr bwMode="auto">
              <a:xfrm flipV="1">
                <a:off x="1795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6" name="Line 1774"/>
              <p:cNvSpPr>
                <a:spLocks noChangeShapeType="1"/>
              </p:cNvSpPr>
              <p:nvPr/>
            </p:nvSpPr>
            <p:spPr bwMode="auto">
              <a:xfrm>
                <a:off x="1795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7" name="Line 1775"/>
              <p:cNvSpPr>
                <a:spLocks noChangeShapeType="1"/>
              </p:cNvSpPr>
              <p:nvPr/>
            </p:nvSpPr>
            <p:spPr bwMode="auto">
              <a:xfrm flipH="1">
                <a:off x="1788" y="2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8" name="Line 1776"/>
              <p:cNvSpPr>
                <a:spLocks noChangeShapeType="1"/>
              </p:cNvSpPr>
              <p:nvPr/>
            </p:nvSpPr>
            <p:spPr bwMode="auto">
              <a:xfrm>
                <a:off x="1795" y="2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9" name="Rectangle 1777"/>
              <p:cNvSpPr>
                <a:spLocks noChangeArrowheads="1"/>
              </p:cNvSpPr>
              <p:nvPr/>
            </p:nvSpPr>
            <p:spPr bwMode="auto">
              <a:xfrm>
                <a:off x="1788" y="265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40" name="Line 1778"/>
              <p:cNvSpPr>
                <a:spLocks noChangeShapeType="1"/>
              </p:cNvSpPr>
              <p:nvPr/>
            </p:nvSpPr>
            <p:spPr bwMode="auto">
              <a:xfrm flipV="1">
                <a:off x="1801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1" name="Line 1779"/>
              <p:cNvSpPr>
                <a:spLocks noChangeShapeType="1"/>
              </p:cNvSpPr>
              <p:nvPr/>
            </p:nvSpPr>
            <p:spPr bwMode="auto">
              <a:xfrm>
                <a:off x="1801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2" name="Line 1780"/>
              <p:cNvSpPr>
                <a:spLocks noChangeShapeType="1"/>
              </p:cNvSpPr>
              <p:nvPr/>
            </p:nvSpPr>
            <p:spPr bwMode="auto">
              <a:xfrm flipH="1">
                <a:off x="1795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3" name="Line 1781"/>
              <p:cNvSpPr>
                <a:spLocks noChangeShapeType="1"/>
              </p:cNvSpPr>
              <p:nvPr/>
            </p:nvSpPr>
            <p:spPr bwMode="auto">
              <a:xfrm>
                <a:off x="1801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4" name="Rectangle 1782"/>
              <p:cNvSpPr>
                <a:spLocks noChangeArrowheads="1"/>
              </p:cNvSpPr>
              <p:nvPr/>
            </p:nvSpPr>
            <p:spPr bwMode="auto">
              <a:xfrm>
                <a:off x="1788" y="266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45" name="Line 1783"/>
              <p:cNvSpPr>
                <a:spLocks noChangeShapeType="1"/>
              </p:cNvSpPr>
              <p:nvPr/>
            </p:nvSpPr>
            <p:spPr bwMode="auto">
              <a:xfrm flipV="1">
                <a:off x="1801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6" name="Line 1784"/>
              <p:cNvSpPr>
                <a:spLocks noChangeShapeType="1"/>
              </p:cNvSpPr>
              <p:nvPr/>
            </p:nvSpPr>
            <p:spPr bwMode="auto">
              <a:xfrm>
                <a:off x="1801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7" name="Line 1785"/>
              <p:cNvSpPr>
                <a:spLocks noChangeShapeType="1"/>
              </p:cNvSpPr>
              <p:nvPr/>
            </p:nvSpPr>
            <p:spPr bwMode="auto">
              <a:xfrm flipH="1">
                <a:off x="1795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8" name="Line 1786"/>
              <p:cNvSpPr>
                <a:spLocks noChangeShapeType="1"/>
              </p:cNvSpPr>
              <p:nvPr/>
            </p:nvSpPr>
            <p:spPr bwMode="auto">
              <a:xfrm>
                <a:off x="1801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9" name="Rectangle 1787"/>
              <p:cNvSpPr>
                <a:spLocks noChangeArrowheads="1"/>
              </p:cNvSpPr>
              <p:nvPr/>
            </p:nvSpPr>
            <p:spPr bwMode="auto">
              <a:xfrm>
                <a:off x="1788" y="265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50" name="Line 1788"/>
              <p:cNvSpPr>
                <a:spLocks noChangeShapeType="1"/>
              </p:cNvSpPr>
              <p:nvPr/>
            </p:nvSpPr>
            <p:spPr bwMode="auto">
              <a:xfrm flipV="1">
                <a:off x="1801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1" name="Line 1789"/>
              <p:cNvSpPr>
                <a:spLocks noChangeShapeType="1"/>
              </p:cNvSpPr>
              <p:nvPr/>
            </p:nvSpPr>
            <p:spPr bwMode="auto">
              <a:xfrm>
                <a:off x="1801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2" name="Line 1790"/>
              <p:cNvSpPr>
                <a:spLocks noChangeShapeType="1"/>
              </p:cNvSpPr>
              <p:nvPr/>
            </p:nvSpPr>
            <p:spPr bwMode="auto">
              <a:xfrm flipH="1">
                <a:off x="1795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3" name="Line 1791"/>
              <p:cNvSpPr>
                <a:spLocks noChangeShapeType="1"/>
              </p:cNvSpPr>
              <p:nvPr/>
            </p:nvSpPr>
            <p:spPr bwMode="auto">
              <a:xfrm>
                <a:off x="1801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4" name="Rectangle 1792"/>
              <p:cNvSpPr>
                <a:spLocks noChangeArrowheads="1"/>
              </p:cNvSpPr>
              <p:nvPr/>
            </p:nvSpPr>
            <p:spPr bwMode="auto">
              <a:xfrm>
                <a:off x="1795" y="265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55" name="Line 1793"/>
              <p:cNvSpPr>
                <a:spLocks noChangeShapeType="1"/>
              </p:cNvSpPr>
              <p:nvPr/>
            </p:nvSpPr>
            <p:spPr bwMode="auto">
              <a:xfrm flipV="1">
                <a:off x="1808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6" name="Line 1794"/>
              <p:cNvSpPr>
                <a:spLocks noChangeShapeType="1"/>
              </p:cNvSpPr>
              <p:nvPr/>
            </p:nvSpPr>
            <p:spPr bwMode="auto">
              <a:xfrm>
                <a:off x="1808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7" name="Line 1795"/>
              <p:cNvSpPr>
                <a:spLocks noChangeShapeType="1"/>
              </p:cNvSpPr>
              <p:nvPr/>
            </p:nvSpPr>
            <p:spPr bwMode="auto">
              <a:xfrm flipH="1">
                <a:off x="1801" y="2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8" name="Line 1796"/>
              <p:cNvSpPr>
                <a:spLocks noChangeShapeType="1"/>
              </p:cNvSpPr>
              <p:nvPr/>
            </p:nvSpPr>
            <p:spPr bwMode="auto">
              <a:xfrm>
                <a:off x="1808" y="2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9" name="Rectangle 1797"/>
              <p:cNvSpPr>
                <a:spLocks noChangeArrowheads="1"/>
              </p:cNvSpPr>
              <p:nvPr/>
            </p:nvSpPr>
            <p:spPr bwMode="auto">
              <a:xfrm>
                <a:off x="1795" y="2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60" name="Line 1798"/>
              <p:cNvSpPr>
                <a:spLocks noChangeShapeType="1"/>
              </p:cNvSpPr>
              <p:nvPr/>
            </p:nvSpPr>
            <p:spPr bwMode="auto">
              <a:xfrm flipV="1">
                <a:off x="1808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1" name="Line 1799"/>
              <p:cNvSpPr>
                <a:spLocks noChangeShapeType="1"/>
              </p:cNvSpPr>
              <p:nvPr/>
            </p:nvSpPr>
            <p:spPr bwMode="auto">
              <a:xfrm>
                <a:off x="1808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2" name="Line 1800"/>
              <p:cNvSpPr>
                <a:spLocks noChangeShapeType="1"/>
              </p:cNvSpPr>
              <p:nvPr/>
            </p:nvSpPr>
            <p:spPr bwMode="auto">
              <a:xfrm flipH="1">
                <a:off x="1801" y="2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3" name="Line 1801"/>
              <p:cNvSpPr>
                <a:spLocks noChangeShapeType="1"/>
              </p:cNvSpPr>
              <p:nvPr/>
            </p:nvSpPr>
            <p:spPr bwMode="auto">
              <a:xfrm>
                <a:off x="1808" y="2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4" name="Rectangle 1802"/>
              <p:cNvSpPr>
                <a:spLocks noChangeArrowheads="1"/>
              </p:cNvSpPr>
              <p:nvPr/>
            </p:nvSpPr>
            <p:spPr bwMode="auto">
              <a:xfrm>
                <a:off x="1801" y="266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65" name="Line 1803"/>
              <p:cNvSpPr>
                <a:spLocks noChangeShapeType="1"/>
              </p:cNvSpPr>
              <p:nvPr/>
            </p:nvSpPr>
            <p:spPr bwMode="auto">
              <a:xfrm flipV="1">
                <a:off x="1814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6" name="Line 1804"/>
              <p:cNvSpPr>
                <a:spLocks noChangeShapeType="1"/>
              </p:cNvSpPr>
              <p:nvPr/>
            </p:nvSpPr>
            <p:spPr bwMode="auto">
              <a:xfrm>
                <a:off x="1814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7" name="Line 1805"/>
              <p:cNvSpPr>
                <a:spLocks noChangeShapeType="1"/>
              </p:cNvSpPr>
              <p:nvPr/>
            </p:nvSpPr>
            <p:spPr bwMode="auto">
              <a:xfrm flipH="1">
                <a:off x="1808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8" name="Line 1806"/>
              <p:cNvSpPr>
                <a:spLocks noChangeShapeType="1"/>
              </p:cNvSpPr>
              <p:nvPr/>
            </p:nvSpPr>
            <p:spPr bwMode="auto">
              <a:xfrm>
                <a:off x="1814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9" name="Rectangle 1807"/>
              <p:cNvSpPr>
                <a:spLocks noChangeArrowheads="1"/>
              </p:cNvSpPr>
              <p:nvPr/>
            </p:nvSpPr>
            <p:spPr bwMode="auto">
              <a:xfrm>
                <a:off x="1801" y="268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70" name="Line 1808"/>
              <p:cNvSpPr>
                <a:spLocks noChangeShapeType="1"/>
              </p:cNvSpPr>
              <p:nvPr/>
            </p:nvSpPr>
            <p:spPr bwMode="auto">
              <a:xfrm flipV="1">
                <a:off x="1814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" name="Line 1809"/>
              <p:cNvSpPr>
                <a:spLocks noChangeShapeType="1"/>
              </p:cNvSpPr>
              <p:nvPr/>
            </p:nvSpPr>
            <p:spPr bwMode="auto">
              <a:xfrm>
                <a:off x="1814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2" name="Line 1810"/>
              <p:cNvSpPr>
                <a:spLocks noChangeShapeType="1"/>
              </p:cNvSpPr>
              <p:nvPr/>
            </p:nvSpPr>
            <p:spPr bwMode="auto">
              <a:xfrm flipH="1">
                <a:off x="1808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" name="Line 1811"/>
              <p:cNvSpPr>
                <a:spLocks noChangeShapeType="1"/>
              </p:cNvSpPr>
              <p:nvPr/>
            </p:nvSpPr>
            <p:spPr bwMode="auto">
              <a:xfrm>
                <a:off x="1814" y="2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4" name="Rectangle 1812"/>
              <p:cNvSpPr>
                <a:spLocks noChangeArrowheads="1"/>
              </p:cNvSpPr>
              <p:nvPr/>
            </p:nvSpPr>
            <p:spPr bwMode="auto">
              <a:xfrm>
                <a:off x="1801" y="265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475" name="Line 1813"/>
              <p:cNvSpPr>
                <a:spLocks noChangeShapeType="1"/>
              </p:cNvSpPr>
              <p:nvPr/>
            </p:nvSpPr>
            <p:spPr bwMode="auto">
              <a:xfrm flipV="1">
                <a:off x="1814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6" name="Line 1814"/>
              <p:cNvSpPr>
                <a:spLocks noChangeShapeType="1"/>
              </p:cNvSpPr>
              <p:nvPr/>
            </p:nvSpPr>
            <p:spPr bwMode="auto">
              <a:xfrm>
                <a:off x="1814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9" name="Group 1815"/>
            <p:cNvGrpSpPr>
              <a:grpSpLocks/>
            </p:cNvGrpSpPr>
            <p:nvPr/>
          </p:nvGrpSpPr>
          <p:grpSpPr bwMode="auto">
            <a:xfrm>
              <a:off x="1808" y="2663"/>
              <a:ext cx="123" cy="140"/>
              <a:chOff x="1808" y="2663"/>
              <a:chExt cx="123" cy="140"/>
            </a:xfrm>
          </p:grpSpPr>
          <p:sp>
            <p:nvSpPr>
              <p:cNvPr id="28077" name="Line 1816"/>
              <p:cNvSpPr>
                <a:spLocks noChangeShapeType="1"/>
              </p:cNvSpPr>
              <p:nvPr/>
            </p:nvSpPr>
            <p:spPr bwMode="auto">
              <a:xfrm flipH="1">
                <a:off x="1808" y="2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8" name="Line 1817"/>
              <p:cNvSpPr>
                <a:spLocks noChangeShapeType="1"/>
              </p:cNvSpPr>
              <p:nvPr/>
            </p:nvSpPr>
            <p:spPr bwMode="auto">
              <a:xfrm>
                <a:off x="1814" y="2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9" name="Rectangle 1818"/>
              <p:cNvSpPr>
                <a:spLocks noChangeArrowheads="1"/>
              </p:cNvSpPr>
              <p:nvPr/>
            </p:nvSpPr>
            <p:spPr bwMode="auto">
              <a:xfrm>
                <a:off x="1808" y="266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80" name="Line 1819"/>
              <p:cNvSpPr>
                <a:spLocks noChangeShapeType="1"/>
              </p:cNvSpPr>
              <p:nvPr/>
            </p:nvSpPr>
            <p:spPr bwMode="auto">
              <a:xfrm flipV="1">
                <a:off x="1821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Line 1820"/>
              <p:cNvSpPr>
                <a:spLocks noChangeShapeType="1"/>
              </p:cNvSpPr>
              <p:nvPr/>
            </p:nvSpPr>
            <p:spPr bwMode="auto">
              <a:xfrm>
                <a:off x="1821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Line 1821"/>
              <p:cNvSpPr>
                <a:spLocks noChangeShapeType="1"/>
              </p:cNvSpPr>
              <p:nvPr/>
            </p:nvSpPr>
            <p:spPr bwMode="auto">
              <a:xfrm flipH="1">
                <a:off x="1814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Line 1822"/>
              <p:cNvSpPr>
                <a:spLocks noChangeShapeType="1"/>
              </p:cNvSpPr>
              <p:nvPr/>
            </p:nvSpPr>
            <p:spPr bwMode="auto">
              <a:xfrm>
                <a:off x="1821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Rectangle 1823"/>
              <p:cNvSpPr>
                <a:spLocks noChangeArrowheads="1"/>
              </p:cNvSpPr>
              <p:nvPr/>
            </p:nvSpPr>
            <p:spPr bwMode="auto">
              <a:xfrm>
                <a:off x="1808" y="2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85" name="Line 1824"/>
              <p:cNvSpPr>
                <a:spLocks noChangeShapeType="1"/>
              </p:cNvSpPr>
              <p:nvPr/>
            </p:nvSpPr>
            <p:spPr bwMode="auto">
              <a:xfrm flipV="1">
                <a:off x="1821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6" name="Line 1825"/>
              <p:cNvSpPr>
                <a:spLocks noChangeShapeType="1"/>
              </p:cNvSpPr>
              <p:nvPr/>
            </p:nvSpPr>
            <p:spPr bwMode="auto">
              <a:xfrm>
                <a:off x="1821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7" name="Line 1826"/>
              <p:cNvSpPr>
                <a:spLocks noChangeShapeType="1"/>
              </p:cNvSpPr>
              <p:nvPr/>
            </p:nvSpPr>
            <p:spPr bwMode="auto">
              <a:xfrm flipH="1">
                <a:off x="1814" y="267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8" name="Line 1827"/>
              <p:cNvSpPr>
                <a:spLocks noChangeShapeType="1"/>
              </p:cNvSpPr>
              <p:nvPr/>
            </p:nvSpPr>
            <p:spPr bwMode="auto">
              <a:xfrm>
                <a:off x="1821" y="267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Rectangle 1828"/>
              <p:cNvSpPr>
                <a:spLocks noChangeArrowheads="1"/>
              </p:cNvSpPr>
              <p:nvPr/>
            </p:nvSpPr>
            <p:spPr bwMode="auto">
              <a:xfrm>
                <a:off x="1808" y="2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90" name="Line 1829"/>
              <p:cNvSpPr>
                <a:spLocks noChangeShapeType="1"/>
              </p:cNvSpPr>
              <p:nvPr/>
            </p:nvSpPr>
            <p:spPr bwMode="auto">
              <a:xfrm flipV="1">
                <a:off x="1821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Line 1830"/>
              <p:cNvSpPr>
                <a:spLocks noChangeShapeType="1"/>
              </p:cNvSpPr>
              <p:nvPr/>
            </p:nvSpPr>
            <p:spPr bwMode="auto">
              <a:xfrm>
                <a:off x="1821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Line 1831"/>
              <p:cNvSpPr>
                <a:spLocks noChangeShapeType="1"/>
              </p:cNvSpPr>
              <p:nvPr/>
            </p:nvSpPr>
            <p:spPr bwMode="auto">
              <a:xfrm flipH="1">
                <a:off x="1814" y="2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Line 1832"/>
              <p:cNvSpPr>
                <a:spLocks noChangeShapeType="1"/>
              </p:cNvSpPr>
              <p:nvPr/>
            </p:nvSpPr>
            <p:spPr bwMode="auto">
              <a:xfrm>
                <a:off x="1821" y="2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4" name="Rectangle 1833"/>
              <p:cNvSpPr>
                <a:spLocks noChangeArrowheads="1"/>
              </p:cNvSpPr>
              <p:nvPr/>
            </p:nvSpPr>
            <p:spPr bwMode="auto">
              <a:xfrm>
                <a:off x="1814" y="268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95" name="Line 1834"/>
              <p:cNvSpPr>
                <a:spLocks noChangeShapeType="1"/>
              </p:cNvSpPr>
              <p:nvPr/>
            </p:nvSpPr>
            <p:spPr bwMode="auto">
              <a:xfrm flipV="1">
                <a:off x="1827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Line 1835"/>
              <p:cNvSpPr>
                <a:spLocks noChangeShapeType="1"/>
              </p:cNvSpPr>
              <p:nvPr/>
            </p:nvSpPr>
            <p:spPr bwMode="auto">
              <a:xfrm>
                <a:off x="1827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Line 1836"/>
              <p:cNvSpPr>
                <a:spLocks noChangeShapeType="1"/>
              </p:cNvSpPr>
              <p:nvPr/>
            </p:nvSpPr>
            <p:spPr bwMode="auto">
              <a:xfrm flipH="1">
                <a:off x="1821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Line 1837"/>
              <p:cNvSpPr>
                <a:spLocks noChangeShapeType="1"/>
              </p:cNvSpPr>
              <p:nvPr/>
            </p:nvSpPr>
            <p:spPr bwMode="auto">
              <a:xfrm>
                <a:off x="1827" y="2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Rectangle 1838"/>
              <p:cNvSpPr>
                <a:spLocks noChangeArrowheads="1"/>
              </p:cNvSpPr>
              <p:nvPr/>
            </p:nvSpPr>
            <p:spPr bwMode="auto">
              <a:xfrm>
                <a:off x="1814" y="2695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00" name="Line 1839"/>
              <p:cNvSpPr>
                <a:spLocks noChangeShapeType="1"/>
              </p:cNvSpPr>
              <p:nvPr/>
            </p:nvSpPr>
            <p:spPr bwMode="auto">
              <a:xfrm flipV="1">
                <a:off x="1827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1" name="Line 1840"/>
              <p:cNvSpPr>
                <a:spLocks noChangeShapeType="1"/>
              </p:cNvSpPr>
              <p:nvPr/>
            </p:nvSpPr>
            <p:spPr bwMode="auto">
              <a:xfrm>
                <a:off x="1827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2" name="Line 1841"/>
              <p:cNvSpPr>
                <a:spLocks noChangeShapeType="1"/>
              </p:cNvSpPr>
              <p:nvPr/>
            </p:nvSpPr>
            <p:spPr bwMode="auto">
              <a:xfrm flipH="1">
                <a:off x="1821" y="27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3" name="Line 1842"/>
              <p:cNvSpPr>
                <a:spLocks noChangeShapeType="1"/>
              </p:cNvSpPr>
              <p:nvPr/>
            </p:nvSpPr>
            <p:spPr bwMode="auto">
              <a:xfrm>
                <a:off x="1827" y="27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4" name="Rectangle 1843"/>
              <p:cNvSpPr>
                <a:spLocks noChangeArrowheads="1"/>
              </p:cNvSpPr>
              <p:nvPr/>
            </p:nvSpPr>
            <p:spPr bwMode="auto">
              <a:xfrm>
                <a:off x="1821" y="266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05" name="Line 1844"/>
              <p:cNvSpPr>
                <a:spLocks noChangeShapeType="1"/>
              </p:cNvSpPr>
              <p:nvPr/>
            </p:nvSpPr>
            <p:spPr bwMode="auto">
              <a:xfrm flipV="1">
                <a:off x="1834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6" name="Line 1845"/>
              <p:cNvSpPr>
                <a:spLocks noChangeShapeType="1"/>
              </p:cNvSpPr>
              <p:nvPr/>
            </p:nvSpPr>
            <p:spPr bwMode="auto">
              <a:xfrm>
                <a:off x="1834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7" name="Line 1846"/>
              <p:cNvSpPr>
                <a:spLocks noChangeShapeType="1"/>
              </p:cNvSpPr>
              <p:nvPr/>
            </p:nvSpPr>
            <p:spPr bwMode="auto">
              <a:xfrm flipH="1">
                <a:off x="1827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Line 1847"/>
              <p:cNvSpPr>
                <a:spLocks noChangeShapeType="1"/>
              </p:cNvSpPr>
              <p:nvPr/>
            </p:nvSpPr>
            <p:spPr bwMode="auto">
              <a:xfrm>
                <a:off x="1834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Rectangle 1848"/>
              <p:cNvSpPr>
                <a:spLocks noChangeArrowheads="1"/>
              </p:cNvSpPr>
              <p:nvPr/>
            </p:nvSpPr>
            <p:spPr bwMode="auto">
              <a:xfrm>
                <a:off x="1821" y="267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10" name="Line 1849"/>
              <p:cNvSpPr>
                <a:spLocks noChangeShapeType="1"/>
              </p:cNvSpPr>
              <p:nvPr/>
            </p:nvSpPr>
            <p:spPr bwMode="auto">
              <a:xfrm flipV="1">
                <a:off x="1834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Line 1850"/>
              <p:cNvSpPr>
                <a:spLocks noChangeShapeType="1"/>
              </p:cNvSpPr>
              <p:nvPr/>
            </p:nvSpPr>
            <p:spPr bwMode="auto">
              <a:xfrm>
                <a:off x="1834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Line 1851"/>
              <p:cNvSpPr>
                <a:spLocks noChangeShapeType="1"/>
              </p:cNvSpPr>
              <p:nvPr/>
            </p:nvSpPr>
            <p:spPr bwMode="auto">
              <a:xfrm flipH="1">
                <a:off x="1827" y="2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3" name="Line 1852"/>
              <p:cNvSpPr>
                <a:spLocks noChangeShapeType="1"/>
              </p:cNvSpPr>
              <p:nvPr/>
            </p:nvSpPr>
            <p:spPr bwMode="auto">
              <a:xfrm>
                <a:off x="1834" y="2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Rectangle 1853"/>
              <p:cNvSpPr>
                <a:spLocks noChangeArrowheads="1"/>
              </p:cNvSpPr>
              <p:nvPr/>
            </p:nvSpPr>
            <p:spPr bwMode="auto">
              <a:xfrm>
                <a:off x="1821" y="2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15" name="Line 1854"/>
              <p:cNvSpPr>
                <a:spLocks noChangeShapeType="1"/>
              </p:cNvSpPr>
              <p:nvPr/>
            </p:nvSpPr>
            <p:spPr bwMode="auto">
              <a:xfrm flipV="1">
                <a:off x="1834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Line 1855"/>
              <p:cNvSpPr>
                <a:spLocks noChangeShapeType="1"/>
              </p:cNvSpPr>
              <p:nvPr/>
            </p:nvSpPr>
            <p:spPr bwMode="auto">
              <a:xfrm>
                <a:off x="1834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Line 1856"/>
              <p:cNvSpPr>
                <a:spLocks noChangeShapeType="1"/>
              </p:cNvSpPr>
              <p:nvPr/>
            </p:nvSpPr>
            <p:spPr bwMode="auto">
              <a:xfrm flipH="1">
                <a:off x="1827" y="2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Line 1857"/>
              <p:cNvSpPr>
                <a:spLocks noChangeShapeType="1"/>
              </p:cNvSpPr>
              <p:nvPr/>
            </p:nvSpPr>
            <p:spPr bwMode="auto">
              <a:xfrm>
                <a:off x="1834" y="2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9" name="Rectangle 1858"/>
              <p:cNvSpPr>
                <a:spLocks noChangeArrowheads="1"/>
              </p:cNvSpPr>
              <p:nvPr/>
            </p:nvSpPr>
            <p:spPr bwMode="auto">
              <a:xfrm>
                <a:off x="1827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20" name="Line 1859"/>
              <p:cNvSpPr>
                <a:spLocks noChangeShapeType="1"/>
              </p:cNvSpPr>
              <p:nvPr/>
            </p:nvSpPr>
            <p:spPr bwMode="auto">
              <a:xfrm flipV="1">
                <a:off x="1840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1" name="Line 1860"/>
              <p:cNvSpPr>
                <a:spLocks noChangeShapeType="1"/>
              </p:cNvSpPr>
              <p:nvPr/>
            </p:nvSpPr>
            <p:spPr bwMode="auto">
              <a:xfrm>
                <a:off x="1840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Line 1861"/>
              <p:cNvSpPr>
                <a:spLocks noChangeShapeType="1"/>
              </p:cNvSpPr>
              <p:nvPr/>
            </p:nvSpPr>
            <p:spPr bwMode="auto">
              <a:xfrm flipH="1">
                <a:off x="1834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Line 1862"/>
              <p:cNvSpPr>
                <a:spLocks noChangeShapeType="1"/>
              </p:cNvSpPr>
              <p:nvPr/>
            </p:nvSpPr>
            <p:spPr bwMode="auto">
              <a:xfrm>
                <a:off x="1840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4" name="Rectangle 1863"/>
              <p:cNvSpPr>
                <a:spLocks noChangeArrowheads="1"/>
              </p:cNvSpPr>
              <p:nvPr/>
            </p:nvSpPr>
            <p:spPr bwMode="auto">
              <a:xfrm>
                <a:off x="1827" y="269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25" name="Line 1864"/>
              <p:cNvSpPr>
                <a:spLocks noChangeShapeType="1"/>
              </p:cNvSpPr>
              <p:nvPr/>
            </p:nvSpPr>
            <p:spPr bwMode="auto">
              <a:xfrm flipV="1">
                <a:off x="1840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6" name="Line 1865"/>
              <p:cNvSpPr>
                <a:spLocks noChangeShapeType="1"/>
              </p:cNvSpPr>
              <p:nvPr/>
            </p:nvSpPr>
            <p:spPr bwMode="auto">
              <a:xfrm>
                <a:off x="1840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7" name="Line 1866"/>
              <p:cNvSpPr>
                <a:spLocks noChangeShapeType="1"/>
              </p:cNvSpPr>
              <p:nvPr/>
            </p:nvSpPr>
            <p:spPr bwMode="auto">
              <a:xfrm flipH="1">
                <a:off x="1834" y="27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8" name="Line 1867"/>
              <p:cNvSpPr>
                <a:spLocks noChangeShapeType="1"/>
              </p:cNvSpPr>
              <p:nvPr/>
            </p:nvSpPr>
            <p:spPr bwMode="auto">
              <a:xfrm>
                <a:off x="1840" y="27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9" name="Rectangle 1868"/>
              <p:cNvSpPr>
                <a:spLocks noChangeArrowheads="1"/>
              </p:cNvSpPr>
              <p:nvPr/>
            </p:nvSpPr>
            <p:spPr bwMode="auto">
              <a:xfrm>
                <a:off x="1827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30" name="Line 1869"/>
              <p:cNvSpPr>
                <a:spLocks noChangeShapeType="1"/>
              </p:cNvSpPr>
              <p:nvPr/>
            </p:nvSpPr>
            <p:spPr bwMode="auto">
              <a:xfrm flipV="1">
                <a:off x="1840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1" name="Line 1870"/>
              <p:cNvSpPr>
                <a:spLocks noChangeShapeType="1"/>
              </p:cNvSpPr>
              <p:nvPr/>
            </p:nvSpPr>
            <p:spPr bwMode="auto">
              <a:xfrm>
                <a:off x="1840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2" name="Line 1871"/>
              <p:cNvSpPr>
                <a:spLocks noChangeShapeType="1"/>
              </p:cNvSpPr>
              <p:nvPr/>
            </p:nvSpPr>
            <p:spPr bwMode="auto">
              <a:xfrm flipH="1">
                <a:off x="1834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3" name="Line 1872"/>
              <p:cNvSpPr>
                <a:spLocks noChangeShapeType="1"/>
              </p:cNvSpPr>
              <p:nvPr/>
            </p:nvSpPr>
            <p:spPr bwMode="auto">
              <a:xfrm>
                <a:off x="1840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Rectangle 1873"/>
              <p:cNvSpPr>
                <a:spLocks noChangeArrowheads="1"/>
              </p:cNvSpPr>
              <p:nvPr/>
            </p:nvSpPr>
            <p:spPr bwMode="auto">
              <a:xfrm>
                <a:off x="1834" y="269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35" name="Line 1874"/>
              <p:cNvSpPr>
                <a:spLocks noChangeShapeType="1"/>
              </p:cNvSpPr>
              <p:nvPr/>
            </p:nvSpPr>
            <p:spPr bwMode="auto">
              <a:xfrm flipV="1">
                <a:off x="1847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6" name="Line 1875"/>
              <p:cNvSpPr>
                <a:spLocks noChangeShapeType="1"/>
              </p:cNvSpPr>
              <p:nvPr/>
            </p:nvSpPr>
            <p:spPr bwMode="auto">
              <a:xfrm>
                <a:off x="1847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Line 1876"/>
              <p:cNvSpPr>
                <a:spLocks noChangeShapeType="1"/>
              </p:cNvSpPr>
              <p:nvPr/>
            </p:nvSpPr>
            <p:spPr bwMode="auto">
              <a:xfrm flipH="1">
                <a:off x="1840" y="27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8" name="Line 1877"/>
              <p:cNvSpPr>
                <a:spLocks noChangeShapeType="1"/>
              </p:cNvSpPr>
              <p:nvPr/>
            </p:nvSpPr>
            <p:spPr bwMode="auto">
              <a:xfrm>
                <a:off x="1847" y="27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9" name="Rectangle 1878"/>
              <p:cNvSpPr>
                <a:spLocks noChangeArrowheads="1"/>
              </p:cNvSpPr>
              <p:nvPr/>
            </p:nvSpPr>
            <p:spPr bwMode="auto">
              <a:xfrm>
                <a:off x="1834" y="2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40" name="Line 1879"/>
              <p:cNvSpPr>
                <a:spLocks noChangeShapeType="1"/>
              </p:cNvSpPr>
              <p:nvPr/>
            </p:nvSpPr>
            <p:spPr bwMode="auto">
              <a:xfrm flipV="1">
                <a:off x="1847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1" name="Line 1880"/>
              <p:cNvSpPr>
                <a:spLocks noChangeShapeType="1"/>
              </p:cNvSpPr>
              <p:nvPr/>
            </p:nvSpPr>
            <p:spPr bwMode="auto">
              <a:xfrm>
                <a:off x="1847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2" name="Line 1881"/>
              <p:cNvSpPr>
                <a:spLocks noChangeShapeType="1"/>
              </p:cNvSpPr>
              <p:nvPr/>
            </p:nvSpPr>
            <p:spPr bwMode="auto">
              <a:xfrm flipH="1">
                <a:off x="1840" y="272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3" name="Line 1882"/>
              <p:cNvSpPr>
                <a:spLocks noChangeShapeType="1"/>
              </p:cNvSpPr>
              <p:nvPr/>
            </p:nvSpPr>
            <p:spPr bwMode="auto">
              <a:xfrm>
                <a:off x="1847" y="272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4" name="Rectangle 1883"/>
              <p:cNvSpPr>
                <a:spLocks noChangeArrowheads="1"/>
              </p:cNvSpPr>
              <p:nvPr/>
            </p:nvSpPr>
            <p:spPr bwMode="auto">
              <a:xfrm>
                <a:off x="1840" y="2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45" name="Line 1884"/>
              <p:cNvSpPr>
                <a:spLocks noChangeShapeType="1"/>
              </p:cNvSpPr>
              <p:nvPr/>
            </p:nvSpPr>
            <p:spPr bwMode="auto">
              <a:xfrm flipV="1">
                <a:off x="1853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6" name="Line 1885"/>
              <p:cNvSpPr>
                <a:spLocks noChangeShapeType="1"/>
              </p:cNvSpPr>
              <p:nvPr/>
            </p:nvSpPr>
            <p:spPr bwMode="auto">
              <a:xfrm>
                <a:off x="1853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7" name="Line 1886"/>
              <p:cNvSpPr>
                <a:spLocks noChangeShapeType="1"/>
              </p:cNvSpPr>
              <p:nvPr/>
            </p:nvSpPr>
            <p:spPr bwMode="auto">
              <a:xfrm flipH="1">
                <a:off x="1847" y="2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8" name="Line 1887"/>
              <p:cNvSpPr>
                <a:spLocks noChangeShapeType="1"/>
              </p:cNvSpPr>
              <p:nvPr/>
            </p:nvSpPr>
            <p:spPr bwMode="auto">
              <a:xfrm>
                <a:off x="1853" y="2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49" name="Rectangle 1888"/>
              <p:cNvSpPr>
                <a:spLocks noChangeArrowheads="1"/>
              </p:cNvSpPr>
              <p:nvPr/>
            </p:nvSpPr>
            <p:spPr bwMode="auto">
              <a:xfrm>
                <a:off x="1840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50" name="Line 1889"/>
              <p:cNvSpPr>
                <a:spLocks noChangeShapeType="1"/>
              </p:cNvSpPr>
              <p:nvPr/>
            </p:nvSpPr>
            <p:spPr bwMode="auto">
              <a:xfrm flipV="1">
                <a:off x="1853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1" name="Line 1890"/>
              <p:cNvSpPr>
                <a:spLocks noChangeShapeType="1"/>
              </p:cNvSpPr>
              <p:nvPr/>
            </p:nvSpPr>
            <p:spPr bwMode="auto">
              <a:xfrm>
                <a:off x="1853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Line 1891"/>
              <p:cNvSpPr>
                <a:spLocks noChangeShapeType="1"/>
              </p:cNvSpPr>
              <p:nvPr/>
            </p:nvSpPr>
            <p:spPr bwMode="auto">
              <a:xfrm flipH="1">
                <a:off x="1847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3" name="Line 1892"/>
              <p:cNvSpPr>
                <a:spLocks noChangeShapeType="1"/>
              </p:cNvSpPr>
              <p:nvPr/>
            </p:nvSpPr>
            <p:spPr bwMode="auto">
              <a:xfrm>
                <a:off x="1853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Rectangle 1893"/>
              <p:cNvSpPr>
                <a:spLocks noChangeArrowheads="1"/>
              </p:cNvSpPr>
              <p:nvPr/>
            </p:nvSpPr>
            <p:spPr bwMode="auto">
              <a:xfrm>
                <a:off x="1840" y="268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55" name="Line 1894"/>
              <p:cNvSpPr>
                <a:spLocks noChangeShapeType="1"/>
              </p:cNvSpPr>
              <p:nvPr/>
            </p:nvSpPr>
            <p:spPr bwMode="auto">
              <a:xfrm flipV="1">
                <a:off x="1853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6" name="Line 1895"/>
              <p:cNvSpPr>
                <a:spLocks noChangeShapeType="1"/>
              </p:cNvSpPr>
              <p:nvPr/>
            </p:nvSpPr>
            <p:spPr bwMode="auto">
              <a:xfrm>
                <a:off x="1853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7" name="Line 1896"/>
              <p:cNvSpPr>
                <a:spLocks noChangeShapeType="1"/>
              </p:cNvSpPr>
              <p:nvPr/>
            </p:nvSpPr>
            <p:spPr bwMode="auto">
              <a:xfrm flipH="1">
                <a:off x="1847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8" name="Line 1897"/>
              <p:cNvSpPr>
                <a:spLocks noChangeShapeType="1"/>
              </p:cNvSpPr>
              <p:nvPr/>
            </p:nvSpPr>
            <p:spPr bwMode="auto">
              <a:xfrm>
                <a:off x="1853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9" name="Rectangle 1898"/>
              <p:cNvSpPr>
                <a:spLocks noChangeArrowheads="1"/>
              </p:cNvSpPr>
              <p:nvPr/>
            </p:nvSpPr>
            <p:spPr bwMode="auto">
              <a:xfrm>
                <a:off x="1847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60" name="Line 1899"/>
              <p:cNvSpPr>
                <a:spLocks noChangeShapeType="1"/>
              </p:cNvSpPr>
              <p:nvPr/>
            </p:nvSpPr>
            <p:spPr bwMode="auto">
              <a:xfrm flipV="1">
                <a:off x="1859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1" name="Line 1900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2" name="Line 1901"/>
              <p:cNvSpPr>
                <a:spLocks noChangeShapeType="1"/>
              </p:cNvSpPr>
              <p:nvPr/>
            </p:nvSpPr>
            <p:spPr bwMode="auto">
              <a:xfrm flipH="1">
                <a:off x="1853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3" name="Line 1902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4" name="Rectangle 1903"/>
              <p:cNvSpPr>
                <a:spLocks noChangeArrowheads="1"/>
              </p:cNvSpPr>
              <p:nvPr/>
            </p:nvSpPr>
            <p:spPr bwMode="auto">
              <a:xfrm>
                <a:off x="1847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65" name="Line 1904"/>
              <p:cNvSpPr>
                <a:spLocks noChangeShapeType="1"/>
              </p:cNvSpPr>
              <p:nvPr/>
            </p:nvSpPr>
            <p:spPr bwMode="auto">
              <a:xfrm flipV="1">
                <a:off x="1859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Line 1905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Line 1906"/>
              <p:cNvSpPr>
                <a:spLocks noChangeShapeType="1"/>
              </p:cNvSpPr>
              <p:nvPr/>
            </p:nvSpPr>
            <p:spPr bwMode="auto">
              <a:xfrm flipH="1">
                <a:off x="1853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8" name="Line 1907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Rectangle 1908"/>
              <p:cNvSpPr>
                <a:spLocks noChangeArrowheads="1"/>
              </p:cNvSpPr>
              <p:nvPr/>
            </p:nvSpPr>
            <p:spPr bwMode="auto">
              <a:xfrm>
                <a:off x="1847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70" name="Line 1909"/>
              <p:cNvSpPr>
                <a:spLocks noChangeShapeType="1"/>
              </p:cNvSpPr>
              <p:nvPr/>
            </p:nvSpPr>
            <p:spPr bwMode="auto">
              <a:xfrm flipV="1">
                <a:off x="1859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1" name="Line 1910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2" name="Line 1911"/>
              <p:cNvSpPr>
                <a:spLocks noChangeShapeType="1"/>
              </p:cNvSpPr>
              <p:nvPr/>
            </p:nvSpPr>
            <p:spPr bwMode="auto">
              <a:xfrm flipH="1">
                <a:off x="1853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3" name="Line 1912"/>
              <p:cNvSpPr>
                <a:spLocks noChangeShapeType="1"/>
              </p:cNvSpPr>
              <p:nvPr/>
            </p:nvSpPr>
            <p:spPr bwMode="auto">
              <a:xfrm>
                <a:off x="1859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4" name="Rectangle 1913"/>
              <p:cNvSpPr>
                <a:spLocks noChangeArrowheads="1"/>
              </p:cNvSpPr>
              <p:nvPr/>
            </p:nvSpPr>
            <p:spPr bwMode="auto">
              <a:xfrm>
                <a:off x="1853" y="2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75" name="Line 1914"/>
              <p:cNvSpPr>
                <a:spLocks noChangeShapeType="1"/>
              </p:cNvSpPr>
              <p:nvPr/>
            </p:nvSpPr>
            <p:spPr bwMode="auto">
              <a:xfrm flipV="1">
                <a:off x="1866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6" name="Line 1915"/>
              <p:cNvSpPr>
                <a:spLocks noChangeShapeType="1"/>
              </p:cNvSpPr>
              <p:nvPr/>
            </p:nvSpPr>
            <p:spPr bwMode="auto">
              <a:xfrm>
                <a:off x="1866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7" name="Line 1916"/>
              <p:cNvSpPr>
                <a:spLocks noChangeShapeType="1"/>
              </p:cNvSpPr>
              <p:nvPr/>
            </p:nvSpPr>
            <p:spPr bwMode="auto">
              <a:xfrm flipH="1">
                <a:off x="1859" y="2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8" name="Line 1917"/>
              <p:cNvSpPr>
                <a:spLocks noChangeShapeType="1"/>
              </p:cNvSpPr>
              <p:nvPr/>
            </p:nvSpPr>
            <p:spPr bwMode="auto">
              <a:xfrm>
                <a:off x="1866" y="2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79" name="Rectangle 1918"/>
              <p:cNvSpPr>
                <a:spLocks noChangeArrowheads="1"/>
              </p:cNvSpPr>
              <p:nvPr/>
            </p:nvSpPr>
            <p:spPr bwMode="auto">
              <a:xfrm>
                <a:off x="1853" y="2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80" name="Line 1919"/>
              <p:cNvSpPr>
                <a:spLocks noChangeShapeType="1"/>
              </p:cNvSpPr>
              <p:nvPr/>
            </p:nvSpPr>
            <p:spPr bwMode="auto">
              <a:xfrm flipV="1">
                <a:off x="1866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1" name="Line 1920"/>
              <p:cNvSpPr>
                <a:spLocks noChangeShapeType="1"/>
              </p:cNvSpPr>
              <p:nvPr/>
            </p:nvSpPr>
            <p:spPr bwMode="auto">
              <a:xfrm>
                <a:off x="1866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2" name="Line 1921"/>
              <p:cNvSpPr>
                <a:spLocks noChangeShapeType="1"/>
              </p:cNvSpPr>
              <p:nvPr/>
            </p:nvSpPr>
            <p:spPr bwMode="auto">
              <a:xfrm flipH="1">
                <a:off x="1859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3" name="Line 1922"/>
              <p:cNvSpPr>
                <a:spLocks noChangeShapeType="1"/>
              </p:cNvSpPr>
              <p:nvPr/>
            </p:nvSpPr>
            <p:spPr bwMode="auto">
              <a:xfrm>
                <a:off x="1866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4" name="Rectangle 1923"/>
              <p:cNvSpPr>
                <a:spLocks noChangeArrowheads="1"/>
              </p:cNvSpPr>
              <p:nvPr/>
            </p:nvSpPr>
            <p:spPr bwMode="auto">
              <a:xfrm>
                <a:off x="1859" y="273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85" name="Line 1924"/>
              <p:cNvSpPr>
                <a:spLocks noChangeShapeType="1"/>
              </p:cNvSpPr>
              <p:nvPr/>
            </p:nvSpPr>
            <p:spPr bwMode="auto">
              <a:xfrm flipV="1">
                <a:off x="1872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6" name="Line 1925"/>
              <p:cNvSpPr>
                <a:spLocks noChangeShapeType="1"/>
              </p:cNvSpPr>
              <p:nvPr/>
            </p:nvSpPr>
            <p:spPr bwMode="auto">
              <a:xfrm>
                <a:off x="1872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7" name="Line 1926"/>
              <p:cNvSpPr>
                <a:spLocks noChangeShapeType="1"/>
              </p:cNvSpPr>
              <p:nvPr/>
            </p:nvSpPr>
            <p:spPr bwMode="auto">
              <a:xfrm flipH="1">
                <a:off x="1866" y="2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8" name="Line 1927"/>
              <p:cNvSpPr>
                <a:spLocks noChangeShapeType="1"/>
              </p:cNvSpPr>
              <p:nvPr/>
            </p:nvSpPr>
            <p:spPr bwMode="auto">
              <a:xfrm>
                <a:off x="1872" y="2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89" name="Rectangle 1928"/>
              <p:cNvSpPr>
                <a:spLocks noChangeArrowheads="1"/>
              </p:cNvSpPr>
              <p:nvPr/>
            </p:nvSpPr>
            <p:spPr bwMode="auto">
              <a:xfrm>
                <a:off x="1859" y="2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90" name="Line 1929"/>
              <p:cNvSpPr>
                <a:spLocks noChangeShapeType="1"/>
              </p:cNvSpPr>
              <p:nvPr/>
            </p:nvSpPr>
            <p:spPr bwMode="auto">
              <a:xfrm flipV="1">
                <a:off x="1872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1" name="Line 1930"/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2" name="Line 1931"/>
              <p:cNvSpPr>
                <a:spLocks noChangeShapeType="1"/>
              </p:cNvSpPr>
              <p:nvPr/>
            </p:nvSpPr>
            <p:spPr bwMode="auto">
              <a:xfrm flipH="1">
                <a:off x="1866" y="2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3" name="Line 1932"/>
              <p:cNvSpPr>
                <a:spLocks noChangeShapeType="1"/>
              </p:cNvSpPr>
              <p:nvPr/>
            </p:nvSpPr>
            <p:spPr bwMode="auto">
              <a:xfrm>
                <a:off x="1872" y="2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4" name="Rectangle 1933"/>
              <p:cNvSpPr>
                <a:spLocks noChangeArrowheads="1"/>
              </p:cNvSpPr>
              <p:nvPr/>
            </p:nvSpPr>
            <p:spPr bwMode="auto">
              <a:xfrm>
                <a:off x="1859" y="270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195" name="Line 1934"/>
              <p:cNvSpPr>
                <a:spLocks noChangeShapeType="1"/>
              </p:cNvSpPr>
              <p:nvPr/>
            </p:nvSpPr>
            <p:spPr bwMode="auto">
              <a:xfrm flipV="1">
                <a:off x="1872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6" name="Line 1935"/>
              <p:cNvSpPr>
                <a:spLocks noChangeShapeType="1"/>
              </p:cNvSpPr>
              <p:nvPr/>
            </p:nvSpPr>
            <p:spPr bwMode="auto">
              <a:xfrm>
                <a:off x="1872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7" name="Line 1936"/>
              <p:cNvSpPr>
                <a:spLocks noChangeShapeType="1"/>
              </p:cNvSpPr>
              <p:nvPr/>
            </p:nvSpPr>
            <p:spPr bwMode="auto">
              <a:xfrm flipH="1">
                <a:off x="1866" y="2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8" name="Line 1937"/>
              <p:cNvSpPr>
                <a:spLocks noChangeShapeType="1"/>
              </p:cNvSpPr>
              <p:nvPr/>
            </p:nvSpPr>
            <p:spPr bwMode="auto">
              <a:xfrm>
                <a:off x="1872" y="2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99" name="Rectangle 1938"/>
              <p:cNvSpPr>
                <a:spLocks noChangeArrowheads="1"/>
              </p:cNvSpPr>
              <p:nvPr/>
            </p:nvSpPr>
            <p:spPr bwMode="auto">
              <a:xfrm>
                <a:off x="1866" y="274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00" name="Line 1939"/>
              <p:cNvSpPr>
                <a:spLocks noChangeShapeType="1"/>
              </p:cNvSpPr>
              <p:nvPr/>
            </p:nvSpPr>
            <p:spPr bwMode="auto">
              <a:xfrm flipV="1">
                <a:off x="1879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1" name="Line 1940"/>
              <p:cNvSpPr>
                <a:spLocks noChangeShapeType="1"/>
              </p:cNvSpPr>
              <p:nvPr/>
            </p:nvSpPr>
            <p:spPr bwMode="auto">
              <a:xfrm>
                <a:off x="1879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2" name="Line 1941"/>
              <p:cNvSpPr>
                <a:spLocks noChangeShapeType="1"/>
              </p:cNvSpPr>
              <p:nvPr/>
            </p:nvSpPr>
            <p:spPr bwMode="auto">
              <a:xfrm flipH="1">
                <a:off x="1872" y="2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3" name="Line 1942"/>
              <p:cNvSpPr>
                <a:spLocks noChangeShapeType="1"/>
              </p:cNvSpPr>
              <p:nvPr/>
            </p:nvSpPr>
            <p:spPr bwMode="auto">
              <a:xfrm>
                <a:off x="1879" y="2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4" name="Rectangle 1943"/>
              <p:cNvSpPr>
                <a:spLocks noChangeArrowheads="1"/>
              </p:cNvSpPr>
              <p:nvPr/>
            </p:nvSpPr>
            <p:spPr bwMode="auto">
              <a:xfrm>
                <a:off x="1866" y="2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05" name="Line 1944"/>
              <p:cNvSpPr>
                <a:spLocks noChangeShapeType="1"/>
              </p:cNvSpPr>
              <p:nvPr/>
            </p:nvSpPr>
            <p:spPr bwMode="auto">
              <a:xfrm flipV="1">
                <a:off x="1879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6" name="Line 1945"/>
              <p:cNvSpPr>
                <a:spLocks noChangeShapeType="1"/>
              </p:cNvSpPr>
              <p:nvPr/>
            </p:nvSpPr>
            <p:spPr bwMode="auto">
              <a:xfrm>
                <a:off x="1879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7" name="Line 1946"/>
              <p:cNvSpPr>
                <a:spLocks noChangeShapeType="1"/>
              </p:cNvSpPr>
              <p:nvPr/>
            </p:nvSpPr>
            <p:spPr bwMode="auto">
              <a:xfrm flipH="1">
                <a:off x="1872" y="2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8" name="Line 1947"/>
              <p:cNvSpPr>
                <a:spLocks noChangeShapeType="1"/>
              </p:cNvSpPr>
              <p:nvPr/>
            </p:nvSpPr>
            <p:spPr bwMode="auto">
              <a:xfrm>
                <a:off x="1879" y="2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09" name="Rectangle 1948"/>
              <p:cNvSpPr>
                <a:spLocks noChangeArrowheads="1"/>
              </p:cNvSpPr>
              <p:nvPr/>
            </p:nvSpPr>
            <p:spPr bwMode="auto">
              <a:xfrm>
                <a:off x="1866" y="2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10" name="Line 1949"/>
              <p:cNvSpPr>
                <a:spLocks noChangeShapeType="1"/>
              </p:cNvSpPr>
              <p:nvPr/>
            </p:nvSpPr>
            <p:spPr bwMode="auto">
              <a:xfrm flipV="1">
                <a:off x="1879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1" name="Line 1950"/>
              <p:cNvSpPr>
                <a:spLocks noChangeShapeType="1"/>
              </p:cNvSpPr>
              <p:nvPr/>
            </p:nvSpPr>
            <p:spPr bwMode="auto">
              <a:xfrm>
                <a:off x="1879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1951"/>
              <p:cNvSpPr>
                <a:spLocks noChangeShapeType="1"/>
              </p:cNvSpPr>
              <p:nvPr/>
            </p:nvSpPr>
            <p:spPr bwMode="auto">
              <a:xfrm flipH="1">
                <a:off x="1872" y="2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3" name="Line 1952"/>
              <p:cNvSpPr>
                <a:spLocks noChangeShapeType="1"/>
              </p:cNvSpPr>
              <p:nvPr/>
            </p:nvSpPr>
            <p:spPr bwMode="auto">
              <a:xfrm>
                <a:off x="1879" y="2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4" name="Rectangle 1953"/>
              <p:cNvSpPr>
                <a:spLocks noChangeArrowheads="1"/>
              </p:cNvSpPr>
              <p:nvPr/>
            </p:nvSpPr>
            <p:spPr bwMode="auto">
              <a:xfrm>
                <a:off x="1872" y="272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15" name="Line 1954"/>
              <p:cNvSpPr>
                <a:spLocks noChangeShapeType="1"/>
              </p:cNvSpPr>
              <p:nvPr/>
            </p:nvSpPr>
            <p:spPr bwMode="auto">
              <a:xfrm flipV="1">
                <a:off x="1885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6" name="Line 1955"/>
              <p:cNvSpPr>
                <a:spLocks noChangeShapeType="1"/>
              </p:cNvSpPr>
              <p:nvPr/>
            </p:nvSpPr>
            <p:spPr bwMode="auto">
              <a:xfrm>
                <a:off x="1885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7" name="Line 1956"/>
              <p:cNvSpPr>
                <a:spLocks noChangeShapeType="1"/>
              </p:cNvSpPr>
              <p:nvPr/>
            </p:nvSpPr>
            <p:spPr bwMode="auto">
              <a:xfrm flipH="1">
                <a:off x="1879" y="2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8" name="Line 1957"/>
              <p:cNvSpPr>
                <a:spLocks noChangeShapeType="1"/>
              </p:cNvSpPr>
              <p:nvPr/>
            </p:nvSpPr>
            <p:spPr bwMode="auto">
              <a:xfrm>
                <a:off x="1885" y="2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9" name="Rectangle 1958"/>
              <p:cNvSpPr>
                <a:spLocks noChangeArrowheads="1"/>
              </p:cNvSpPr>
              <p:nvPr/>
            </p:nvSpPr>
            <p:spPr bwMode="auto">
              <a:xfrm>
                <a:off x="1872" y="27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20" name="Line 1959"/>
              <p:cNvSpPr>
                <a:spLocks noChangeShapeType="1"/>
              </p:cNvSpPr>
              <p:nvPr/>
            </p:nvSpPr>
            <p:spPr bwMode="auto">
              <a:xfrm flipV="1">
                <a:off x="1885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1" name="Line 1960"/>
              <p:cNvSpPr>
                <a:spLocks noChangeShapeType="1"/>
              </p:cNvSpPr>
              <p:nvPr/>
            </p:nvSpPr>
            <p:spPr bwMode="auto">
              <a:xfrm>
                <a:off x="1885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2" name="Line 1961"/>
              <p:cNvSpPr>
                <a:spLocks noChangeShapeType="1"/>
              </p:cNvSpPr>
              <p:nvPr/>
            </p:nvSpPr>
            <p:spPr bwMode="auto">
              <a:xfrm flipH="1">
                <a:off x="1879" y="2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3" name="Line 1962"/>
              <p:cNvSpPr>
                <a:spLocks noChangeShapeType="1"/>
              </p:cNvSpPr>
              <p:nvPr/>
            </p:nvSpPr>
            <p:spPr bwMode="auto">
              <a:xfrm>
                <a:off x="1885" y="2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4" name="Rectangle 1963"/>
              <p:cNvSpPr>
                <a:spLocks noChangeArrowheads="1"/>
              </p:cNvSpPr>
              <p:nvPr/>
            </p:nvSpPr>
            <p:spPr bwMode="auto">
              <a:xfrm>
                <a:off x="1879" y="272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25" name="Line 1964"/>
              <p:cNvSpPr>
                <a:spLocks noChangeShapeType="1"/>
              </p:cNvSpPr>
              <p:nvPr/>
            </p:nvSpPr>
            <p:spPr bwMode="auto">
              <a:xfrm flipV="1">
                <a:off x="1892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6" name="Line 1965"/>
              <p:cNvSpPr>
                <a:spLocks noChangeShapeType="1"/>
              </p:cNvSpPr>
              <p:nvPr/>
            </p:nvSpPr>
            <p:spPr bwMode="auto">
              <a:xfrm>
                <a:off x="1892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7" name="Line 1966"/>
              <p:cNvSpPr>
                <a:spLocks noChangeShapeType="1"/>
              </p:cNvSpPr>
              <p:nvPr/>
            </p:nvSpPr>
            <p:spPr bwMode="auto">
              <a:xfrm flipH="1">
                <a:off x="1885" y="2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1967"/>
              <p:cNvSpPr>
                <a:spLocks noChangeShapeType="1"/>
              </p:cNvSpPr>
              <p:nvPr/>
            </p:nvSpPr>
            <p:spPr bwMode="auto">
              <a:xfrm>
                <a:off x="1892" y="2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9" name="Rectangle 1968"/>
              <p:cNvSpPr>
                <a:spLocks noChangeArrowheads="1"/>
              </p:cNvSpPr>
              <p:nvPr/>
            </p:nvSpPr>
            <p:spPr bwMode="auto">
              <a:xfrm>
                <a:off x="1879" y="2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30" name="Line 1969"/>
              <p:cNvSpPr>
                <a:spLocks noChangeShapeType="1"/>
              </p:cNvSpPr>
              <p:nvPr/>
            </p:nvSpPr>
            <p:spPr bwMode="auto">
              <a:xfrm flipV="1">
                <a:off x="1892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1" name="Line 1970"/>
              <p:cNvSpPr>
                <a:spLocks noChangeShapeType="1"/>
              </p:cNvSpPr>
              <p:nvPr/>
            </p:nvSpPr>
            <p:spPr bwMode="auto">
              <a:xfrm>
                <a:off x="1892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2" name="Line 1971"/>
              <p:cNvSpPr>
                <a:spLocks noChangeShapeType="1"/>
              </p:cNvSpPr>
              <p:nvPr/>
            </p:nvSpPr>
            <p:spPr bwMode="auto">
              <a:xfrm flipH="1">
                <a:off x="1885" y="2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3" name="Line 1972"/>
              <p:cNvSpPr>
                <a:spLocks noChangeShapeType="1"/>
              </p:cNvSpPr>
              <p:nvPr/>
            </p:nvSpPr>
            <p:spPr bwMode="auto">
              <a:xfrm>
                <a:off x="1892" y="2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4" name="Rectangle 1973"/>
              <p:cNvSpPr>
                <a:spLocks noChangeArrowheads="1"/>
              </p:cNvSpPr>
              <p:nvPr/>
            </p:nvSpPr>
            <p:spPr bwMode="auto">
              <a:xfrm>
                <a:off x="1879" y="2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35" name="Line 1974"/>
              <p:cNvSpPr>
                <a:spLocks noChangeShapeType="1"/>
              </p:cNvSpPr>
              <p:nvPr/>
            </p:nvSpPr>
            <p:spPr bwMode="auto">
              <a:xfrm flipV="1">
                <a:off x="1892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1975"/>
              <p:cNvSpPr>
                <a:spLocks noChangeShapeType="1"/>
              </p:cNvSpPr>
              <p:nvPr/>
            </p:nvSpPr>
            <p:spPr bwMode="auto">
              <a:xfrm>
                <a:off x="1892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7" name="Line 1976"/>
              <p:cNvSpPr>
                <a:spLocks noChangeShapeType="1"/>
              </p:cNvSpPr>
              <p:nvPr/>
            </p:nvSpPr>
            <p:spPr bwMode="auto">
              <a:xfrm flipH="1">
                <a:off x="1885" y="272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8" name="Line 1977"/>
              <p:cNvSpPr>
                <a:spLocks noChangeShapeType="1"/>
              </p:cNvSpPr>
              <p:nvPr/>
            </p:nvSpPr>
            <p:spPr bwMode="auto">
              <a:xfrm>
                <a:off x="1892" y="272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9" name="Rectangle 1978"/>
              <p:cNvSpPr>
                <a:spLocks noChangeArrowheads="1"/>
              </p:cNvSpPr>
              <p:nvPr/>
            </p:nvSpPr>
            <p:spPr bwMode="auto">
              <a:xfrm>
                <a:off x="1885" y="2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40" name="Line 1979"/>
              <p:cNvSpPr>
                <a:spLocks noChangeShapeType="1"/>
              </p:cNvSpPr>
              <p:nvPr/>
            </p:nvSpPr>
            <p:spPr bwMode="auto">
              <a:xfrm flipV="1">
                <a:off x="1898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1" name="Line 1980"/>
              <p:cNvSpPr>
                <a:spLocks noChangeShapeType="1"/>
              </p:cNvSpPr>
              <p:nvPr/>
            </p:nvSpPr>
            <p:spPr bwMode="auto">
              <a:xfrm>
                <a:off x="1898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2" name="Line 1981"/>
              <p:cNvSpPr>
                <a:spLocks noChangeShapeType="1"/>
              </p:cNvSpPr>
              <p:nvPr/>
            </p:nvSpPr>
            <p:spPr bwMode="auto">
              <a:xfrm flipH="1">
                <a:off x="1892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3" name="Line 1982"/>
              <p:cNvSpPr>
                <a:spLocks noChangeShapeType="1"/>
              </p:cNvSpPr>
              <p:nvPr/>
            </p:nvSpPr>
            <p:spPr bwMode="auto">
              <a:xfrm>
                <a:off x="1898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Rectangle 1983"/>
              <p:cNvSpPr>
                <a:spLocks noChangeArrowheads="1"/>
              </p:cNvSpPr>
              <p:nvPr/>
            </p:nvSpPr>
            <p:spPr bwMode="auto">
              <a:xfrm>
                <a:off x="1885" y="273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45" name="Line 1984"/>
              <p:cNvSpPr>
                <a:spLocks noChangeShapeType="1"/>
              </p:cNvSpPr>
              <p:nvPr/>
            </p:nvSpPr>
            <p:spPr bwMode="auto">
              <a:xfrm flipV="1">
                <a:off x="1898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6" name="Line 1985"/>
              <p:cNvSpPr>
                <a:spLocks noChangeShapeType="1"/>
              </p:cNvSpPr>
              <p:nvPr/>
            </p:nvSpPr>
            <p:spPr bwMode="auto">
              <a:xfrm>
                <a:off x="1898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7" name="Line 1986"/>
              <p:cNvSpPr>
                <a:spLocks noChangeShapeType="1"/>
              </p:cNvSpPr>
              <p:nvPr/>
            </p:nvSpPr>
            <p:spPr bwMode="auto">
              <a:xfrm flipH="1">
                <a:off x="1892" y="2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8" name="Line 1987"/>
              <p:cNvSpPr>
                <a:spLocks noChangeShapeType="1"/>
              </p:cNvSpPr>
              <p:nvPr/>
            </p:nvSpPr>
            <p:spPr bwMode="auto">
              <a:xfrm>
                <a:off x="1898" y="2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9" name="Rectangle 1988"/>
              <p:cNvSpPr>
                <a:spLocks noChangeArrowheads="1"/>
              </p:cNvSpPr>
              <p:nvPr/>
            </p:nvSpPr>
            <p:spPr bwMode="auto">
              <a:xfrm>
                <a:off x="1885" y="2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50" name="Line 1989"/>
              <p:cNvSpPr>
                <a:spLocks noChangeShapeType="1"/>
              </p:cNvSpPr>
              <p:nvPr/>
            </p:nvSpPr>
            <p:spPr bwMode="auto">
              <a:xfrm flipV="1">
                <a:off x="1898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1" name="Line 1990"/>
              <p:cNvSpPr>
                <a:spLocks noChangeShapeType="1"/>
              </p:cNvSpPr>
              <p:nvPr/>
            </p:nvSpPr>
            <p:spPr bwMode="auto">
              <a:xfrm>
                <a:off x="1898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1991"/>
              <p:cNvSpPr>
                <a:spLocks noChangeShapeType="1"/>
              </p:cNvSpPr>
              <p:nvPr/>
            </p:nvSpPr>
            <p:spPr bwMode="auto">
              <a:xfrm flipH="1">
                <a:off x="1892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3" name="Line 1992"/>
              <p:cNvSpPr>
                <a:spLocks noChangeShapeType="1"/>
              </p:cNvSpPr>
              <p:nvPr/>
            </p:nvSpPr>
            <p:spPr bwMode="auto">
              <a:xfrm>
                <a:off x="1898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4" name="Rectangle 1993"/>
              <p:cNvSpPr>
                <a:spLocks noChangeArrowheads="1"/>
              </p:cNvSpPr>
              <p:nvPr/>
            </p:nvSpPr>
            <p:spPr bwMode="auto">
              <a:xfrm>
                <a:off x="1892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55" name="Line 1994"/>
              <p:cNvSpPr>
                <a:spLocks noChangeShapeType="1"/>
              </p:cNvSpPr>
              <p:nvPr/>
            </p:nvSpPr>
            <p:spPr bwMode="auto">
              <a:xfrm flipV="1">
                <a:off x="1905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6" name="Line 1995"/>
              <p:cNvSpPr>
                <a:spLocks noChangeShapeType="1"/>
              </p:cNvSpPr>
              <p:nvPr/>
            </p:nvSpPr>
            <p:spPr bwMode="auto">
              <a:xfrm>
                <a:off x="1905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7" name="Line 1996"/>
              <p:cNvSpPr>
                <a:spLocks noChangeShapeType="1"/>
              </p:cNvSpPr>
              <p:nvPr/>
            </p:nvSpPr>
            <p:spPr bwMode="auto">
              <a:xfrm flipH="1">
                <a:off x="1898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8" name="Line 1997"/>
              <p:cNvSpPr>
                <a:spLocks noChangeShapeType="1"/>
              </p:cNvSpPr>
              <p:nvPr/>
            </p:nvSpPr>
            <p:spPr bwMode="auto">
              <a:xfrm>
                <a:off x="1905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9" name="Rectangle 1998"/>
              <p:cNvSpPr>
                <a:spLocks noChangeArrowheads="1"/>
              </p:cNvSpPr>
              <p:nvPr/>
            </p:nvSpPr>
            <p:spPr bwMode="auto">
              <a:xfrm>
                <a:off x="1892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60" name="Line 1999"/>
              <p:cNvSpPr>
                <a:spLocks noChangeShapeType="1"/>
              </p:cNvSpPr>
              <p:nvPr/>
            </p:nvSpPr>
            <p:spPr bwMode="auto">
              <a:xfrm flipV="1">
                <a:off x="1905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1" name="Line 2000"/>
              <p:cNvSpPr>
                <a:spLocks noChangeShapeType="1"/>
              </p:cNvSpPr>
              <p:nvPr/>
            </p:nvSpPr>
            <p:spPr bwMode="auto">
              <a:xfrm>
                <a:off x="1905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2" name="Line 2001"/>
              <p:cNvSpPr>
                <a:spLocks noChangeShapeType="1"/>
              </p:cNvSpPr>
              <p:nvPr/>
            </p:nvSpPr>
            <p:spPr bwMode="auto">
              <a:xfrm flipH="1">
                <a:off x="1898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" name="Line 2002"/>
              <p:cNvSpPr>
                <a:spLocks noChangeShapeType="1"/>
              </p:cNvSpPr>
              <p:nvPr/>
            </p:nvSpPr>
            <p:spPr bwMode="auto">
              <a:xfrm>
                <a:off x="1905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Rectangle 2003"/>
              <p:cNvSpPr>
                <a:spLocks noChangeArrowheads="1"/>
              </p:cNvSpPr>
              <p:nvPr/>
            </p:nvSpPr>
            <p:spPr bwMode="auto">
              <a:xfrm>
                <a:off x="1898" y="277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65" name="Line 2004"/>
              <p:cNvSpPr>
                <a:spLocks noChangeShapeType="1"/>
              </p:cNvSpPr>
              <p:nvPr/>
            </p:nvSpPr>
            <p:spPr bwMode="auto">
              <a:xfrm flipV="1">
                <a:off x="1911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6" name="Line 2005"/>
              <p:cNvSpPr>
                <a:spLocks noChangeShapeType="1"/>
              </p:cNvSpPr>
              <p:nvPr/>
            </p:nvSpPr>
            <p:spPr bwMode="auto">
              <a:xfrm>
                <a:off x="1911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7" name="Line 2006"/>
              <p:cNvSpPr>
                <a:spLocks noChangeShapeType="1"/>
              </p:cNvSpPr>
              <p:nvPr/>
            </p:nvSpPr>
            <p:spPr bwMode="auto">
              <a:xfrm flipH="1">
                <a:off x="1905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8" name="Line 2007"/>
              <p:cNvSpPr>
                <a:spLocks noChangeShapeType="1"/>
              </p:cNvSpPr>
              <p:nvPr/>
            </p:nvSpPr>
            <p:spPr bwMode="auto">
              <a:xfrm>
                <a:off x="1911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" name="Rectangle 2008"/>
              <p:cNvSpPr>
                <a:spLocks noChangeArrowheads="1"/>
              </p:cNvSpPr>
              <p:nvPr/>
            </p:nvSpPr>
            <p:spPr bwMode="auto">
              <a:xfrm>
                <a:off x="1898" y="274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70" name="Line 2009"/>
              <p:cNvSpPr>
                <a:spLocks noChangeShapeType="1"/>
              </p:cNvSpPr>
              <p:nvPr/>
            </p:nvSpPr>
            <p:spPr bwMode="auto">
              <a:xfrm flipV="1">
                <a:off x="1911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1" name="Line 2010"/>
              <p:cNvSpPr>
                <a:spLocks noChangeShapeType="1"/>
              </p:cNvSpPr>
              <p:nvPr/>
            </p:nvSpPr>
            <p:spPr bwMode="auto">
              <a:xfrm>
                <a:off x="1911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2" name="Line 2011"/>
              <p:cNvSpPr>
                <a:spLocks noChangeShapeType="1"/>
              </p:cNvSpPr>
              <p:nvPr/>
            </p:nvSpPr>
            <p:spPr bwMode="auto">
              <a:xfrm flipH="1">
                <a:off x="1905" y="2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3" name="Line 2012"/>
              <p:cNvSpPr>
                <a:spLocks noChangeShapeType="1"/>
              </p:cNvSpPr>
              <p:nvPr/>
            </p:nvSpPr>
            <p:spPr bwMode="auto">
              <a:xfrm>
                <a:off x="1911" y="2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4" name="Rectangle 2013"/>
              <p:cNvSpPr>
                <a:spLocks noChangeArrowheads="1"/>
              </p:cNvSpPr>
              <p:nvPr/>
            </p:nvSpPr>
            <p:spPr bwMode="auto">
              <a:xfrm>
                <a:off x="1898" y="2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275" name="Line 2014"/>
              <p:cNvSpPr>
                <a:spLocks noChangeShapeType="1"/>
              </p:cNvSpPr>
              <p:nvPr/>
            </p:nvSpPr>
            <p:spPr bwMode="auto">
              <a:xfrm flipV="1">
                <a:off x="1911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6" name="Line 2015"/>
              <p:cNvSpPr>
                <a:spLocks noChangeShapeType="1"/>
              </p:cNvSpPr>
              <p:nvPr/>
            </p:nvSpPr>
            <p:spPr bwMode="auto">
              <a:xfrm>
                <a:off x="1911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0" name="Group 2016"/>
            <p:cNvGrpSpPr>
              <a:grpSpLocks/>
            </p:cNvGrpSpPr>
            <p:nvPr/>
          </p:nvGrpSpPr>
          <p:grpSpPr bwMode="auto">
            <a:xfrm>
              <a:off x="1905" y="2746"/>
              <a:ext cx="123" cy="101"/>
              <a:chOff x="1905" y="2746"/>
              <a:chExt cx="123" cy="101"/>
            </a:xfrm>
          </p:grpSpPr>
          <p:sp>
            <p:nvSpPr>
              <p:cNvPr id="27877" name="Line 2017"/>
              <p:cNvSpPr>
                <a:spLocks noChangeShapeType="1"/>
              </p:cNvSpPr>
              <p:nvPr/>
            </p:nvSpPr>
            <p:spPr bwMode="auto">
              <a:xfrm flipH="1">
                <a:off x="1905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8" name="Line 2018"/>
              <p:cNvSpPr>
                <a:spLocks noChangeShapeType="1"/>
              </p:cNvSpPr>
              <p:nvPr/>
            </p:nvSpPr>
            <p:spPr bwMode="auto">
              <a:xfrm>
                <a:off x="1911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9" name="Rectangle 2019"/>
              <p:cNvSpPr>
                <a:spLocks noChangeArrowheads="1"/>
              </p:cNvSpPr>
              <p:nvPr/>
            </p:nvSpPr>
            <p:spPr bwMode="auto">
              <a:xfrm>
                <a:off x="1905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80" name="Line 2020"/>
              <p:cNvSpPr>
                <a:spLocks noChangeShapeType="1"/>
              </p:cNvSpPr>
              <p:nvPr/>
            </p:nvSpPr>
            <p:spPr bwMode="auto">
              <a:xfrm flipV="1">
                <a:off x="1918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1" name="Line 2021"/>
              <p:cNvSpPr>
                <a:spLocks noChangeShapeType="1"/>
              </p:cNvSpPr>
              <p:nvPr/>
            </p:nvSpPr>
            <p:spPr bwMode="auto">
              <a:xfrm>
                <a:off x="1918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2" name="Line 2022"/>
              <p:cNvSpPr>
                <a:spLocks noChangeShapeType="1"/>
              </p:cNvSpPr>
              <p:nvPr/>
            </p:nvSpPr>
            <p:spPr bwMode="auto">
              <a:xfrm flipH="1">
                <a:off x="1911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3" name="Line 2023"/>
              <p:cNvSpPr>
                <a:spLocks noChangeShapeType="1"/>
              </p:cNvSpPr>
              <p:nvPr/>
            </p:nvSpPr>
            <p:spPr bwMode="auto">
              <a:xfrm>
                <a:off x="1918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4" name="Rectangle 2024"/>
              <p:cNvSpPr>
                <a:spLocks noChangeArrowheads="1"/>
              </p:cNvSpPr>
              <p:nvPr/>
            </p:nvSpPr>
            <p:spPr bwMode="auto">
              <a:xfrm>
                <a:off x="1905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85" name="Line 2025"/>
              <p:cNvSpPr>
                <a:spLocks noChangeShapeType="1"/>
              </p:cNvSpPr>
              <p:nvPr/>
            </p:nvSpPr>
            <p:spPr bwMode="auto">
              <a:xfrm flipV="1">
                <a:off x="1918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6" name="Line 2026"/>
              <p:cNvSpPr>
                <a:spLocks noChangeShapeType="1"/>
              </p:cNvSpPr>
              <p:nvPr/>
            </p:nvSpPr>
            <p:spPr bwMode="auto">
              <a:xfrm>
                <a:off x="1918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7" name="Line 2027"/>
              <p:cNvSpPr>
                <a:spLocks noChangeShapeType="1"/>
              </p:cNvSpPr>
              <p:nvPr/>
            </p:nvSpPr>
            <p:spPr bwMode="auto">
              <a:xfrm flipH="1">
                <a:off x="1911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8" name="Line 2028"/>
              <p:cNvSpPr>
                <a:spLocks noChangeShapeType="1"/>
              </p:cNvSpPr>
              <p:nvPr/>
            </p:nvSpPr>
            <p:spPr bwMode="auto">
              <a:xfrm>
                <a:off x="1918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9" name="Rectangle 2029"/>
              <p:cNvSpPr>
                <a:spLocks noChangeArrowheads="1"/>
              </p:cNvSpPr>
              <p:nvPr/>
            </p:nvSpPr>
            <p:spPr bwMode="auto">
              <a:xfrm>
                <a:off x="1905" y="276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90" name="Line 2030"/>
              <p:cNvSpPr>
                <a:spLocks noChangeShapeType="1"/>
              </p:cNvSpPr>
              <p:nvPr/>
            </p:nvSpPr>
            <p:spPr bwMode="auto">
              <a:xfrm flipV="1">
                <a:off x="1918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1" name="Line 2031"/>
              <p:cNvSpPr>
                <a:spLocks noChangeShapeType="1"/>
              </p:cNvSpPr>
              <p:nvPr/>
            </p:nvSpPr>
            <p:spPr bwMode="auto">
              <a:xfrm>
                <a:off x="1918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2" name="Line 2032"/>
              <p:cNvSpPr>
                <a:spLocks noChangeShapeType="1"/>
              </p:cNvSpPr>
              <p:nvPr/>
            </p:nvSpPr>
            <p:spPr bwMode="auto">
              <a:xfrm flipH="1">
                <a:off x="1911" y="277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3" name="Line 2033"/>
              <p:cNvSpPr>
                <a:spLocks noChangeShapeType="1"/>
              </p:cNvSpPr>
              <p:nvPr/>
            </p:nvSpPr>
            <p:spPr bwMode="auto">
              <a:xfrm>
                <a:off x="1918" y="277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4" name="Rectangle 2034"/>
              <p:cNvSpPr>
                <a:spLocks noChangeArrowheads="1"/>
              </p:cNvSpPr>
              <p:nvPr/>
            </p:nvSpPr>
            <p:spPr bwMode="auto">
              <a:xfrm>
                <a:off x="1911" y="2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95" name="Line 2035"/>
              <p:cNvSpPr>
                <a:spLocks noChangeShapeType="1"/>
              </p:cNvSpPr>
              <p:nvPr/>
            </p:nvSpPr>
            <p:spPr bwMode="auto">
              <a:xfrm flipV="1">
                <a:off x="1924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6" name="Line 2036"/>
              <p:cNvSpPr>
                <a:spLocks noChangeShapeType="1"/>
              </p:cNvSpPr>
              <p:nvPr/>
            </p:nvSpPr>
            <p:spPr bwMode="auto">
              <a:xfrm>
                <a:off x="1924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7" name="Line 2037"/>
              <p:cNvSpPr>
                <a:spLocks noChangeShapeType="1"/>
              </p:cNvSpPr>
              <p:nvPr/>
            </p:nvSpPr>
            <p:spPr bwMode="auto">
              <a:xfrm flipH="1">
                <a:off x="1918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8" name="Line 2038"/>
              <p:cNvSpPr>
                <a:spLocks noChangeShapeType="1"/>
              </p:cNvSpPr>
              <p:nvPr/>
            </p:nvSpPr>
            <p:spPr bwMode="auto">
              <a:xfrm>
                <a:off x="1924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9" name="Rectangle 2039"/>
              <p:cNvSpPr>
                <a:spLocks noChangeArrowheads="1"/>
              </p:cNvSpPr>
              <p:nvPr/>
            </p:nvSpPr>
            <p:spPr bwMode="auto">
              <a:xfrm>
                <a:off x="1911" y="2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00" name="Line 2040"/>
              <p:cNvSpPr>
                <a:spLocks noChangeShapeType="1"/>
              </p:cNvSpPr>
              <p:nvPr/>
            </p:nvSpPr>
            <p:spPr bwMode="auto">
              <a:xfrm flipV="1">
                <a:off x="1924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1" name="Line 2041"/>
              <p:cNvSpPr>
                <a:spLocks noChangeShapeType="1"/>
              </p:cNvSpPr>
              <p:nvPr/>
            </p:nvSpPr>
            <p:spPr bwMode="auto">
              <a:xfrm>
                <a:off x="1924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2" name="Line 2042"/>
              <p:cNvSpPr>
                <a:spLocks noChangeShapeType="1"/>
              </p:cNvSpPr>
              <p:nvPr/>
            </p:nvSpPr>
            <p:spPr bwMode="auto">
              <a:xfrm flipH="1">
                <a:off x="1918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2043"/>
              <p:cNvSpPr>
                <a:spLocks noChangeShapeType="1"/>
              </p:cNvSpPr>
              <p:nvPr/>
            </p:nvSpPr>
            <p:spPr bwMode="auto">
              <a:xfrm>
                <a:off x="1924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4" name="Rectangle 2044"/>
              <p:cNvSpPr>
                <a:spLocks noChangeArrowheads="1"/>
              </p:cNvSpPr>
              <p:nvPr/>
            </p:nvSpPr>
            <p:spPr bwMode="auto">
              <a:xfrm>
                <a:off x="1918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05" name="Line 2045"/>
              <p:cNvSpPr>
                <a:spLocks noChangeShapeType="1"/>
              </p:cNvSpPr>
              <p:nvPr/>
            </p:nvSpPr>
            <p:spPr bwMode="auto">
              <a:xfrm flipV="1">
                <a:off x="1931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6" name="Line 2046"/>
              <p:cNvSpPr>
                <a:spLocks noChangeShapeType="1"/>
              </p:cNvSpPr>
              <p:nvPr/>
            </p:nvSpPr>
            <p:spPr bwMode="auto">
              <a:xfrm>
                <a:off x="1931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7" name="Line 2047"/>
              <p:cNvSpPr>
                <a:spLocks noChangeShapeType="1"/>
              </p:cNvSpPr>
              <p:nvPr/>
            </p:nvSpPr>
            <p:spPr bwMode="auto">
              <a:xfrm flipH="1">
                <a:off x="1924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8" name="Line 2048"/>
              <p:cNvSpPr>
                <a:spLocks noChangeShapeType="1"/>
              </p:cNvSpPr>
              <p:nvPr/>
            </p:nvSpPr>
            <p:spPr bwMode="auto">
              <a:xfrm>
                <a:off x="1931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9" name="Rectangle 2049"/>
              <p:cNvSpPr>
                <a:spLocks noChangeArrowheads="1"/>
              </p:cNvSpPr>
              <p:nvPr/>
            </p:nvSpPr>
            <p:spPr bwMode="auto">
              <a:xfrm>
                <a:off x="1918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10" name="Line 2050"/>
              <p:cNvSpPr>
                <a:spLocks noChangeShapeType="1"/>
              </p:cNvSpPr>
              <p:nvPr/>
            </p:nvSpPr>
            <p:spPr bwMode="auto">
              <a:xfrm flipV="1">
                <a:off x="1931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2051"/>
              <p:cNvSpPr>
                <a:spLocks noChangeShapeType="1"/>
              </p:cNvSpPr>
              <p:nvPr/>
            </p:nvSpPr>
            <p:spPr bwMode="auto">
              <a:xfrm>
                <a:off x="1931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2" name="Line 2052"/>
              <p:cNvSpPr>
                <a:spLocks noChangeShapeType="1"/>
              </p:cNvSpPr>
              <p:nvPr/>
            </p:nvSpPr>
            <p:spPr bwMode="auto">
              <a:xfrm flipH="1">
                <a:off x="1924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3" name="Line 2053"/>
              <p:cNvSpPr>
                <a:spLocks noChangeShapeType="1"/>
              </p:cNvSpPr>
              <p:nvPr/>
            </p:nvSpPr>
            <p:spPr bwMode="auto">
              <a:xfrm>
                <a:off x="1931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4" name="Rectangle 2054"/>
              <p:cNvSpPr>
                <a:spLocks noChangeArrowheads="1"/>
              </p:cNvSpPr>
              <p:nvPr/>
            </p:nvSpPr>
            <p:spPr bwMode="auto">
              <a:xfrm>
                <a:off x="1918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15" name="Line 2055"/>
              <p:cNvSpPr>
                <a:spLocks noChangeShapeType="1"/>
              </p:cNvSpPr>
              <p:nvPr/>
            </p:nvSpPr>
            <p:spPr bwMode="auto">
              <a:xfrm flipV="1">
                <a:off x="1931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6" name="Line 2056"/>
              <p:cNvSpPr>
                <a:spLocks noChangeShapeType="1"/>
              </p:cNvSpPr>
              <p:nvPr/>
            </p:nvSpPr>
            <p:spPr bwMode="auto">
              <a:xfrm>
                <a:off x="1931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7" name="Line 2057"/>
              <p:cNvSpPr>
                <a:spLocks noChangeShapeType="1"/>
              </p:cNvSpPr>
              <p:nvPr/>
            </p:nvSpPr>
            <p:spPr bwMode="auto">
              <a:xfrm flipH="1">
                <a:off x="1924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8" name="Line 2058"/>
              <p:cNvSpPr>
                <a:spLocks noChangeShapeType="1"/>
              </p:cNvSpPr>
              <p:nvPr/>
            </p:nvSpPr>
            <p:spPr bwMode="auto">
              <a:xfrm>
                <a:off x="1931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Rectangle 2059"/>
              <p:cNvSpPr>
                <a:spLocks noChangeArrowheads="1"/>
              </p:cNvSpPr>
              <p:nvPr/>
            </p:nvSpPr>
            <p:spPr bwMode="auto">
              <a:xfrm>
                <a:off x="1924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20" name="Line 2060"/>
              <p:cNvSpPr>
                <a:spLocks noChangeShapeType="1"/>
              </p:cNvSpPr>
              <p:nvPr/>
            </p:nvSpPr>
            <p:spPr bwMode="auto">
              <a:xfrm flipV="1">
                <a:off x="1937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1" name="Line 2061"/>
              <p:cNvSpPr>
                <a:spLocks noChangeShapeType="1"/>
              </p:cNvSpPr>
              <p:nvPr/>
            </p:nvSpPr>
            <p:spPr bwMode="auto">
              <a:xfrm>
                <a:off x="1937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2" name="Line 2062"/>
              <p:cNvSpPr>
                <a:spLocks noChangeShapeType="1"/>
              </p:cNvSpPr>
              <p:nvPr/>
            </p:nvSpPr>
            <p:spPr bwMode="auto">
              <a:xfrm flipH="1">
                <a:off x="1931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3" name="Line 2063"/>
              <p:cNvSpPr>
                <a:spLocks noChangeShapeType="1"/>
              </p:cNvSpPr>
              <p:nvPr/>
            </p:nvSpPr>
            <p:spPr bwMode="auto">
              <a:xfrm>
                <a:off x="1937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4" name="Rectangle 2064"/>
              <p:cNvSpPr>
                <a:spLocks noChangeArrowheads="1"/>
              </p:cNvSpPr>
              <p:nvPr/>
            </p:nvSpPr>
            <p:spPr bwMode="auto">
              <a:xfrm>
                <a:off x="1924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25" name="Line 2065"/>
              <p:cNvSpPr>
                <a:spLocks noChangeShapeType="1"/>
              </p:cNvSpPr>
              <p:nvPr/>
            </p:nvSpPr>
            <p:spPr bwMode="auto">
              <a:xfrm flipV="1">
                <a:off x="1937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6" name="Line 2066"/>
              <p:cNvSpPr>
                <a:spLocks noChangeShapeType="1"/>
              </p:cNvSpPr>
              <p:nvPr/>
            </p:nvSpPr>
            <p:spPr bwMode="auto">
              <a:xfrm>
                <a:off x="1937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2067"/>
              <p:cNvSpPr>
                <a:spLocks noChangeShapeType="1"/>
              </p:cNvSpPr>
              <p:nvPr/>
            </p:nvSpPr>
            <p:spPr bwMode="auto">
              <a:xfrm flipH="1">
                <a:off x="1931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8" name="Line 2068"/>
              <p:cNvSpPr>
                <a:spLocks noChangeShapeType="1"/>
              </p:cNvSpPr>
              <p:nvPr/>
            </p:nvSpPr>
            <p:spPr bwMode="auto">
              <a:xfrm>
                <a:off x="1937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9" name="Rectangle 2069"/>
              <p:cNvSpPr>
                <a:spLocks noChangeArrowheads="1"/>
              </p:cNvSpPr>
              <p:nvPr/>
            </p:nvSpPr>
            <p:spPr bwMode="auto">
              <a:xfrm>
                <a:off x="1924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30" name="Line 2070"/>
              <p:cNvSpPr>
                <a:spLocks noChangeShapeType="1"/>
              </p:cNvSpPr>
              <p:nvPr/>
            </p:nvSpPr>
            <p:spPr bwMode="auto">
              <a:xfrm flipV="1">
                <a:off x="1937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1" name="Line 2071"/>
              <p:cNvSpPr>
                <a:spLocks noChangeShapeType="1"/>
              </p:cNvSpPr>
              <p:nvPr/>
            </p:nvSpPr>
            <p:spPr bwMode="auto">
              <a:xfrm>
                <a:off x="1937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2" name="Line 2072"/>
              <p:cNvSpPr>
                <a:spLocks noChangeShapeType="1"/>
              </p:cNvSpPr>
              <p:nvPr/>
            </p:nvSpPr>
            <p:spPr bwMode="auto">
              <a:xfrm flipH="1">
                <a:off x="1931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3" name="Line 2073"/>
              <p:cNvSpPr>
                <a:spLocks noChangeShapeType="1"/>
              </p:cNvSpPr>
              <p:nvPr/>
            </p:nvSpPr>
            <p:spPr bwMode="auto">
              <a:xfrm>
                <a:off x="1937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4" name="Rectangle 2074"/>
              <p:cNvSpPr>
                <a:spLocks noChangeArrowheads="1"/>
              </p:cNvSpPr>
              <p:nvPr/>
            </p:nvSpPr>
            <p:spPr bwMode="auto">
              <a:xfrm>
                <a:off x="1931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35" name="Line 2075"/>
              <p:cNvSpPr>
                <a:spLocks noChangeShapeType="1"/>
              </p:cNvSpPr>
              <p:nvPr/>
            </p:nvSpPr>
            <p:spPr bwMode="auto">
              <a:xfrm flipV="1">
                <a:off x="1944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6" name="Line 2076"/>
              <p:cNvSpPr>
                <a:spLocks noChangeShapeType="1"/>
              </p:cNvSpPr>
              <p:nvPr/>
            </p:nvSpPr>
            <p:spPr bwMode="auto">
              <a:xfrm>
                <a:off x="1944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7" name="Line 2077"/>
              <p:cNvSpPr>
                <a:spLocks noChangeShapeType="1"/>
              </p:cNvSpPr>
              <p:nvPr/>
            </p:nvSpPr>
            <p:spPr bwMode="auto">
              <a:xfrm flipH="1">
                <a:off x="1937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8" name="Line 2078"/>
              <p:cNvSpPr>
                <a:spLocks noChangeShapeType="1"/>
              </p:cNvSpPr>
              <p:nvPr/>
            </p:nvSpPr>
            <p:spPr bwMode="auto">
              <a:xfrm>
                <a:off x="1944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9" name="Rectangle 2079"/>
              <p:cNvSpPr>
                <a:spLocks noChangeArrowheads="1"/>
              </p:cNvSpPr>
              <p:nvPr/>
            </p:nvSpPr>
            <p:spPr bwMode="auto">
              <a:xfrm>
                <a:off x="1931" y="274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40" name="Line 2080"/>
              <p:cNvSpPr>
                <a:spLocks noChangeShapeType="1"/>
              </p:cNvSpPr>
              <p:nvPr/>
            </p:nvSpPr>
            <p:spPr bwMode="auto">
              <a:xfrm flipV="1">
                <a:off x="1944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1" name="Line 2081"/>
              <p:cNvSpPr>
                <a:spLocks noChangeShapeType="1"/>
              </p:cNvSpPr>
              <p:nvPr/>
            </p:nvSpPr>
            <p:spPr bwMode="auto">
              <a:xfrm>
                <a:off x="1944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2" name="Line 2082"/>
              <p:cNvSpPr>
                <a:spLocks noChangeShapeType="1"/>
              </p:cNvSpPr>
              <p:nvPr/>
            </p:nvSpPr>
            <p:spPr bwMode="auto">
              <a:xfrm flipH="1">
                <a:off x="1937" y="2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3" name="Line 2083"/>
              <p:cNvSpPr>
                <a:spLocks noChangeShapeType="1"/>
              </p:cNvSpPr>
              <p:nvPr/>
            </p:nvSpPr>
            <p:spPr bwMode="auto">
              <a:xfrm>
                <a:off x="1944" y="2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4" name="Rectangle 2084"/>
              <p:cNvSpPr>
                <a:spLocks noChangeArrowheads="1"/>
              </p:cNvSpPr>
              <p:nvPr/>
            </p:nvSpPr>
            <p:spPr bwMode="auto">
              <a:xfrm>
                <a:off x="1937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45" name="Line 2085"/>
              <p:cNvSpPr>
                <a:spLocks noChangeShapeType="1"/>
              </p:cNvSpPr>
              <p:nvPr/>
            </p:nvSpPr>
            <p:spPr bwMode="auto">
              <a:xfrm flipV="1">
                <a:off x="1950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6" name="Line 2086"/>
              <p:cNvSpPr>
                <a:spLocks noChangeShapeType="1"/>
              </p:cNvSpPr>
              <p:nvPr/>
            </p:nvSpPr>
            <p:spPr bwMode="auto">
              <a:xfrm>
                <a:off x="1950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7" name="Line 2087"/>
              <p:cNvSpPr>
                <a:spLocks noChangeShapeType="1"/>
              </p:cNvSpPr>
              <p:nvPr/>
            </p:nvSpPr>
            <p:spPr bwMode="auto">
              <a:xfrm flipH="1">
                <a:off x="1944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8" name="Line 2088"/>
              <p:cNvSpPr>
                <a:spLocks noChangeShapeType="1"/>
              </p:cNvSpPr>
              <p:nvPr/>
            </p:nvSpPr>
            <p:spPr bwMode="auto">
              <a:xfrm>
                <a:off x="1950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9" name="Rectangle 2089"/>
              <p:cNvSpPr>
                <a:spLocks noChangeArrowheads="1"/>
              </p:cNvSpPr>
              <p:nvPr/>
            </p:nvSpPr>
            <p:spPr bwMode="auto">
              <a:xfrm>
                <a:off x="1937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50" name="Line 2090"/>
              <p:cNvSpPr>
                <a:spLocks noChangeShapeType="1"/>
              </p:cNvSpPr>
              <p:nvPr/>
            </p:nvSpPr>
            <p:spPr bwMode="auto">
              <a:xfrm flipV="1">
                <a:off x="1950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1" name="Line 2091"/>
              <p:cNvSpPr>
                <a:spLocks noChangeShapeType="1"/>
              </p:cNvSpPr>
              <p:nvPr/>
            </p:nvSpPr>
            <p:spPr bwMode="auto">
              <a:xfrm>
                <a:off x="1950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2" name="Line 2092"/>
              <p:cNvSpPr>
                <a:spLocks noChangeShapeType="1"/>
              </p:cNvSpPr>
              <p:nvPr/>
            </p:nvSpPr>
            <p:spPr bwMode="auto">
              <a:xfrm flipH="1">
                <a:off x="1944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3" name="Line 2093"/>
              <p:cNvSpPr>
                <a:spLocks noChangeShapeType="1"/>
              </p:cNvSpPr>
              <p:nvPr/>
            </p:nvSpPr>
            <p:spPr bwMode="auto">
              <a:xfrm>
                <a:off x="1950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4" name="Rectangle 2094"/>
              <p:cNvSpPr>
                <a:spLocks noChangeArrowheads="1"/>
              </p:cNvSpPr>
              <p:nvPr/>
            </p:nvSpPr>
            <p:spPr bwMode="auto">
              <a:xfrm>
                <a:off x="1937" y="277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55" name="Line 2095"/>
              <p:cNvSpPr>
                <a:spLocks noChangeShapeType="1"/>
              </p:cNvSpPr>
              <p:nvPr/>
            </p:nvSpPr>
            <p:spPr bwMode="auto">
              <a:xfrm flipV="1">
                <a:off x="1950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6" name="Line 2096"/>
              <p:cNvSpPr>
                <a:spLocks noChangeShapeType="1"/>
              </p:cNvSpPr>
              <p:nvPr/>
            </p:nvSpPr>
            <p:spPr bwMode="auto">
              <a:xfrm>
                <a:off x="1950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7" name="Line 2097"/>
              <p:cNvSpPr>
                <a:spLocks noChangeShapeType="1"/>
              </p:cNvSpPr>
              <p:nvPr/>
            </p:nvSpPr>
            <p:spPr bwMode="auto">
              <a:xfrm flipH="1">
                <a:off x="1944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8" name="Line 2098"/>
              <p:cNvSpPr>
                <a:spLocks noChangeShapeType="1"/>
              </p:cNvSpPr>
              <p:nvPr/>
            </p:nvSpPr>
            <p:spPr bwMode="auto">
              <a:xfrm>
                <a:off x="1950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9" name="Rectangle 2099"/>
              <p:cNvSpPr>
                <a:spLocks noChangeArrowheads="1"/>
              </p:cNvSpPr>
              <p:nvPr/>
            </p:nvSpPr>
            <p:spPr bwMode="auto">
              <a:xfrm>
                <a:off x="1944" y="279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60" name="Line 2100"/>
              <p:cNvSpPr>
                <a:spLocks noChangeShapeType="1"/>
              </p:cNvSpPr>
              <p:nvPr/>
            </p:nvSpPr>
            <p:spPr bwMode="auto">
              <a:xfrm flipV="1">
                <a:off x="1956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1" name="Line 2101"/>
              <p:cNvSpPr>
                <a:spLocks noChangeShapeType="1"/>
              </p:cNvSpPr>
              <p:nvPr/>
            </p:nvSpPr>
            <p:spPr bwMode="auto">
              <a:xfrm>
                <a:off x="1956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2" name="Line 2102"/>
              <p:cNvSpPr>
                <a:spLocks noChangeShapeType="1"/>
              </p:cNvSpPr>
              <p:nvPr/>
            </p:nvSpPr>
            <p:spPr bwMode="auto">
              <a:xfrm flipH="1">
                <a:off x="1950" y="2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3" name="Line 2103"/>
              <p:cNvSpPr>
                <a:spLocks noChangeShapeType="1"/>
              </p:cNvSpPr>
              <p:nvPr/>
            </p:nvSpPr>
            <p:spPr bwMode="auto">
              <a:xfrm>
                <a:off x="1956" y="2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4" name="Rectangle 2104"/>
              <p:cNvSpPr>
                <a:spLocks noChangeArrowheads="1"/>
              </p:cNvSpPr>
              <p:nvPr/>
            </p:nvSpPr>
            <p:spPr bwMode="auto">
              <a:xfrm>
                <a:off x="1944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65" name="Line 2105"/>
              <p:cNvSpPr>
                <a:spLocks noChangeShapeType="1"/>
              </p:cNvSpPr>
              <p:nvPr/>
            </p:nvSpPr>
            <p:spPr bwMode="auto">
              <a:xfrm flipV="1">
                <a:off x="1956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6" name="Line 2106"/>
              <p:cNvSpPr>
                <a:spLocks noChangeShapeType="1"/>
              </p:cNvSpPr>
              <p:nvPr/>
            </p:nvSpPr>
            <p:spPr bwMode="auto">
              <a:xfrm>
                <a:off x="1956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7" name="Line 2107"/>
              <p:cNvSpPr>
                <a:spLocks noChangeShapeType="1"/>
              </p:cNvSpPr>
              <p:nvPr/>
            </p:nvSpPr>
            <p:spPr bwMode="auto">
              <a:xfrm flipH="1">
                <a:off x="1950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8" name="Line 2108"/>
              <p:cNvSpPr>
                <a:spLocks noChangeShapeType="1"/>
              </p:cNvSpPr>
              <p:nvPr/>
            </p:nvSpPr>
            <p:spPr bwMode="auto">
              <a:xfrm>
                <a:off x="1956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9" name="Rectangle 2109"/>
              <p:cNvSpPr>
                <a:spLocks noChangeArrowheads="1"/>
              </p:cNvSpPr>
              <p:nvPr/>
            </p:nvSpPr>
            <p:spPr bwMode="auto">
              <a:xfrm>
                <a:off x="1944" y="279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70" name="Line 2110"/>
              <p:cNvSpPr>
                <a:spLocks noChangeShapeType="1"/>
              </p:cNvSpPr>
              <p:nvPr/>
            </p:nvSpPr>
            <p:spPr bwMode="auto">
              <a:xfrm flipV="1">
                <a:off x="1956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1" name="Line 2111"/>
              <p:cNvSpPr>
                <a:spLocks noChangeShapeType="1"/>
              </p:cNvSpPr>
              <p:nvPr/>
            </p:nvSpPr>
            <p:spPr bwMode="auto">
              <a:xfrm>
                <a:off x="1956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2" name="Line 2112"/>
              <p:cNvSpPr>
                <a:spLocks noChangeShapeType="1"/>
              </p:cNvSpPr>
              <p:nvPr/>
            </p:nvSpPr>
            <p:spPr bwMode="auto">
              <a:xfrm flipH="1">
                <a:off x="1950" y="2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3" name="Line 2113"/>
              <p:cNvSpPr>
                <a:spLocks noChangeShapeType="1"/>
              </p:cNvSpPr>
              <p:nvPr/>
            </p:nvSpPr>
            <p:spPr bwMode="auto">
              <a:xfrm>
                <a:off x="1956" y="2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4" name="Rectangle 2114"/>
              <p:cNvSpPr>
                <a:spLocks noChangeArrowheads="1"/>
              </p:cNvSpPr>
              <p:nvPr/>
            </p:nvSpPr>
            <p:spPr bwMode="auto">
              <a:xfrm>
                <a:off x="1950" y="2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75" name="Line 2115"/>
              <p:cNvSpPr>
                <a:spLocks noChangeShapeType="1"/>
              </p:cNvSpPr>
              <p:nvPr/>
            </p:nvSpPr>
            <p:spPr bwMode="auto">
              <a:xfrm flipV="1">
                <a:off x="1963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6" name="Line 2116"/>
              <p:cNvSpPr>
                <a:spLocks noChangeShapeType="1"/>
              </p:cNvSpPr>
              <p:nvPr/>
            </p:nvSpPr>
            <p:spPr bwMode="auto">
              <a:xfrm>
                <a:off x="1963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7" name="Line 2117"/>
              <p:cNvSpPr>
                <a:spLocks noChangeShapeType="1"/>
              </p:cNvSpPr>
              <p:nvPr/>
            </p:nvSpPr>
            <p:spPr bwMode="auto">
              <a:xfrm flipH="1">
                <a:off x="1956" y="27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8" name="Line 2118"/>
              <p:cNvSpPr>
                <a:spLocks noChangeShapeType="1"/>
              </p:cNvSpPr>
              <p:nvPr/>
            </p:nvSpPr>
            <p:spPr bwMode="auto">
              <a:xfrm>
                <a:off x="1963" y="27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9" name="Rectangle 2119"/>
              <p:cNvSpPr>
                <a:spLocks noChangeArrowheads="1"/>
              </p:cNvSpPr>
              <p:nvPr/>
            </p:nvSpPr>
            <p:spPr bwMode="auto">
              <a:xfrm>
                <a:off x="1950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80" name="Line 2120"/>
              <p:cNvSpPr>
                <a:spLocks noChangeShapeType="1"/>
              </p:cNvSpPr>
              <p:nvPr/>
            </p:nvSpPr>
            <p:spPr bwMode="auto">
              <a:xfrm flipV="1">
                <a:off x="1963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1" name="Line 2121"/>
              <p:cNvSpPr>
                <a:spLocks noChangeShapeType="1"/>
              </p:cNvSpPr>
              <p:nvPr/>
            </p:nvSpPr>
            <p:spPr bwMode="auto">
              <a:xfrm>
                <a:off x="1963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2" name="Line 2122"/>
              <p:cNvSpPr>
                <a:spLocks noChangeShapeType="1"/>
              </p:cNvSpPr>
              <p:nvPr/>
            </p:nvSpPr>
            <p:spPr bwMode="auto">
              <a:xfrm flipH="1">
                <a:off x="1956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3" name="Line 2123"/>
              <p:cNvSpPr>
                <a:spLocks noChangeShapeType="1"/>
              </p:cNvSpPr>
              <p:nvPr/>
            </p:nvSpPr>
            <p:spPr bwMode="auto">
              <a:xfrm>
                <a:off x="1963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4" name="Rectangle 2124"/>
              <p:cNvSpPr>
                <a:spLocks noChangeArrowheads="1"/>
              </p:cNvSpPr>
              <p:nvPr/>
            </p:nvSpPr>
            <p:spPr bwMode="auto">
              <a:xfrm>
                <a:off x="1956" y="2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85" name="Line 2125"/>
              <p:cNvSpPr>
                <a:spLocks noChangeShapeType="1"/>
              </p:cNvSpPr>
              <p:nvPr/>
            </p:nvSpPr>
            <p:spPr bwMode="auto">
              <a:xfrm flipV="1">
                <a:off x="1969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6" name="Line 2126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7" name="Line 2127"/>
              <p:cNvSpPr>
                <a:spLocks noChangeShapeType="1"/>
              </p:cNvSpPr>
              <p:nvPr/>
            </p:nvSpPr>
            <p:spPr bwMode="auto">
              <a:xfrm flipH="1">
                <a:off x="1963" y="27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8" name="Line 2128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9" name="Rectangle 2129"/>
              <p:cNvSpPr>
                <a:spLocks noChangeArrowheads="1"/>
              </p:cNvSpPr>
              <p:nvPr/>
            </p:nvSpPr>
            <p:spPr bwMode="auto">
              <a:xfrm>
                <a:off x="1956" y="2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90" name="Line 2130"/>
              <p:cNvSpPr>
                <a:spLocks noChangeShapeType="1"/>
              </p:cNvSpPr>
              <p:nvPr/>
            </p:nvSpPr>
            <p:spPr bwMode="auto">
              <a:xfrm flipV="1">
                <a:off x="1969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1" name="Line 2131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2" name="Line 2132"/>
              <p:cNvSpPr>
                <a:spLocks noChangeShapeType="1"/>
              </p:cNvSpPr>
              <p:nvPr/>
            </p:nvSpPr>
            <p:spPr bwMode="auto">
              <a:xfrm flipH="1">
                <a:off x="1963" y="27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3" name="Line 2133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4" name="Rectangle 2134"/>
              <p:cNvSpPr>
                <a:spLocks noChangeArrowheads="1"/>
              </p:cNvSpPr>
              <p:nvPr/>
            </p:nvSpPr>
            <p:spPr bwMode="auto">
              <a:xfrm>
                <a:off x="1956" y="2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95" name="Line 2135"/>
              <p:cNvSpPr>
                <a:spLocks noChangeShapeType="1"/>
              </p:cNvSpPr>
              <p:nvPr/>
            </p:nvSpPr>
            <p:spPr bwMode="auto">
              <a:xfrm flipV="1">
                <a:off x="1969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6" name="Line 2136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7" name="Line 2137"/>
              <p:cNvSpPr>
                <a:spLocks noChangeShapeType="1"/>
              </p:cNvSpPr>
              <p:nvPr/>
            </p:nvSpPr>
            <p:spPr bwMode="auto">
              <a:xfrm flipH="1">
                <a:off x="1963" y="27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8" name="Line 2138"/>
              <p:cNvSpPr>
                <a:spLocks noChangeShapeType="1"/>
              </p:cNvSpPr>
              <p:nvPr/>
            </p:nvSpPr>
            <p:spPr bwMode="auto">
              <a:xfrm>
                <a:off x="1969" y="27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99" name="Rectangle 2139"/>
              <p:cNvSpPr>
                <a:spLocks noChangeArrowheads="1"/>
              </p:cNvSpPr>
              <p:nvPr/>
            </p:nvSpPr>
            <p:spPr bwMode="auto">
              <a:xfrm>
                <a:off x="1963" y="2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00" name="Line 2140"/>
              <p:cNvSpPr>
                <a:spLocks noChangeShapeType="1"/>
              </p:cNvSpPr>
              <p:nvPr/>
            </p:nvSpPr>
            <p:spPr bwMode="auto">
              <a:xfrm flipV="1">
                <a:off x="1976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1" name="Line 2141"/>
              <p:cNvSpPr>
                <a:spLocks noChangeShapeType="1"/>
              </p:cNvSpPr>
              <p:nvPr/>
            </p:nvSpPr>
            <p:spPr bwMode="auto">
              <a:xfrm>
                <a:off x="1976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2" name="Line 2142"/>
              <p:cNvSpPr>
                <a:spLocks noChangeShapeType="1"/>
              </p:cNvSpPr>
              <p:nvPr/>
            </p:nvSpPr>
            <p:spPr bwMode="auto">
              <a:xfrm flipH="1">
                <a:off x="1969" y="2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3" name="Line 2143"/>
              <p:cNvSpPr>
                <a:spLocks noChangeShapeType="1"/>
              </p:cNvSpPr>
              <p:nvPr/>
            </p:nvSpPr>
            <p:spPr bwMode="auto">
              <a:xfrm>
                <a:off x="1976" y="2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4" name="Rectangle 2144"/>
              <p:cNvSpPr>
                <a:spLocks noChangeArrowheads="1"/>
              </p:cNvSpPr>
              <p:nvPr/>
            </p:nvSpPr>
            <p:spPr bwMode="auto">
              <a:xfrm>
                <a:off x="1963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05" name="Line 2145"/>
              <p:cNvSpPr>
                <a:spLocks noChangeShapeType="1"/>
              </p:cNvSpPr>
              <p:nvPr/>
            </p:nvSpPr>
            <p:spPr bwMode="auto">
              <a:xfrm flipV="1">
                <a:off x="1976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6" name="Line 2146"/>
              <p:cNvSpPr>
                <a:spLocks noChangeShapeType="1"/>
              </p:cNvSpPr>
              <p:nvPr/>
            </p:nvSpPr>
            <p:spPr bwMode="auto">
              <a:xfrm>
                <a:off x="1976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7" name="Line 2147"/>
              <p:cNvSpPr>
                <a:spLocks noChangeShapeType="1"/>
              </p:cNvSpPr>
              <p:nvPr/>
            </p:nvSpPr>
            <p:spPr bwMode="auto">
              <a:xfrm flipH="1">
                <a:off x="1969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8" name="Line 2148"/>
              <p:cNvSpPr>
                <a:spLocks noChangeShapeType="1"/>
              </p:cNvSpPr>
              <p:nvPr/>
            </p:nvSpPr>
            <p:spPr bwMode="auto">
              <a:xfrm>
                <a:off x="1976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09" name="Rectangle 2149"/>
              <p:cNvSpPr>
                <a:spLocks noChangeArrowheads="1"/>
              </p:cNvSpPr>
              <p:nvPr/>
            </p:nvSpPr>
            <p:spPr bwMode="auto">
              <a:xfrm>
                <a:off x="1963" y="277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10" name="Line 2150"/>
              <p:cNvSpPr>
                <a:spLocks noChangeShapeType="1"/>
              </p:cNvSpPr>
              <p:nvPr/>
            </p:nvSpPr>
            <p:spPr bwMode="auto">
              <a:xfrm flipV="1">
                <a:off x="1976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1" name="Line 2151"/>
              <p:cNvSpPr>
                <a:spLocks noChangeShapeType="1"/>
              </p:cNvSpPr>
              <p:nvPr/>
            </p:nvSpPr>
            <p:spPr bwMode="auto">
              <a:xfrm>
                <a:off x="1976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2" name="Line 2152"/>
              <p:cNvSpPr>
                <a:spLocks noChangeShapeType="1"/>
              </p:cNvSpPr>
              <p:nvPr/>
            </p:nvSpPr>
            <p:spPr bwMode="auto">
              <a:xfrm flipH="1">
                <a:off x="1969" y="2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3" name="Line 2153"/>
              <p:cNvSpPr>
                <a:spLocks noChangeShapeType="1"/>
              </p:cNvSpPr>
              <p:nvPr/>
            </p:nvSpPr>
            <p:spPr bwMode="auto">
              <a:xfrm>
                <a:off x="1976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4" name="Rectangle 2154"/>
              <p:cNvSpPr>
                <a:spLocks noChangeArrowheads="1"/>
              </p:cNvSpPr>
              <p:nvPr/>
            </p:nvSpPr>
            <p:spPr bwMode="auto">
              <a:xfrm>
                <a:off x="1969" y="279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15" name="Line 2155"/>
              <p:cNvSpPr>
                <a:spLocks noChangeShapeType="1"/>
              </p:cNvSpPr>
              <p:nvPr/>
            </p:nvSpPr>
            <p:spPr bwMode="auto">
              <a:xfrm flipV="1">
                <a:off x="1982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6" name="Line 2156"/>
              <p:cNvSpPr>
                <a:spLocks noChangeShapeType="1"/>
              </p:cNvSpPr>
              <p:nvPr/>
            </p:nvSpPr>
            <p:spPr bwMode="auto">
              <a:xfrm>
                <a:off x="1982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7" name="Line 2157"/>
              <p:cNvSpPr>
                <a:spLocks noChangeShapeType="1"/>
              </p:cNvSpPr>
              <p:nvPr/>
            </p:nvSpPr>
            <p:spPr bwMode="auto">
              <a:xfrm flipH="1">
                <a:off x="1976" y="2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8" name="Line 2158"/>
              <p:cNvSpPr>
                <a:spLocks noChangeShapeType="1"/>
              </p:cNvSpPr>
              <p:nvPr/>
            </p:nvSpPr>
            <p:spPr bwMode="auto">
              <a:xfrm>
                <a:off x="1982" y="2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19" name="Rectangle 2159"/>
              <p:cNvSpPr>
                <a:spLocks noChangeArrowheads="1"/>
              </p:cNvSpPr>
              <p:nvPr/>
            </p:nvSpPr>
            <p:spPr bwMode="auto">
              <a:xfrm>
                <a:off x="1969" y="277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20" name="Line 2160"/>
              <p:cNvSpPr>
                <a:spLocks noChangeShapeType="1"/>
              </p:cNvSpPr>
              <p:nvPr/>
            </p:nvSpPr>
            <p:spPr bwMode="auto">
              <a:xfrm flipV="1">
                <a:off x="1982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1" name="Line 2161"/>
              <p:cNvSpPr>
                <a:spLocks noChangeShapeType="1"/>
              </p:cNvSpPr>
              <p:nvPr/>
            </p:nvSpPr>
            <p:spPr bwMode="auto">
              <a:xfrm>
                <a:off x="1982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2" name="Line 2162"/>
              <p:cNvSpPr>
                <a:spLocks noChangeShapeType="1"/>
              </p:cNvSpPr>
              <p:nvPr/>
            </p:nvSpPr>
            <p:spPr bwMode="auto">
              <a:xfrm flipH="1">
                <a:off x="1976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3" name="Line 2163"/>
              <p:cNvSpPr>
                <a:spLocks noChangeShapeType="1"/>
              </p:cNvSpPr>
              <p:nvPr/>
            </p:nvSpPr>
            <p:spPr bwMode="auto">
              <a:xfrm>
                <a:off x="1982" y="2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4" name="Rectangle 2164"/>
              <p:cNvSpPr>
                <a:spLocks noChangeArrowheads="1"/>
              </p:cNvSpPr>
              <p:nvPr/>
            </p:nvSpPr>
            <p:spPr bwMode="auto">
              <a:xfrm>
                <a:off x="1976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25" name="Line 2165"/>
              <p:cNvSpPr>
                <a:spLocks noChangeShapeType="1"/>
              </p:cNvSpPr>
              <p:nvPr/>
            </p:nvSpPr>
            <p:spPr bwMode="auto">
              <a:xfrm flipV="1">
                <a:off x="1989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6" name="Line 2166"/>
              <p:cNvSpPr>
                <a:spLocks noChangeShapeType="1"/>
              </p:cNvSpPr>
              <p:nvPr/>
            </p:nvSpPr>
            <p:spPr bwMode="auto">
              <a:xfrm>
                <a:off x="1989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7" name="Line 2167"/>
              <p:cNvSpPr>
                <a:spLocks noChangeShapeType="1"/>
              </p:cNvSpPr>
              <p:nvPr/>
            </p:nvSpPr>
            <p:spPr bwMode="auto">
              <a:xfrm flipH="1">
                <a:off x="1982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8" name="Line 2168"/>
              <p:cNvSpPr>
                <a:spLocks noChangeShapeType="1"/>
              </p:cNvSpPr>
              <p:nvPr/>
            </p:nvSpPr>
            <p:spPr bwMode="auto">
              <a:xfrm>
                <a:off x="1989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29" name="Rectangle 2169"/>
              <p:cNvSpPr>
                <a:spLocks noChangeArrowheads="1"/>
              </p:cNvSpPr>
              <p:nvPr/>
            </p:nvSpPr>
            <p:spPr bwMode="auto">
              <a:xfrm>
                <a:off x="1976" y="2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30" name="Line 2170"/>
              <p:cNvSpPr>
                <a:spLocks noChangeShapeType="1"/>
              </p:cNvSpPr>
              <p:nvPr/>
            </p:nvSpPr>
            <p:spPr bwMode="auto">
              <a:xfrm flipV="1">
                <a:off x="1989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1" name="Line 2171"/>
              <p:cNvSpPr>
                <a:spLocks noChangeShapeType="1"/>
              </p:cNvSpPr>
              <p:nvPr/>
            </p:nvSpPr>
            <p:spPr bwMode="auto">
              <a:xfrm>
                <a:off x="1989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2" name="Line 2172"/>
              <p:cNvSpPr>
                <a:spLocks noChangeShapeType="1"/>
              </p:cNvSpPr>
              <p:nvPr/>
            </p:nvSpPr>
            <p:spPr bwMode="auto">
              <a:xfrm flipH="1">
                <a:off x="1982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3" name="Line 2173"/>
              <p:cNvSpPr>
                <a:spLocks noChangeShapeType="1"/>
              </p:cNvSpPr>
              <p:nvPr/>
            </p:nvSpPr>
            <p:spPr bwMode="auto">
              <a:xfrm>
                <a:off x="1989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4" name="Rectangle 2174"/>
              <p:cNvSpPr>
                <a:spLocks noChangeArrowheads="1"/>
              </p:cNvSpPr>
              <p:nvPr/>
            </p:nvSpPr>
            <p:spPr bwMode="auto">
              <a:xfrm>
                <a:off x="1976" y="2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35" name="Line 2175"/>
              <p:cNvSpPr>
                <a:spLocks noChangeShapeType="1"/>
              </p:cNvSpPr>
              <p:nvPr/>
            </p:nvSpPr>
            <p:spPr bwMode="auto">
              <a:xfrm flipV="1">
                <a:off x="1989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6" name="Line 2176"/>
              <p:cNvSpPr>
                <a:spLocks noChangeShapeType="1"/>
              </p:cNvSpPr>
              <p:nvPr/>
            </p:nvSpPr>
            <p:spPr bwMode="auto">
              <a:xfrm>
                <a:off x="1989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7" name="Line 2177"/>
              <p:cNvSpPr>
                <a:spLocks noChangeShapeType="1"/>
              </p:cNvSpPr>
              <p:nvPr/>
            </p:nvSpPr>
            <p:spPr bwMode="auto">
              <a:xfrm flipH="1">
                <a:off x="1982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8" name="Line 2178"/>
              <p:cNvSpPr>
                <a:spLocks noChangeShapeType="1"/>
              </p:cNvSpPr>
              <p:nvPr/>
            </p:nvSpPr>
            <p:spPr bwMode="auto">
              <a:xfrm>
                <a:off x="1989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39" name="Rectangle 2179"/>
              <p:cNvSpPr>
                <a:spLocks noChangeArrowheads="1"/>
              </p:cNvSpPr>
              <p:nvPr/>
            </p:nvSpPr>
            <p:spPr bwMode="auto">
              <a:xfrm>
                <a:off x="1982" y="277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40" name="Line 2180"/>
              <p:cNvSpPr>
                <a:spLocks noChangeShapeType="1"/>
              </p:cNvSpPr>
              <p:nvPr/>
            </p:nvSpPr>
            <p:spPr bwMode="auto">
              <a:xfrm flipV="1">
                <a:off x="1995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1" name="Line 2181"/>
              <p:cNvSpPr>
                <a:spLocks noChangeShapeType="1"/>
              </p:cNvSpPr>
              <p:nvPr/>
            </p:nvSpPr>
            <p:spPr bwMode="auto">
              <a:xfrm>
                <a:off x="1995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2" name="Line 2182"/>
              <p:cNvSpPr>
                <a:spLocks noChangeShapeType="1"/>
              </p:cNvSpPr>
              <p:nvPr/>
            </p:nvSpPr>
            <p:spPr bwMode="auto">
              <a:xfrm flipH="1">
                <a:off x="1989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3" name="Line 2183"/>
              <p:cNvSpPr>
                <a:spLocks noChangeShapeType="1"/>
              </p:cNvSpPr>
              <p:nvPr/>
            </p:nvSpPr>
            <p:spPr bwMode="auto">
              <a:xfrm>
                <a:off x="1995" y="2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Rectangle 2184"/>
              <p:cNvSpPr>
                <a:spLocks noChangeArrowheads="1"/>
              </p:cNvSpPr>
              <p:nvPr/>
            </p:nvSpPr>
            <p:spPr bwMode="auto">
              <a:xfrm>
                <a:off x="1982" y="2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45" name="Line 2185"/>
              <p:cNvSpPr>
                <a:spLocks noChangeShapeType="1"/>
              </p:cNvSpPr>
              <p:nvPr/>
            </p:nvSpPr>
            <p:spPr bwMode="auto">
              <a:xfrm flipV="1">
                <a:off x="1995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6" name="Line 2186"/>
              <p:cNvSpPr>
                <a:spLocks noChangeShapeType="1"/>
              </p:cNvSpPr>
              <p:nvPr/>
            </p:nvSpPr>
            <p:spPr bwMode="auto">
              <a:xfrm>
                <a:off x="1995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7" name="Line 2187"/>
              <p:cNvSpPr>
                <a:spLocks noChangeShapeType="1"/>
              </p:cNvSpPr>
              <p:nvPr/>
            </p:nvSpPr>
            <p:spPr bwMode="auto">
              <a:xfrm flipH="1">
                <a:off x="1989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8" name="Line 2188"/>
              <p:cNvSpPr>
                <a:spLocks noChangeShapeType="1"/>
              </p:cNvSpPr>
              <p:nvPr/>
            </p:nvSpPr>
            <p:spPr bwMode="auto">
              <a:xfrm>
                <a:off x="1995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9" name="Rectangle 2189"/>
              <p:cNvSpPr>
                <a:spLocks noChangeArrowheads="1"/>
              </p:cNvSpPr>
              <p:nvPr/>
            </p:nvSpPr>
            <p:spPr bwMode="auto">
              <a:xfrm>
                <a:off x="1982" y="2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50" name="Line 2190"/>
              <p:cNvSpPr>
                <a:spLocks noChangeShapeType="1"/>
              </p:cNvSpPr>
              <p:nvPr/>
            </p:nvSpPr>
            <p:spPr bwMode="auto">
              <a:xfrm flipV="1">
                <a:off x="1995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1" name="Line 2191"/>
              <p:cNvSpPr>
                <a:spLocks noChangeShapeType="1"/>
              </p:cNvSpPr>
              <p:nvPr/>
            </p:nvSpPr>
            <p:spPr bwMode="auto">
              <a:xfrm>
                <a:off x="1995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2192"/>
              <p:cNvSpPr>
                <a:spLocks noChangeShapeType="1"/>
              </p:cNvSpPr>
              <p:nvPr/>
            </p:nvSpPr>
            <p:spPr bwMode="auto">
              <a:xfrm flipH="1">
                <a:off x="1989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3" name="Line 2193"/>
              <p:cNvSpPr>
                <a:spLocks noChangeShapeType="1"/>
              </p:cNvSpPr>
              <p:nvPr/>
            </p:nvSpPr>
            <p:spPr bwMode="auto">
              <a:xfrm>
                <a:off x="1995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4" name="Rectangle 2194"/>
              <p:cNvSpPr>
                <a:spLocks noChangeArrowheads="1"/>
              </p:cNvSpPr>
              <p:nvPr/>
            </p:nvSpPr>
            <p:spPr bwMode="auto">
              <a:xfrm>
                <a:off x="1989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55" name="Line 2195"/>
              <p:cNvSpPr>
                <a:spLocks noChangeShapeType="1"/>
              </p:cNvSpPr>
              <p:nvPr/>
            </p:nvSpPr>
            <p:spPr bwMode="auto">
              <a:xfrm flipV="1">
                <a:off x="2002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6" name="Line 2196"/>
              <p:cNvSpPr>
                <a:spLocks noChangeShapeType="1"/>
              </p:cNvSpPr>
              <p:nvPr/>
            </p:nvSpPr>
            <p:spPr bwMode="auto">
              <a:xfrm>
                <a:off x="2002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7" name="Line 2197"/>
              <p:cNvSpPr>
                <a:spLocks noChangeShapeType="1"/>
              </p:cNvSpPr>
              <p:nvPr/>
            </p:nvSpPr>
            <p:spPr bwMode="auto">
              <a:xfrm flipH="1">
                <a:off x="1995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8" name="Line 2198"/>
              <p:cNvSpPr>
                <a:spLocks noChangeShapeType="1"/>
              </p:cNvSpPr>
              <p:nvPr/>
            </p:nvSpPr>
            <p:spPr bwMode="auto">
              <a:xfrm>
                <a:off x="2002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9" name="Rectangle 2199"/>
              <p:cNvSpPr>
                <a:spLocks noChangeArrowheads="1"/>
              </p:cNvSpPr>
              <p:nvPr/>
            </p:nvSpPr>
            <p:spPr bwMode="auto">
              <a:xfrm>
                <a:off x="1989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60" name="Line 2200"/>
              <p:cNvSpPr>
                <a:spLocks noChangeShapeType="1"/>
              </p:cNvSpPr>
              <p:nvPr/>
            </p:nvSpPr>
            <p:spPr bwMode="auto">
              <a:xfrm flipV="1">
                <a:off x="2002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1" name="Line 2201"/>
              <p:cNvSpPr>
                <a:spLocks noChangeShapeType="1"/>
              </p:cNvSpPr>
              <p:nvPr/>
            </p:nvSpPr>
            <p:spPr bwMode="auto">
              <a:xfrm>
                <a:off x="2002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2" name="Line 2202"/>
              <p:cNvSpPr>
                <a:spLocks noChangeShapeType="1"/>
              </p:cNvSpPr>
              <p:nvPr/>
            </p:nvSpPr>
            <p:spPr bwMode="auto">
              <a:xfrm flipH="1">
                <a:off x="1995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3" name="Line 2203"/>
              <p:cNvSpPr>
                <a:spLocks noChangeShapeType="1"/>
              </p:cNvSpPr>
              <p:nvPr/>
            </p:nvSpPr>
            <p:spPr bwMode="auto">
              <a:xfrm>
                <a:off x="2002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4" name="Rectangle 2204"/>
              <p:cNvSpPr>
                <a:spLocks noChangeArrowheads="1"/>
              </p:cNvSpPr>
              <p:nvPr/>
            </p:nvSpPr>
            <p:spPr bwMode="auto">
              <a:xfrm>
                <a:off x="1995" y="2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65" name="Line 2205"/>
              <p:cNvSpPr>
                <a:spLocks noChangeShapeType="1"/>
              </p:cNvSpPr>
              <p:nvPr/>
            </p:nvSpPr>
            <p:spPr bwMode="auto">
              <a:xfrm flipV="1">
                <a:off x="2008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6" name="Line 2206"/>
              <p:cNvSpPr>
                <a:spLocks noChangeShapeType="1"/>
              </p:cNvSpPr>
              <p:nvPr/>
            </p:nvSpPr>
            <p:spPr bwMode="auto">
              <a:xfrm>
                <a:off x="2008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7" name="Line 2207"/>
              <p:cNvSpPr>
                <a:spLocks noChangeShapeType="1"/>
              </p:cNvSpPr>
              <p:nvPr/>
            </p:nvSpPr>
            <p:spPr bwMode="auto">
              <a:xfrm flipH="1">
                <a:off x="2002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2208"/>
              <p:cNvSpPr>
                <a:spLocks noChangeShapeType="1"/>
              </p:cNvSpPr>
              <p:nvPr/>
            </p:nvSpPr>
            <p:spPr bwMode="auto">
              <a:xfrm>
                <a:off x="2008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9" name="Rectangle 2209"/>
              <p:cNvSpPr>
                <a:spLocks noChangeArrowheads="1"/>
              </p:cNvSpPr>
              <p:nvPr/>
            </p:nvSpPr>
            <p:spPr bwMode="auto">
              <a:xfrm>
                <a:off x="1995" y="2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70" name="Line 2210"/>
              <p:cNvSpPr>
                <a:spLocks noChangeShapeType="1"/>
              </p:cNvSpPr>
              <p:nvPr/>
            </p:nvSpPr>
            <p:spPr bwMode="auto">
              <a:xfrm flipV="1">
                <a:off x="2008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1" name="Line 2211"/>
              <p:cNvSpPr>
                <a:spLocks noChangeShapeType="1"/>
              </p:cNvSpPr>
              <p:nvPr/>
            </p:nvSpPr>
            <p:spPr bwMode="auto">
              <a:xfrm>
                <a:off x="2008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2" name="Line 2212"/>
              <p:cNvSpPr>
                <a:spLocks noChangeShapeType="1"/>
              </p:cNvSpPr>
              <p:nvPr/>
            </p:nvSpPr>
            <p:spPr bwMode="auto">
              <a:xfrm flipH="1">
                <a:off x="2002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3" name="Line 2213"/>
              <p:cNvSpPr>
                <a:spLocks noChangeShapeType="1"/>
              </p:cNvSpPr>
              <p:nvPr/>
            </p:nvSpPr>
            <p:spPr bwMode="auto">
              <a:xfrm>
                <a:off x="2008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4" name="Rectangle 2214"/>
              <p:cNvSpPr>
                <a:spLocks noChangeArrowheads="1"/>
              </p:cNvSpPr>
              <p:nvPr/>
            </p:nvSpPr>
            <p:spPr bwMode="auto">
              <a:xfrm>
                <a:off x="1995" y="2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075" name="Line 2215"/>
              <p:cNvSpPr>
                <a:spLocks noChangeShapeType="1"/>
              </p:cNvSpPr>
              <p:nvPr/>
            </p:nvSpPr>
            <p:spPr bwMode="auto">
              <a:xfrm flipV="1">
                <a:off x="2008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2216"/>
              <p:cNvSpPr>
                <a:spLocks noChangeShapeType="1"/>
              </p:cNvSpPr>
              <p:nvPr/>
            </p:nvSpPr>
            <p:spPr bwMode="auto">
              <a:xfrm>
                <a:off x="2008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1" name="Group 2217"/>
            <p:cNvGrpSpPr>
              <a:grpSpLocks/>
            </p:cNvGrpSpPr>
            <p:nvPr/>
          </p:nvGrpSpPr>
          <p:grpSpPr bwMode="auto">
            <a:xfrm>
              <a:off x="2002" y="2790"/>
              <a:ext cx="123" cy="108"/>
              <a:chOff x="2002" y="2790"/>
              <a:chExt cx="123" cy="108"/>
            </a:xfrm>
          </p:grpSpPr>
          <p:sp>
            <p:nvSpPr>
              <p:cNvPr id="27677" name="Line 2218"/>
              <p:cNvSpPr>
                <a:spLocks noChangeShapeType="1"/>
              </p:cNvSpPr>
              <p:nvPr/>
            </p:nvSpPr>
            <p:spPr bwMode="auto">
              <a:xfrm flipH="1">
                <a:off x="2002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8" name="Line 2219"/>
              <p:cNvSpPr>
                <a:spLocks noChangeShapeType="1"/>
              </p:cNvSpPr>
              <p:nvPr/>
            </p:nvSpPr>
            <p:spPr bwMode="auto">
              <a:xfrm>
                <a:off x="2008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9" name="Rectangle 2220"/>
              <p:cNvSpPr>
                <a:spLocks noChangeArrowheads="1"/>
              </p:cNvSpPr>
              <p:nvPr/>
            </p:nvSpPr>
            <p:spPr bwMode="auto">
              <a:xfrm>
                <a:off x="2002" y="279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0" name="Line 2221"/>
              <p:cNvSpPr>
                <a:spLocks noChangeShapeType="1"/>
              </p:cNvSpPr>
              <p:nvPr/>
            </p:nvSpPr>
            <p:spPr bwMode="auto">
              <a:xfrm flipV="1">
                <a:off x="2015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1" name="Line 2222"/>
              <p:cNvSpPr>
                <a:spLocks noChangeShapeType="1"/>
              </p:cNvSpPr>
              <p:nvPr/>
            </p:nvSpPr>
            <p:spPr bwMode="auto">
              <a:xfrm>
                <a:off x="2015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2" name="Line 2223"/>
              <p:cNvSpPr>
                <a:spLocks noChangeShapeType="1"/>
              </p:cNvSpPr>
              <p:nvPr/>
            </p:nvSpPr>
            <p:spPr bwMode="auto">
              <a:xfrm flipH="1">
                <a:off x="2008" y="2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3" name="Line 2224"/>
              <p:cNvSpPr>
                <a:spLocks noChangeShapeType="1"/>
              </p:cNvSpPr>
              <p:nvPr/>
            </p:nvSpPr>
            <p:spPr bwMode="auto">
              <a:xfrm>
                <a:off x="2015" y="2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4" name="Rectangle 2225"/>
              <p:cNvSpPr>
                <a:spLocks noChangeArrowheads="1"/>
              </p:cNvSpPr>
              <p:nvPr/>
            </p:nvSpPr>
            <p:spPr bwMode="auto">
              <a:xfrm>
                <a:off x="2002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5" name="Line 2226"/>
              <p:cNvSpPr>
                <a:spLocks noChangeShapeType="1"/>
              </p:cNvSpPr>
              <p:nvPr/>
            </p:nvSpPr>
            <p:spPr bwMode="auto">
              <a:xfrm flipV="1">
                <a:off x="2015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6" name="Line 2227"/>
              <p:cNvSpPr>
                <a:spLocks noChangeShapeType="1"/>
              </p:cNvSpPr>
              <p:nvPr/>
            </p:nvSpPr>
            <p:spPr bwMode="auto">
              <a:xfrm>
                <a:off x="2015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7" name="Line 2228"/>
              <p:cNvSpPr>
                <a:spLocks noChangeShapeType="1"/>
              </p:cNvSpPr>
              <p:nvPr/>
            </p:nvSpPr>
            <p:spPr bwMode="auto">
              <a:xfrm flipH="1">
                <a:off x="2008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8" name="Line 2229"/>
              <p:cNvSpPr>
                <a:spLocks noChangeShapeType="1"/>
              </p:cNvSpPr>
              <p:nvPr/>
            </p:nvSpPr>
            <p:spPr bwMode="auto">
              <a:xfrm>
                <a:off x="2015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" name="Rectangle 2230"/>
              <p:cNvSpPr>
                <a:spLocks noChangeArrowheads="1"/>
              </p:cNvSpPr>
              <p:nvPr/>
            </p:nvSpPr>
            <p:spPr bwMode="auto">
              <a:xfrm>
                <a:off x="2002" y="2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0" name="Line 2231"/>
              <p:cNvSpPr>
                <a:spLocks noChangeShapeType="1"/>
              </p:cNvSpPr>
              <p:nvPr/>
            </p:nvSpPr>
            <p:spPr bwMode="auto">
              <a:xfrm flipV="1">
                <a:off x="2015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1" name="Line 2232"/>
              <p:cNvSpPr>
                <a:spLocks noChangeShapeType="1"/>
              </p:cNvSpPr>
              <p:nvPr/>
            </p:nvSpPr>
            <p:spPr bwMode="auto">
              <a:xfrm>
                <a:off x="2015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2" name="Line 2233"/>
              <p:cNvSpPr>
                <a:spLocks noChangeShapeType="1"/>
              </p:cNvSpPr>
              <p:nvPr/>
            </p:nvSpPr>
            <p:spPr bwMode="auto">
              <a:xfrm flipH="1">
                <a:off x="2008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3" name="Line 2234"/>
              <p:cNvSpPr>
                <a:spLocks noChangeShapeType="1"/>
              </p:cNvSpPr>
              <p:nvPr/>
            </p:nvSpPr>
            <p:spPr bwMode="auto">
              <a:xfrm>
                <a:off x="2015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4" name="Rectangle 2235"/>
              <p:cNvSpPr>
                <a:spLocks noChangeArrowheads="1"/>
              </p:cNvSpPr>
              <p:nvPr/>
            </p:nvSpPr>
            <p:spPr bwMode="auto">
              <a:xfrm>
                <a:off x="2008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5" name="Line 2236"/>
              <p:cNvSpPr>
                <a:spLocks noChangeShapeType="1"/>
              </p:cNvSpPr>
              <p:nvPr/>
            </p:nvSpPr>
            <p:spPr bwMode="auto">
              <a:xfrm flipV="1">
                <a:off x="2021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6" name="Line 2237"/>
              <p:cNvSpPr>
                <a:spLocks noChangeShapeType="1"/>
              </p:cNvSpPr>
              <p:nvPr/>
            </p:nvSpPr>
            <p:spPr bwMode="auto">
              <a:xfrm>
                <a:off x="2021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7" name="Line 2238"/>
              <p:cNvSpPr>
                <a:spLocks noChangeShapeType="1"/>
              </p:cNvSpPr>
              <p:nvPr/>
            </p:nvSpPr>
            <p:spPr bwMode="auto">
              <a:xfrm flipH="1">
                <a:off x="2015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8" name="Line 2239"/>
              <p:cNvSpPr>
                <a:spLocks noChangeShapeType="1"/>
              </p:cNvSpPr>
              <p:nvPr/>
            </p:nvSpPr>
            <p:spPr bwMode="auto">
              <a:xfrm>
                <a:off x="2021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9" name="Rectangle 2240"/>
              <p:cNvSpPr>
                <a:spLocks noChangeArrowheads="1"/>
              </p:cNvSpPr>
              <p:nvPr/>
            </p:nvSpPr>
            <p:spPr bwMode="auto">
              <a:xfrm>
                <a:off x="2008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0" name="Line 2241"/>
              <p:cNvSpPr>
                <a:spLocks noChangeShapeType="1"/>
              </p:cNvSpPr>
              <p:nvPr/>
            </p:nvSpPr>
            <p:spPr bwMode="auto">
              <a:xfrm flipV="1">
                <a:off x="2021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1" name="Line 2242"/>
              <p:cNvSpPr>
                <a:spLocks noChangeShapeType="1"/>
              </p:cNvSpPr>
              <p:nvPr/>
            </p:nvSpPr>
            <p:spPr bwMode="auto">
              <a:xfrm>
                <a:off x="2021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2" name="Line 2243"/>
              <p:cNvSpPr>
                <a:spLocks noChangeShapeType="1"/>
              </p:cNvSpPr>
              <p:nvPr/>
            </p:nvSpPr>
            <p:spPr bwMode="auto">
              <a:xfrm flipH="1">
                <a:off x="2015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3" name="Line 2244"/>
              <p:cNvSpPr>
                <a:spLocks noChangeShapeType="1"/>
              </p:cNvSpPr>
              <p:nvPr/>
            </p:nvSpPr>
            <p:spPr bwMode="auto">
              <a:xfrm>
                <a:off x="2021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4" name="Rectangle 2245"/>
              <p:cNvSpPr>
                <a:spLocks noChangeArrowheads="1"/>
              </p:cNvSpPr>
              <p:nvPr/>
            </p:nvSpPr>
            <p:spPr bwMode="auto">
              <a:xfrm>
                <a:off x="2015" y="2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5" name="Line 2246"/>
              <p:cNvSpPr>
                <a:spLocks noChangeShapeType="1"/>
              </p:cNvSpPr>
              <p:nvPr/>
            </p:nvSpPr>
            <p:spPr bwMode="auto">
              <a:xfrm flipV="1">
                <a:off x="2028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6" name="Line 2247"/>
              <p:cNvSpPr>
                <a:spLocks noChangeShapeType="1"/>
              </p:cNvSpPr>
              <p:nvPr/>
            </p:nvSpPr>
            <p:spPr bwMode="auto">
              <a:xfrm>
                <a:off x="2028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7" name="Line 2248"/>
              <p:cNvSpPr>
                <a:spLocks noChangeShapeType="1"/>
              </p:cNvSpPr>
              <p:nvPr/>
            </p:nvSpPr>
            <p:spPr bwMode="auto">
              <a:xfrm flipH="1">
                <a:off x="2021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8" name="Line 2249"/>
              <p:cNvSpPr>
                <a:spLocks noChangeShapeType="1"/>
              </p:cNvSpPr>
              <p:nvPr/>
            </p:nvSpPr>
            <p:spPr bwMode="auto">
              <a:xfrm>
                <a:off x="2028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9" name="Rectangle 2250"/>
              <p:cNvSpPr>
                <a:spLocks noChangeArrowheads="1"/>
              </p:cNvSpPr>
              <p:nvPr/>
            </p:nvSpPr>
            <p:spPr bwMode="auto">
              <a:xfrm>
                <a:off x="2015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0" name="Line 2251"/>
              <p:cNvSpPr>
                <a:spLocks noChangeShapeType="1"/>
              </p:cNvSpPr>
              <p:nvPr/>
            </p:nvSpPr>
            <p:spPr bwMode="auto">
              <a:xfrm flipV="1">
                <a:off x="2028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1" name="Line 2252"/>
              <p:cNvSpPr>
                <a:spLocks noChangeShapeType="1"/>
              </p:cNvSpPr>
              <p:nvPr/>
            </p:nvSpPr>
            <p:spPr bwMode="auto">
              <a:xfrm>
                <a:off x="202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2" name="Line 2253"/>
              <p:cNvSpPr>
                <a:spLocks noChangeShapeType="1"/>
              </p:cNvSpPr>
              <p:nvPr/>
            </p:nvSpPr>
            <p:spPr bwMode="auto">
              <a:xfrm flipH="1">
                <a:off x="2021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3" name="Line 2254"/>
              <p:cNvSpPr>
                <a:spLocks noChangeShapeType="1"/>
              </p:cNvSpPr>
              <p:nvPr/>
            </p:nvSpPr>
            <p:spPr bwMode="auto">
              <a:xfrm>
                <a:off x="2028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4" name="Rectangle 2255"/>
              <p:cNvSpPr>
                <a:spLocks noChangeArrowheads="1"/>
              </p:cNvSpPr>
              <p:nvPr/>
            </p:nvSpPr>
            <p:spPr bwMode="auto">
              <a:xfrm>
                <a:off x="2015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5" name="Line 2256"/>
              <p:cNvSpPr>
                <a:spLocks noChangeShapeType="1"/>
              </p:cNvSpPr>
              <p:nvPr/>
            </p:nvSpPr>
            <p:spPr bwMode="auto">
              <a:xfrm flipV="1">
                <a:off x="2028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6" name="Line 2257"/>
              <p:cNvSpPr>
                <a:spLocks noChangeShapeType="1"/>
              </p:cNvSpPr>
              <p:nvPr/>
            </p:nvSpPr>
            <p:spPr bwMode="auto">
              <a:xfrm>
                <a:off x="2028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7" name="Line 2258"/>
              <p:cNvSpPr>
                <a:spLocks noChangeShapeType="1"/>
              </p:cNvSpPr>
              <p:nvPr/>
            </p:nvSpPr>
            <p:spPr bwMode="auto">
              <a:xfrm flipH="1">
                <a:off x="2021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8" name="Line 2259"/>
              <p:cNvSpPr>
                <a:spLocks noChangeShapeType="1"/>
              </p:cNvSpPr>
              <p:nvPr/>
            </p:nvSpPr>
            <p:spPr bwMode="auto">
              <a:xfrm>
                <a:off x="2028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9" name="Rectangle 2260"/>
              <p:cNvSpPr>
                <a:spLocks noChangeArrowheads="1"/>
              </p:cNvSpPr>
              <p:nvPr/>
            </p:nvSpPr>
            <p:spPr bwMode="auto">
              <a:xfrm>
                <a:off x="2021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20" name="Line 2261"/>
              <p:cNvSpPr>
                <a:spLocks noChangeShapeType="1"/>
              </p:cNvSpPr>
              <p:nvPr/>
            </p:nvSpPr>
            <p:spPr bwMode="auto">
              <a:xfrm flipV="1">
                <a:off x="2034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1" name="Line 2262"/>
              <p:cNvSpPr>
                <a:spLocks noChangeShapeType="1"/>
              </p:cNvSpPr>
              <p:nvPr/>
            </p:nvSpPr>
            <p:spPr bwMode="auto">
              <a:xfrm>
                <a:off x="203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2" name="Line 2263"/>
              <p:cNvSpPr>
                <a:spLocks noChangeShapeType="1"/>
              </p:cNvSpPr>
              <p:nvPr/>
            </p:nvSpPr>
            <p:spPr bwMode="auto">
              <a:xfrm flipH="1">
                <a:off x="2028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3" name="Line 2264"/>
              <p:cNvSpPr>
                <a:spLocks noChangeShapeType="1"/>
              </p:cNvSpPr>
              <p:nvPr/>
            </p:nvSpPr>
            <p:spPr bwMode="auto">
              <a:xfrm>
                <a:off x="2034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4" name="Rectangle 2265"/>
              <p:cNvSpPr>
                <a:spLocks noChangeArrowheads="1"/>
              </p:cNvSpPr>
              <p:nvPr/>
            </p:nvSpPr>
            <p:spPr bwMode="auto">
              <a:xfrm>
                <a:off x="2021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25" name="Line 2266"/>
              <p:cNvSpPr>
                <a:spLocks noChangeShapeType="1"/>
              </p:cNvSpPr>
              <p:nvPr/>
            </p:nvSpPr>
            <p:spPr bwMode="auto">
              <a:xfrm flipV="1">
                <a:off x="2034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6" name="Line 2267"/>
              <p:cNvSpPr>
                <a:spLocks noChangeShapeType="1"/>
              </p:cNvSpPr>
              <p:nvPr/>
            </p:nvSpPr>
            <p:spPr bwMode="auto">
              <a:xfrm>
                <a:off x="2034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7" name="Line 2268"/>
              <p:cNvSpPr>
                <a:spLocks noChangeShapeType="1"/>
              </p:cNvSpPr>
              <p:nvPr/>
            </p:nvSpPr>
            <p:spPr bwMode="auto">
              <a:xfrm flipH="1">
                <a:off x="2028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8" name="Line 2269"/>
              <p:cNvSpPr>
                <a:spLocks noChangeShapeType="1"/>
              </p:cNvSpPr>
              <p:nvPr/>
            </p:nvSpPr>
            <p:spPr bwMode="auto">
              <a:xfrm>
                <a:off x="2034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9" name="Rectangle 2270"/>
              <p:cNvSpPr>
                <a:spLocks noChangeArrowheads="1"/>
              </p:cNvSpPr>
              <p:nvPr/>
            </p:nvSpPr>
            <p:spPr bwMode="auto">
              <a:xfrm>
                <a:off x="2021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30" name="Line 2271"/>
              <p:cNvSpPr>
                <a:spLocks noChangeShapeType="1"/>
              </p:cNvSpPr>
              <p:nvPr/>
            </p:nvSpPr>
            <p:spPr bwMode="auto">
              <a:xfrm flipV="1">
                <a:off x="2034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1" name="Line 2272"/>
              <p:cNvSpPr>
                <a:spLocks noChangeShapeType="1"/>
              </p:cNvSpPr>
              <p:nvPr/>
            </p:nvSpPr>
            <p:spPr bwMode="auto">
              <a:xfrm>
                <a:off x="2034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2" name="Line 2273"/>
              <p:cNvSpPr>
                <a:spLocks noChangeShapeType="1"/>
              </p:cNvSpPr>
              <p:nvPr/>
            </p:nvSpPr>
            <p:spPr bwMode="auto">
              <a:xfrm flipH="1">
                <a:off x="2028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3" name="Line 2274"/>
              <p:cNvSpPr>
                <a:spLocks noChangeShapeType="1"/>
              </p:cNvSpPr>
              <p:nvPr/>
            </p:nvSpPr>
            <p:spPr bwMode="auto">
              <a:xfrm>
                <a:off x="2034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4" name="Rectangle 2275"/>
              <p:cNvSpPr>
                <a:spLocks noChangeArrowheads="1"/>
              </p:cNvSpPr>
              <p:nvPr/>
            </p:nvSpPr>
            <p:spPr bwMode="auto">
              <a:xfrm>
                <a:off x="202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35" name="Line 2276"/>
              <p:cNvSpPr>
                <a:spLocks noChangeShapeType="1"/>
              </p:cNvSpPr>
              <p:nvPr/>
            </p:nvSpPr>
            <p:spPr bwMode="auto">
              <a:xfrm flipV="1">
                <a:off x="204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6" name="Line 2277"/>
              <p:cNvSpPr>
                <a:spLocks noChangeShapeType="1"/>
              </p:cNvSpPr>
              <p:nvPr/>
            </p:nvSpPr>
            <p:spPr bwMode="auto">
              <a:xfrm>
                <a:off x="204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7" name="Line 2278"/>
              <p:cNvSpPr>
                <a:spLocks noChangeShapeType="1"/>
              </p:cNvSpPr>
              <p:nvPr/>
            </p:nvSpPr>
            <p:spPr bwMode="auto">
              <a:xfrm flipH="1">
                <a:off x="203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8" name="Line 2279"/>
              <p:cNvSpPr>
                <a:spLocks noChangeShapeType="1"/>
              </p:cNvSpPr>
              <p:nvPr/>
            </p:nvSpPr>
            <p:spPr bwMode="auto">
              <a:xfrm>
                <a:off x="204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9" name="Rectangle 2280"/>
              <p:cNvSpPr>
                <a:spLocks noChangeArrowheads="1"/>
              </p:cNvSpPr>
              <p:nvPr/>
            </p:nvSpPr>
            <p:spPr bwMode="auto">
              <a:xfrm>
                <a:off x="2028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40" name="Line 2281"/>
              <p:cNvSpPr>
                <a:spLocks noChangeShapeType="1"/>
              </p:cNvSpPr>
              <p:nvPr/>
            </p:nvSpPr>
            <p:spPr bwMode="auto">
              <a:xfrm flipV="1">
                <a:off x="2040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1" name="Line 2282"/>
              <p:cNvSpPr>
                <a:spLocks noChangeShapeType="1"/>
              </p:cNvSpPr>
              <p:nvPr/>
            </p:nvSpPr>
            <p:spPr bwMode="auto">
              <a:xfrm>
                <a:off x="2040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2" name="Line 2283"/>
              <p:cNvSpPr>
                <a:spLocks noChangeShapeType="1"/>
              </p:cNvSpPr>
              <p:nvPr/>
            </p:nvSpPr>
            <p:spPr bwMode="auto">
              <a:xfrm flipH="1">
                <a:off x="2034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3" name="Line 2284"/>
              <p:cNvSpPr>
                <a:spLocks noChangeShapeType="1"/>
              </p:cNvSpPr>
              <p:nvPr/>
            </p:nvSpPr>
            <p:spPr bwMode="auto">
              <a:xfrm>
                <a:off x="2040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4" name="Rectangle 2285"/>
              <p:cNvSpPr>
                <a:spLocks noChangeArrowheads="1"/>
              </p:cNvSpPr>
              <p:nvPr/>
            </p:nvSpPr>
            <p:spPr bwMode="auto">
              <a:xfrm>
                <a:off x="2034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45" name="Line 2286"/>
              <p:cNvSpPr>
                <a:spLocks noChangeShapeType="1"/>
              </p:cNvSpPr>
              <p:nvPr/>
            </p:nvSpPr>
            <p:spPr bwMode="auto">
              <a:xfrm flipV="1">
                <a:off x="204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6" name="Line 2287"/>
              <p:cNvSpPr>
                <a:spLocks noChangeShapeType="1"/>
              </p:cNvSpPr>
              <p:nvPr/>
            </p:nvSpPr>
            <p:spPr bwMode="auto">
              <a:xfrm>
                <a:off x="204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7" name="Line 2288"/>
              <p:cNvSpPr>
                <a:spLocks noChangeShapeType="1"/>
              </p:cNvSpPr>
              <p:nvPr/>
            </p:nvSpPr>
            <p:spPr bwMode="auto">
              <a:xfrm flipH="1">
                <a:off x="2040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8" name="Line 2289"/>
              <p:cNvSpPr>
                <a:spLocks noChangeShapeType="1"/>
              </p:cNvSpPr>
              <p:nvPr/>
            </p:nvSpPr>
            <p:spPr bwMode="auto">
              <a:xfrm>
                <a:off x="204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9" name="Rectangle 2290"/>
              <p:cNvSpPr>
                <a:spLocks noChangeArrowheads="1"/>
              </p:cNvSpPr>
              <p:nvPr/>
            </p:nvSpPr>
            <p:spPr bwMode="auto">
              <a:xfrm>
                <a:off x="2034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50" name="Line 2291"/>
              <p:cNvSpPr>
                <a:spLocks noChangeShapeType="1"/>
              </p:cNvSpPr>
              <p:nvPr/>
            </p:nvSpPr>
            <p:spPr bwMode="auto">
              <a:xfrm flipV="1">
                <a:off x="204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1" name="Line 2292"/>
              <p:cNvSpPr>
                <a:spLocks noChangeShapeType="1"/>
              </p:cNvSpPr>
              <p:nvPr/>
            </p:nvSpPr>
            <p:spPr bwMode="auto">
              <a:xfrm>
                <a:off x="204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2" name="Line 2293"/>
              <p:cNvSpPr>
                <a:spLocks noChangeShapeType="1"/>
              </p:cNvSpPr>
              <p:nvPr/>
            </p:nvSpPr>
            <p:spPr bwMode="auto">
              <a:xfrm flipH="1">
                <a:off x="204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3" name="Line 2294"/>
              <p:cNvSpPr>
                <a:spLocks noChangeShapeType="1"/>
              </p:cNvSpPr>
              <p:nvPr/>
            </p:nvSpPr>
            <p:spPr bwMode="auto">
              <a:xfrm>
                <a:off x="204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4" name="Rectangle 2295"/>
              <p:cNvSpPr>
                <a:spLocks noChangeArrowheads="1"/>
              </p:cNvSpPr>
              <p:nvPr/>
            </p:nvSpPr>
            <p:spPr bwMode="auto">
              <a:xfrm>
                <a:off x="2034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55" name="Line 2296"/>
              <p:cNvSpPr>
                <a:spLocks noChangeShapeType="1"/>
              </p:cNvSpPr>
              <p:nvPr/>
            </p:nvSpPr>
            <p:spPr bwMode="auto">
              <a:xfrm flipV="1">
                <a:off x="204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6" name="Line 2297"/>
              <p:cNvSpPr>
                <a:spLocks noChangeShapeType="1"/>
              </p:cNvSpPr>
              <p:nvPr/>
            </p:nvSpPr>
            <p:spPr bwMode="auto">
              <a:xfrm>
                <a:off x="204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7" name="Line 2298"/>
              <p:cNvSpPr>
                <a:spLocks noChangeShapeType="1"/>
              </p:cNvSpPr>
              <p:nvPr/>
            </p:nvSpPr>
            <p:spPr bwMode="auto">
              <a:xfrm flipH="1">
                <a:off x="2040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8" name="Line 2299"/>
              <p:cNvSpPr>
                <a:spLocks noChangeShapeType="1"/>
              </p:cNvSpPr>
              <p:nvPr/>
            </p:nvSpPr>
            <p:spPr bwMode="auto">
              <a:xfrm>
                <a:off x="204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9" name="Rectangle 2300"/>
              <p:cNvSpPr>
                <a:spLocks noChangeArrowheads="1"/>
              </p:cNvSpPr>
              <p:nvPr/>
            </p:nvSpPr>
            <p:spPr bwMode="auto">
              <a:xfrm>
                <a:off x="2040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60" name="Line 2301"/>
              <p:cNvSpPr>
                <a:spLocks noChangeShapeType="1"/>
              </p:cNvSpPr>
              <p:nvPr/>
            </p:nvSpPr>
            <p:spPr bwMode="auto">
              <a:xfrm flipV="1">
                <a:off x="2053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1" name="Line 2302"/>
              <p:cNvSpPr>
                <a:spLocks noChangeShapeType="1"/>
              </p:cNvSpPr>
              <p:nvPr/>
            </p:nvSpPr>
            <p:spPr bwMode="auto">
              <a:xfrm>
                <a:off x="205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2" name="Line 2303"/>
              <p:cNvSpPr>
                <a:spLocks noChangeShapeType="1"/>
              </p:cNvSpPr>
              <p:nvPr/>
            </p:nvSpPr>
            <p:spPr bwMode="auto">
              <a:xfrm flipH="1">
                <a:off x="204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3" name="Line 2304"/>
              <p:cNvSpPr>
                <a:spLocks noChangeShapeType="1"/>
              </p:cNvSpPr>
              <p:nvPr/>
            </p:nvSpPr>
            <p:spPr bwMode="auto">
              <a:xfrm>
                <a:off x="2053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4" name="Rectangle 2305"/>
              <p:cNvSpPr>
                <a:spLocks noChangeArrowheads="1"/>
              </p:cNvSpPr>
              <p:nvPr/>
            </p:nvSpPr>
            <p:spPr bwMode="auto">
              <a:xfrm>
                <a:off x="2040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65" name="Line 2306"/>
              <p:cNvSpPr>
                <a:spLocks noChangeShapeType="1"/>
              </p:cNvSpPr>
              <p:nvPr/>
            </p:nvSpPr>
            <p:spPr bwMode="auto">
              <a:xfrm flipV="1">
                <a:off x="205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6" name="Line 2307"/>
              <p:cNvSpPr>
                <a:spLocks noChangeShapeType="1"/>
              </p:cNvSpPr>
              <p:nvPr/>
            </p:nvSpPr>
            <p:spPr bwMode="auto">
              <a:xfrm>
                <a:off x="205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7" name="Line 2308"/>
              <p:cNvSpPr>
                <a:spLocks noChangeShapeType="1"/>
              </p:cNvSpPr>
              <p:nvPr/>
            </p:nvSpPr>
            <p:spPr bwMode="auto">
              <a:xfrm flipH="1">
                <a:off x="204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8" name="Line 2309"/>
              <p:cNvSpPr>
                <a:spLocks noChangeShapeType="1"/>
              </p:cNvSpPr>
              <p:nvPr/>
            </p:nvSpPr>
            <p:spPr bwMode="auto">
              <a:xfrm>
                <a:off x="205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9" name="Rectangle 2310"/>
              <p:cNvSpPr>
                <a:spLocks noChangeArrowheads="1"/>
              </p:cNvSpPr>
              <p:nvPr/>
            </p:nvSpPr>
            <p:spPr bwMode="auto">
              <a:xfrm>
                <a:off x="2040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70" name="Line 2311"/>
              <p:cNvSpPr>
                <a:spLocks noChangeShapeType="1"/>
              </p:cNvSpPr>
              <p:nvPr/>
            </p:nvSpPr>
            <p:spPr bwMode="auto">
              <a:xfrm flipV="1">
                <a:off x="205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1" name="Line 2312"/>
              <p:cNvSpPr>
                <a:spLocks noChangeShapeType="1"/>
              </p:cNvSpPr>
              <p:nvPr/>
            </p:nvSpPr>
            <p:spPr bwMode="auto">
              <a:xfrm>
                <a:off x="205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2" name="Line 2313"/>
              <p:cNvSpPr>
                <a:spLocks noChangeShapeType="1"/>
              </p:cNvSpPr>
              <p:nvPr/>
            </p:nvSpPr>
            <p:spPr bwMode="auto">
              <a:xfrm flipH="1">
                <a:off x="204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3" name="Line 2314"/>
              <p:cNvSpPr>
                <a:spLocks noChangeShapeType="1"/>
              </p:cNvSpPr>
              <p:nvPr/>
            </p:nvSpPr>
            <p:spPr bwMode="auto">
              <a:xfrm>
                <a:off x="2053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4" name="Rectangle 2315"/>
              <p:cNvSpPr>
                <a:spLocks noChangeArrowheads="1"/>
              </p:cNvSpPr>
              <p:nvPr/>
            </p:nvSpPr>
            <p:spPr bwMode="auto">
              <a:xfrm>
                <a:off x="2047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75" name="Line 2316"/>
              <p:cNvSpPr>
                <a:spLocks noChangeShapeType="1"/>
              </p:cNvSpPr>
              <p:nvPr/>
            </p:nvSpPr>
            <p:spPr bwMode="auto">
              <a:xfrm flipV="1">
                <a:off x="206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6" name="Line 2317"/>
              <p:cNvSpPr>
                <a:spLocks noChangeShapeType="1"/>
              </p:cNvSpPr>
              <p:nvPr/>
            </p:nvSpPr>
            <p:spPr bwMode="auto">
              <a:xfrm>
                <a:off x="206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7" name="Line 2318"/>
              <p:cNvSpPr>
                <a:spLocks noChangeShapeType="1"/>
              </p:cNvSpPr>
              <p:nvPr/>
            </p:nvSpPr>
            <p:spPr bwMode="auto">
              <a:xfrm flipH="1">
                <a:off x="205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8" name="Line 2319"/>
              <p:cNvSpPr>
                <a:spLocks noChangeShapeType="1"/>
              </p:cNvSpPr>
              <p:nvPr/>
            </p:nvSpPr>
            <p:spPr bwMode="auto">
              <a:xfrm>
                <a:off x="206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9" name="Rectangle 2320"/>
              <p:cNvSpPr>
                <a:spLocks noChangeArrowheads="1"/>
              </p:cNvSpPr>
              <p:nvPr/>
            </p:nvSpPr>
            <p:spPr bwMode="auto">
              <a:xfrm>
                <a:off x="2047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80" name="Line 2321"/>
              <p:cNvSpPr>
                <a:spLocks noChangeShapeType="1"/>
              </p:cNvSpPr>
              <p:nvPr/>
            </p:nvSpPr>
            <p:spPr bwMode="auto">
              <a:xfrm flipV="1">
                <a:off x="206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1" name="Line 2322"/>
              <p:cNvSpPr>
                <a:spLocks noChangeShapeType="1"/>
              </p:cNvSpPr>
              <p:nvPr/>
            </p:nvSpPr>
            <p:spPr bwMode="auto">
              <a:xfrm>
                <a:off x="206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2" name="Line 2323"/>
              <p:cNvSpPr>
                <a:spLocks noChangeShapeType="1"/>
              </p:cNvSpPr>
              <p:nvPr/>
            </p:nvSpPr>
            <p:spPr bwMode="auto">
              <a:xfrm flipH="1">
                <a:off x="205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3" name="Line 2324"/>
              <p:cNvSpPr>
                <a:spLocks noChangeShapeType="1"/>
              </p:cNvSpPr>
              <p:nvPr/>
            </p:nvSpPr>
            <p:spPr bwMode="auto">
              <a:xfrm>
                <a:off x="206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4" name="Rectangle 2325"/>
              <p:cNvSpPr>
                <a:spLocks noChangeArrowheads="1"/>
              </p:cNvSpPr>
              <p:nvPr/>
            </p:nvSpPr>
            <p:spPr bwMode="auto">
              <a:xfrm>
                <a:off x="2053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85" name="Line 2326"/>
              <p:cNvSpPr>
                <a:spLocks noChangeShapeType="1"/>
              </p:cNvSpPr>
              <p:nvPr/>
            </p:nvSpPr>
            <p:spPr bwMode="auto">
              <a:xfrm flipV="1">
                <a:off x="206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6" name="Line 2327"/>
              <p:cNvSpPr>
                <a:spLocks noChangeShapeType="1"/>
              </p:cNvSpPr>
              <p:nvPr/>
            </p:nvSpPr>
            <p:spPr bwMode="auto">
              <a:xfrm>
                <a:off x="206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7" name="Line 2328"/>
              <p:cNvSpPr>
                <a:spLocks noChangeShapeType="1"/>
              </p:cNvSpPr>
              <p:nvPr/>
            </p:nvSpPr>
            <p:spPr bwMode="auto">
              <a:xfrm flipH="1">
                <a:off x="2060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8" name="Line 2329"/>
              <p:cNvSpPr>
                <a:spLocks noChangeShapeType="1"/>
              </p:cNvSpPr>
              <p:nvPr/>
            </p:nvSpPr>
            <p:spPr bwMode="auto">
              <a:xfrm>
                <a:off x="2066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9" name="Rectangle 2330"/>
              <p:cNvSpPr>
                <a:spLocks noChangeArrowheads="1"/>
              </p:cNvSpPr>
              <p:nvPr/>
            </p:nvSpPr>
            <p:spPr bwMode="auto">
              <a:xfrm>
                <a:off x="2053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90" name="Line 2331"/>
              <p:cNvSpPr>
                <a:spLocks noChangeShapeType="1"/>
              </p:cNvSpPr>
              <p:nvPr/>
            </p:nvSpPr>
            <p:spPr bwMode="auto">
              <a:xfrm flipV="1">
                <a:off x="2066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1" name="Line 2332"/>
              <p:cNvSpPr>
                <a:spLocks noChangeShapeType="1"/>
              </p:cNvSpPr>
              <p:nvPr/>
            </p:nvSpPr>
            <p:spPr bwMode="auto">
              <a:xfrm>
                <a:off x="206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2" name="Line 2333"/>
              <p:cNvSpPr>
                <a:spLocks noChangeShapeType="1"/>
              </p:cNvSpPr>
              <p:nvPr/>
            </p:nvSpPr>
            <p:spPr bwMode="auto">
              <a:xfrm flipH="1">
                <a:off x="206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3" name="Line 2334"/>
              <p:cNvSpPr>
                <a:spLocks noChangeShapeType="1"/>
              </p:cNvSpPr>
              <p:nvPr/>
            </p:nvSpPr>
            <p:spPr bwMode="auto">
              <a:xfrm>
                <a:off x="2066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4" name="Rectangle 2335"/>
              <p:cNvSpPr>
                <a:spLocks noChangeArrowheads="1"/>
              </p:cNvSpPr>
              <p:nvPr/>
            </p:nvSpPr>
            <p:spPr bwMode="auto">
              <a:xfrm>
                <a:off x="2053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95" name="Line 2336"/>
              <p:cNvSpPr>
                <a:spLocks noChangeShapeType="1"/>
              </p:cNvSpPr>
              <p:nvPr/>
            </p:nvSpPr>
            <p:spPr bwMode="auto">
              <a:xfrm flipV="1">
                <a:off x="2066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6" name="Line 2337"/>
              <p:cNvSpPr>
                <a:spLocks noChangeShapeType="1"/>
              </p:cNvSpPr>
              <p:nvPr/>
            </p:nvSpPr>
            <p:spPr bwMode="auto">
              <a:xfrm>
                <a:off x="206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7" name="Line 2338"/>
              <p:cNvSpPr>
                <a:spLocks noChangeShapeType="1"/>
              </p:cNvSpPr>
              <p:nvPr/>
            </p:nvSpPr>
            <p:spPr bwMode="auto">
              <a:xfrm flipH="1">
                <a:off x="206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8" name="Line 2339"/>
              <p:cNvSpPr>
                <a:spLocks noChangeShapeType="1"/>
              </p:cNvSpPr>
              <p:nvPr/>
            </p:nvSpPr>
            <p:spPr bwMode="auto">
              <a:xfrm>
                <a:off x="2066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9" name="Rectangle 2340"/>
              <p:cNvSpPr>
                <a:spLocks noChangeArrowheads="1"/>
              </p:cNvSpPr>
              <p:nvPr/>
            </p:nvSpPr>
            <p:spPr bwMode="auto">
              <a:xfrm>
                <a:off x="2060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00" name="Line 2341"/>
              <p:cNvSpPr>
                <a:spLocks noChangeShapeType="1"/>
              </p:cNvSpPr>
              <p:nvPr/>
            </p:nvSpPr>
            <p:spPr bwMode="auto">
              <a:xfrm flipV="1">
                <a:off x="207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1" name="Line 2342"/>
              <p:cNvSpPr>
                <a:spLocks noChangeShapeType="1"/>
              </p:cNvSpPr>
              <p:nvPr/>
            </p:nvSpPr>
            <p:spPr bwMode="auto">
              <a:xfrm>
                <a:off x="207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2" name="Line 2343"/>
              <p:cNvSpPr>
                <a:spLocks noChangeShapeType="1"/>
              </p:cNvSpPr>
              <p:nvPr/>
            </p:nvSpPr>
            <p:spPr bwMode="auto">
              <a:xfrm flipH="1">
                <a:off x="2066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3" name="Line 2344"/>
              <p:cNvSpPr>
                <a:spLocks noChangeShapeType="1"/>
              </p:cNvSpPr>
              <p:nvPr/>
            </p:nvSpPr>
            <p:spPr bwMode="auto">
              <a:xfrm>
                <a:off x="2073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4" name="Rectangle 2345"/>
              <p:cNvSpPr>
                <a:spLocks noChangeArrowheads="1"/>
              </p:cNvSpPr>
              <p:nvPr/>
            </p:nvSpPr>
            <p:spPr bwMode="auto">
              <a:xfrm>
                <a:off x="2060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05" name="Line 2346"/>
              <p:cNvSpPr>
                <a:spLocks noChangeShapeType="1"/>
              </p:cNvSpPr>
              <p:nvPr/>
            </p:nvSpPr>
            <p:spPr bwMode="auto">
              <a:xfrm flipV="1">
                <a:off x="2073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6" name="Line 2347"/>
              <p:cNvSpPr>
                <a:spLocks noChangeShapeType="1"/>
              </p:cNvSpPr>
              <p:nvPr/>
            </p:nvSpPr>
            <p:spPr bwMode="auto">
              <a:xfrm>
                <a:off x="207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7" name="Line 2348"/>
              <p:cNvSpPr>
                <a:spLocks noChangeShapeType="1"/>
              </p:cNvSpPr>
              <p:nvPr/>
            </p:nvSpPr>
            <p:spPr bwMode="auto">
              <a:xfrm flipH="1">
                <a:off x="2066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8" name="Line 2349"/>
              <p:cNvSpPr>
                <a:spLocks noChangeShapeType="1"/>
              </p:cNvSpPr>
              <p:nvPr/>
            </p:nvSpPr>
            <p:spPr bwMode="auto">
              <a:xfrm>
                <a:off x="2073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9" name="Rectangle 2350"/>
              <p:cNvSpPr>
                <a:spLocks noChangeArrowheads="1"/>
              </p:cNvSpPr>
              <p:nvPr/>
            </p:nvSpPr>
            <p:spPr bwMode="auto">
              <a:xfrm>
                <a:off x="2060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10" name="Line 2351"/>
              <p:cNvSpPr>
                <a:spLocks noChangeShapeType="1"/>
              </p:cNvSpPr>
              <p:nvPr/>
            </p:nvSpPr>
            <p:spPr bwMode="auto">
              <a:xfrm flipV="1">
                <a:off x="207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1" name="Line 2352"/>
              <p:cNvSpPr>
                <a:spLocks noChangeShapeType="1"/>
              </p:cNvSpPr>
              <p:nvPr/>
            </p:nvSpPr>
            <p:spPr bwMode="auto">
              <a:xfrm>
                <a:off x="207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2" name="Line 2353"/>
              <p:cNvSpPr>
                <a:spLocks noChangeShapeType="1"/>
              </p:cNvSpPr>
              <p:nvPr/>
            </p:nvSpPr>
            <p:spPr bwMode="auto">
              <a:xfrm flipH="1">
                <a:off x="2066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3" name="Line 2354"/>
              <p:cNvSpPr>
                <a:spLocks noChangeShapeType="1"/>
              </p:cNvSpPr>
              <p:nvPr/>
            </p:nvSpPr>
            <p:spPr bwMode="auto">
              <a:xfrm>
                <a:off x="2073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4" name="Rectangle 2355"/>
              <p:cNvSpPr>
                <a:spLocks noChangeArrowheads="1"/>
              </p:cNvSpPr>
              <p:nvPr/>
            </p:nvSpPr>
            <p:spPr bwMode="auto">
              <a:xfrm>
                <a:off x="2066" y="281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15" name="Line 2356"/>
              <p:cNvSpPr>
                <a:spLocks noChangeShapeType="1"/>
              </p:cNvSpPr>
              <p:nvPr/>
            </p:nvSpPr>
            <p:spPr bwMode="auto">
              <a:xfrm flipV="1">
                <a:off x="2079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6" name="Line 2357"/>
              <p:cNvSpPr>
                <a:spLocks noChangeShapeType="1"/>
              </p:cNvSpPr>
              <p:nvPr/>
            </p:nvSpPr>
            <p:spPr bwMode="auto">
              <a:xfrm>
                <a:off x="207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7" name="Line 2358"/>
              <p:cNvSpPr>
                <a:spLocks noChangeShapeType="1"/>
              </p:cNvSpPr>
              <p:nvPr/>
            </p:nvSpPr>
            <p:spPr bwMode="auto">
              <a:xfrm flipH="1">
                <a:off x="2073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8" name="Line 2359"/>
              <p:cNvSpPr>
                <a:spLocks noChangeShapeType="1"/>
              </p:cNvSpPr>
              <p:nvPr/>
            </p:nvSpPr>
            <p:spPr bwMode="auto">
              <a:xfrm>
                <a:off x="2079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9" name="Rectangle 2360"/>
              <p:cNvSpPr>
                <a:spLocks noChangeArrowheads="1"/>
              </p:cNvSpPr>
              <p:nvPr/>
            </p:nvSpPr>
            <p:spPr bwMode="auto">
              <a:xfrm>
                <a:off x="2066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20" name="Line 2361"/>
              <p:cNvSpPr>
                <a:spLocks noChangeShapeType="1"/>
              </p:cNvSpPr>
              <p:nvPr/>
            </p:nvSpPr>
            <p:spPr bwMode="auto">
              <a:xfrm flipV="1">
                <a:off x="207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1" name="Line 2362"/>
              <p:cNvSpPr>
                <a:spLocks noChangeShapeType="1"/>
              </p:cNvSpPr>
              <p:nvPr/>
            </p:nvSpPr>
            <p:spPr bwMode="auto">
              <a:xfrm>
                <a:off x="207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2" name="Line 2363"/>
              <p:cNvSpPr>
                <a:spLocks noChangeShapeType="1"/>
              </p:cNvSpPr>
              <p:nvPr/>
            </p:nvSpPr>
            <p:spPr bwMode="auto">
              <a:xfrm flipH="1">
                <a:off x="2073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3" name="Line 2364"/>
              <p:cNvSpPr>
                <a:spLocks noChangeShapeType="1"/>
              </p:cNvSpPr>
              <p:nvPr/>
            </p:nvSpPr>
            <p:spPr bwMode="auto">
              <a:xfrm>
                <a:off x="2079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4" name="Rectangle 2365"/>
              <p:cNvSpPr>
                <a:spLocks noChangeArrowheads="1"/>
              </p:cNvSpPr>
              <p:nvPr/>
            </p:nvSpPr>
            <p:spPr bwMode="auto">
              <a:xfrm>
                <a:off x="2066" y="284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25" name="Line 2366"/>
              <p:cNvSpPr>
                <a:spLocks noChangeShapeType="1"/>
              </p:cNvSpPr>
              <p:nvPr/>
            </p:nvSpPr>
            <p:spPr bwMode="auto">
              <a:xfrm flipV="1">
                <a:off x="207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6" name="Line 2367"/>
              <p:cNvSpPr>
                <a:spLocks noChangeShapeType="1"/>
              </p:cNvSpPr>
              <p:nvPr/>
            </p:nvSpPr>
            <p:spPr bwMode="auto">
              <a:xfrm>
                <a:off x="207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7" name="Line 2368"/>
              <p:cNvSpPr>
                <a:spLocks noChangeShapeType="1"/>
              </p:cNvSpPr>
              <p:nvPr/>
            </p:nvSpPr>
            <p:spPr bwMode="auto">
              <a:xfrm flipH="1">
                <a:off x="2073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8" name="Line 2369"/>
              <p:cNvSpPr>
                <a:spLocks noChangeShapeType="1"/>
              </p:cNvSpPr>
              <p:nvPr/>
            </p:nvSpPr>
            <p:spPr bwMode="auto">
              <a:xfrm>
                <a:off x="2079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9" name="Rectangle 2370"/>
              <p:cNvSpPr>
                <a:spLocks noChangeArrowheads="1"/>
              </p:cNvSpPr>
              <p:nvPr/>
            </p:nvSpPr>
            <p:spPr bwMode="auto">
              <a:xfrm>
                <a:off x="2073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30" name="Line 2371"/>
              <p:cNvSpPr>
                <a:spLocks noChangeShapeType="1"/>
              </p:cNvSpPr>
              <p:nvPr/>
            </p:nvSpPr>
            <p:spPr bwMode="auto">
              <a:xfrm flipV="1">
                <a:off x="208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1" name="Line 2372"/>
              <p:cNvSpPr>
                <a:spLocks noChangeShapeType="1"/>
              </p:cNvSpPr>
              <p:nvPr/>
            </p:nvSpPr>
            <p:spPr bwMode="auto">
              <a:xfrm>
                <a:off x="2086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2" name="Line 2373"/>
              <p:cNvSpPr>
                <a:spLocks noChangeShapeType="1"/>
              </p:cNvSpPr>
              <p:nvPr/>
            </p:nvSpPr>
            <p:spPr bwMode="auto">
              <a:xfrm flipH="1">
                <a:off x="2079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3" name="Line 2374"/>
              <p:cNvSpPr>
                <a:spLocks noChangeShapeType="1"/>
              </p:cNvSpPr>
              <p:nvPr/>
            </p:nvSpPr>
            <p:spPr bwMode="auto">
              <a:xfrm>
                <a:off x="208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4" name="Rectangle 2375"/>
              <p:cNvSpPr>
                <a:spLocks noChangeArrowheads="1"/>
              </p:cNvSpPr>
              <p:nvPr/>
            </p:nvSpPr>
            <p:spPr bwMode="auto">
              <a:xfrm>
                <a:off x="2073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35" name="Line 2376"/>
              <p:cNvSpPr>
                <a:spLocks noChangeShapeType="1"/>
              </p:cNvSpPr>
              <p:nvPr/>
            </p:nvSpPr>
            <p:spPr bwMode="auto">
              <a:xfrm flipV="1">
                <a:off x="2086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6" name="Line 2377"/>
              <p:cNvSpPr>
                <a:spLocks noChangeShapeType="1"/>
              </p:cNvSpPr>
              <p:nvPr/>
            </p:nvSpPr>
            <p:spPr bwMode="auto">
              <a:xfrm>
                <a:off x="208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7" name="Line 2378"/>
              <p:cNvSpPr>
                <a:spLocks noChangeShapeType="1"/>
              </p:cNvSpPr>
              <p:nvPr/>
            </p:nvSpPr>
            <p:spPr bwMode="auto">
              <a:xfrm flipH="1">
                <a:off x="2079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8" name="Line 2379"/>
              <p:cNvSpPr>
                <a:spLocks noChangeShapeType="1"/>
              </p:cNvSpPr>
              <p:nvPr/>
            </p:nvSpPr>
            <p:spPr bwMode="auto">
              <a:xfrm>
                <a:off x="2086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9" name="Rectangle 2380"/>
              <p:cNvSpPr>
                <a:spLocks noChangeArrowheads="1"/>
              </p:cNvSpPr>
              <p:nvPr/>
            </p:nvSpPr>
            <p:spPr bwMode="auto">
              <a:xfrm>
                <a:off x="2079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40" name="Line 2381"/>
              <p:cNvSpPr>
                <a:spLocks noChangeShapeType="1"/>
              </p:cNvSpPr>
              <p:nvPr/>
            </p:nvSpPr>
            <p:spPr bwMode="auto">
              <a:xfrm flipV="1">
                <a:off x="209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1" name="Line 2382"/>
              <p:cNvSpPr>
                <a:spLocks noChangeShapeType="1"/>
              </p:cNvSpPr>
              <p:nvPr/>
            </p:nvSpPr>
            <p:spPr bwMode="auto">
              <a:xfrm>
                <a:off x="209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2" name="Line 2383"/>
              <p:cNvSpPr>
                <a:spLocks noChangeShapeType="1"/>
              </p:cNvSpPr>
              <p:nvPr/>
            </p:nvSpPr>
            <p:spPr bwMode="auto">
              <a:xfrm flipH="1">
                <a:off x="2086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3" name="Line 2384"/>
              <p:cNvSpPr>
                <a:spLocks noChangeShapeType="1"/>
              </p:cNvSpPr>
              <p:nvPr/>
            </p:nvSpPr>
            <p:spPr bwMode="auto">
              <a:xfrm>
                <a:off x="2092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4" name="Rectangle 2385"/>
              <p:cNvSpPr>
                <a:spLocks noChangeArrowheads="1"/>
              </p:cNvSpPr>
              <p:nvPr/>
            </p:nvSpPr>
            <p:spPr bwMode="auto">
              <a:xfrm>
                <a:off x="2079" y="285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45" name="Line 2386"/>
              <p:cNvSpPr>
                <a:spLocks noChangeShapeType="1"/>
              </p:cNvSpPr>
              <p:nvPr/>
            </p:nvSpPr>
            <p:spPr bwMode="auto">
              <a:xfrm flipV="1">
                <a:off x="209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6" name="Line 2387"/>
              <p:cNvSpPr>
                <a:spLocks noChangeShapeType="1"/>
              </p:cNvSpPr>
              <p:nvPr/>
            </p:nvSpPr>
            <p:spPr bwMode="auto">
              <a:xfrm>
                <a:off x="2092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7" name="Line 2388"/>
              <p:cNvSpPr>
                <a:spLocks noChangeShapeType="1"/>
              </p:cNvSpPr>
              <p:nvPr/>
            </p:nvSpPr>
            <p:spPr bwMode="auto">
              <a:xfrm flipH="1">
                <a:off x="2086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8" name="Line 2389"/>
              <p:cNvSpPr>
                <a:spLocks noChangeShapeType="1"/>
              </p:cNvSpPr>
              <p:nvPr/>
            </p:nvSpPr>
            <p:spPr bwMode="auto">
              <a:xfrm>
                <a:off x="2092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9" name="Rectangle 2390"/>
              <p:cNvSpPr>
                <a:spLocks noChangeArrowheads="1"/>
              </p:cNvSpPr>
              <p:nvPr/>
            </p:nvSpPr>
            <p:spPr bwMode="auto">
              <a:xfrm>
                <a:off x="2079" y="284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50" name="Line 2391"/>
              <p:cNvSpPr>
                <a:spLocks noChangeShapeType="1"/>
              </p:cNvSpPr>
              <p:nvPr/>
            </p:nvSpPr>
            <p:spPr bwMode="auto">
              <a:xfrm flipV="1">
                <a:off x="209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1" name="Line 2392"/>
              <p:cNvSpPr>
                <a:spLocks noChangeShapeType="1"/>
              </p:cNvSpPr>
              <p:nvPr/>
            </p:nvSpPr>
            <p:spPr bwMode="auto">
              <a:xfrm>
                <a:off x="209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2" name="Line 2393"/>
              <p:cNvSpPr>
                <a:spLocks noChangeShapeType="1"/>
              </p:cNvSpPr>
              <p:nvPr/>
            </p:nvSpPr>
            <p:spPr bwMode="auto">
              <a:xfrm flipH="1">
                <a:off x="208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3" name="Line 2394"/>
              <p:cNvSpPr>
                <a:spLocks noChangeShapeType="1"/>
              </p:cNvSpPr>
              <p:nvPr/>
            </p:nvSpPr>
            <p:spPr bwMode="auto">
              <a:xfrm>
                <a:off x="209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4" name="Rectangle 2395"/>
              <p:cNvSpPr>
                <a:spLocks noChangeArrowheads="1"/>
              </p:cNvSpPr>
              <p:nvPr/>
            </p:nvSpPr>
            <p:spPr bwMode="auto">
              <a:xfrm>
                <a:off x="2086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55" name="Line 2396"/>
              <p:cNvSpPr>
                <a:spLocks noChangeShapeType="1"/>
              </p:cNvSpPr>
              <p:nvPr/>
            </p:nvSpPr>
            <p:spPr bwMode="auto">
              <a:xfrm flipV="1">
                <a:off x="209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" name="Line 2397"/>
              <p:cNvSpPr>
                <a:spLocks noChangeShapeType="1"/>
              </p:cNvSpPr>
              <p:nvPr/>
            </p:nvSpPr>
            <p:spPr bwMode="auto">
              <a:xfrm>
                <a:off x="2099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7" name="Line 2398"/>
              <p:cNvSpPr>
                <a:spLocks noChangeShapeType="1"/>
              </p:cNvSpPr>
              <p:nvPr/>
            </p:nvSpPr>
            <p:spPr bwMode="auto">
              <a:xfrm flipH="1">
                <a:off x="2092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" name="Line 2399"/>
              <p:cNvSpPr>
                <a:spLocks noChangeShapeType="1"/>
              </p:cNvSpPr>
              <p:nvPr/>
            </p:nvSpPr>
            <p:spPr bwMode="auto">
              <a:xfrm>
                <a:off x="2099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" name="Rectangle 2400"/>
              <p:cNvSpPr>
                <a:spLocks noChangeArrowheads="1"/>
              </p:cNvSpPr>
              <p:nvPr/>
            </p:nvSpPr>
            <p:spPr bwMode="auto">
              <a:xfrm>
                <a:off x="2086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60" name="Line 2401"/>
              <p:cNvSpPr>
                <a:spLocks noChangeShapeType="1"/>
              </p:cNvSpPr>
              <p:nvPr/>
            </p:nvSpPr>
            <p:spPr bwMode="auto">
              <a:xfrm flipV="1">
                <a:off x="209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1" name="Line 2402"/>
              <p:cNvSpPr>
                <a:spLocks noChangeShapeType="1"/>
              </p:cNvSpPr>
              <p:nvPr/>
            </p:nvSpPr>
            <p:spPr bwMode="auto">
              <a:xfrm>
                <a:off x="209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2" name="Line 2403"/>
              <p:cNvSpPr>
                <a:spLocks noChangeShapeType="1"/>
              </p:cNvSpPr>
              <p:nvPr/>
            </p:nvSpPr>
            <p:spPr bwMode="auto">
              <a:xfrm flipH="1">
                <a:off x="209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3" name="Line 2404"/>
              <p:cNvSpPr>
                <a:spLocks noChangeShapeType="1"/>
              </p:cNvSpPr>
              <p:nvPr/>
            </p:nvSpPr>
            <p:spPr bwMode="auto">
              <a:xfrm>
                <a:off x="2099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4" name="Rectangle 2405"/>
              <p:cNvSpPr>
                <a:spLocks noChangeArrowheads="1"/>
              </p:cNvSpPr>
              <p:nvPr/>
            </p:nvSpPr>
            <p:spPr bwMode="auto">
              <a:xfrm>
                <a:off x="2086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65" name="Line 2406"/>
              <p:cNvSpPr>
                <a:spLocks noChangeShapeType="1"/>
              </p:cNvSpPr>
              <p:nvPr/>
            </p:nvSpPr>
            <p:spPr bwMode="auto">
              <a:xfrm flipV="1">
                <a:off x="209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6" name="Line 2407"/>
              <p:cNvSpPr>
                <a:spLocks noChangeShapeType="1"/>
              </p:cNvSpPr>
              <p:nvPr/>
            </p:nvSpPr>
            <p:spPr bwMode="auto">
              <a:xfrm>
                <a:off x="2099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7" name="Line 2408"/>
              <p:cNvSpPr>
                <a:spLocks noChangeShapeType="1"/>
              </p:cNvSpPr>
              <p:nvPr/>
            </p:nvSpPr>
            <p:spPr bwMode="auto">
              <a:xfrm flipH="1">
                <a:off x="2092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8" name="Line 2409"/>
              <p:cNvSpPr>
                <a:spLocks noChangeShapeType="1"/>
              </p:cNvSpPr>
              <p:nvPr/>
            </p:nvSpPr>
            <p:spPr bwMode="auto">
              <a:xfrm>
                <a:off x="2099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9" name="Rectangle 2410"/>
              <p:cNvSpPr>
                <a:spLocks noChangeArrowheads="1"/>
              </p:cNvSpPr>
              <p:nvPr/>
            </p:nvSpPr>
            <p:spPr bwMode="auto">
              <a:xfrm>
                <a:off x="2092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70" name="Line 2411"/>
              <p:cNvSpPr>
                <a:spLocks noChangeShapeType="1"/>
              </p:cNvSpPr>
              <p:nvPr/>
            </p:nvSpPr>
            <p:spPr bwMode="auto">
              <a:xfrm flipV="1">
                <a:off x="210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1" name="Line 2412"/>
              <p:cNvSpPr>
                <a:spLocks noChangeShapeType="1"/>
              </p:cNvSpPr>
              <p:nvPr/>
            </p:nvSpPr>
            <p:spPr bwMode="auto">
              <a:xfrm>
                <a:off x="210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2" name="Line 2413"/>
              <p:cNvSpPr>
                <a:spLocks noChangeShapeType="1"/>
              </p:cNvSpPr>
              <p:nvPr/>
            </p:nvSpPr>
            <p:spPr bwMode="auto">
              <a:xfrm flipH="1">
                <a:off x="2099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" name="Line 2414"/>
              <p:cNvSpPr>
                <a:spLocks noChangeShapeType="1"/>
              </p:cNvSpPr>
              <p:nvPr/>
            </p:nvSpPr>
            <p:spPr bwMode="auto">
              <a:xfrm>
                <a:off x="2105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4" name="Rectangle 2415"/>
              <p:cNvSpPr>
                <a:spLocks noChangeArrowheads="1"/>
              </p:cNvSpPr>
              <p:nvPr/>
            </p:nvSpPr>
            <p:spPr bwMode="auto">
              <a:xfrm>
                <a:off x="2092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875" name="Line 2416"/>
              <p:cNvSpPr>
                <a:spLocks noChangeShapeType="1"/>
              </p:cNvSpPr>
              <p:nvPr/>
            </p:nvSpPr>
            <p:spPr bwMode="auto">
              <a:xfrm flipV="1">
                <a:off x="210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6" name="Line 2417"/>
              <p:cNvSpPr>
                <a:spLocks noChangeShapeType="1"/>
              </p:cNvSpPr>
              <p:nvPr/>
            </p:nvSpPr>
            <p:spPr bwMode="auto">
              <a:xfrm>
                <a:off x="210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2" name="Group 2418"/>
            <p:cNvGrpSpPr>
              <a:grpSpLocks/>
            </p:cNvGrpSpPr>
            <p:nvPr/>
          </p:nvGrpSpPr>
          <p:grpSpPr bwMode="auto">
            <a:xfrm>
              <a:off x="2099" y="2847"/>
              <a:ext cx="122" cy="102"/>
              <a:chOff x="2099" y="2847"/>
              <a:chExt cx="122" cy="102"/>
            </a:xfrm>
          </p:grpSpPr>
          <p:sp>
            <p:nvSpPr>
              <p:cNvPr id="27477" name="Line 2419"/>
              <p:cNvSpPr>
                <a:spLocks noChangeShapeType="1"/>
              </p:cNvSpPr>
              <p:nvPr/>
            </p:nvSpPr>
            <p:spPr bwMode="auto">
              <a:xfrm flipH="1">
                <a:off x="2099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8" name="Line 2420"/>
              <p:cNvSpPr>
                <a:spLocks noChangeShapeType="1"/>
              </p:cNvSpPr>
              <p:nvPr/>
            </p:nvSpPr>
            <p:spPr bwMode="auto">
              <a:xfrm>
                <a:off x="2105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9" name="Rectangle 2421"/>
              <p:cNvSpPr>
                <a:spLocks noChangeArrowheads="1"/>
              </p:cNvSpPr>
              <p:nvPr/>
            </p:nvSpPr>
            <p:spPr bwMode="auto">
              <a:xfrm>
                <a:off x="2099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80" name="Line 2422"/>
              <p:cNvSpPr>
                <a:spLocks noChangeShapeType="1"/>
              </p:cNvSpPr>
              <p:nvPr/>
            </p:nvSpPr>
            <p:spPr bwMode="auto">
              <a:xfrm flipV="1">
                <a:off x="211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1" name="Line 2423"/>
              <p:cNvSpPr>
                <a:spLocks noChangeShapeType="1"/>
              </p:cNvSpPr>
              <p:nvPr/>
            </p:nvSpPr>
            <p:spPr bwMode="auto">
              <a:xfrm>
                <a:off x="2112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2" name="Line 2424"/>
              <p:cNvSpPr>
                <a:spLocks noChangeShapeType="1"/>
              </p:cNvSpPr>
              <p:nvPr/>
            </p:nvSpPr>
            <p:spPr bwMode="auto">
              <a:xfrm flipH="1">
                <a:off x="2105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3" name="Line 2425"/>
              <p:cNvSpPr>
                <a:spLocks noChangeShapeType="1"/>
              </p:cNvSpPr>
              <p:nvPr/>
            </p:nvSpPr>
            <p:spPr bwMode="auto">
              <a:xfrm>
                <a:off x="2112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4" name="Rectangle 2426"/>
              <p:cNvSpPr>
                <a:spLocks noChangeArrowheads="1"/>
              </p:cNvSpPr>
              <p:nvPr/>
            </p:nvSpPr>
            <p:spPr bwMode="auto">
              <a:xfrm>
                <a:off x="2099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85" name="Line 2427"/>
              <p:cNvSpPr>
                <a:spLocks noChangeShapeType="1"/>
              </p:cNvSpPr>
              <p:nvPr/>
            </p:nvSpPr>
            <p:spPr bwMode="auto">
              <a:xfrm flipV="1">
                <a:off x="211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6" name="Line 2428"/>
              <p:cNvSpPr>
                <a:spLocks noChangeShapeType="1"/>
              </p:cNvSpPr>
              <p:nvPr/>
            </p:nvSpPr>
            <p:spPr bwMode="auto">
              <a:xfrm>
                <a:off x="2112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7" name="Line 2429"/>
              <p:cNvSpPr>
                <a:spLocks noChangeShapeType="1"/>
              </p:cNvSpPr>
              <p:nvPr/>
            </p:nvSpPr>
            <p:spPr bwMode="auto">
              <a:xfrm flipH="1">
                <a:off x="2105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8" name="Line 2430"/>
              <p:cNvSpPr>
                <a:spLocks noChangeShapeType="1"/>
              </p:cNvSpPr>
              <p:nvPr/>
            </p:nvSpPr>
            <p:spPr bwMode="auto">
              <a:xfrm>
                <a:off x="2112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89" name="Rectangle 2431"/>
              <p:cNvSpPr>
                <a:spLocks noChangeArrowheads="1"/>
              </p:cNvSpPr>
              <p:nvPr/>
            </p:nvSpPr>
            <p:spPr bwMode="auto">
              <a:xfrm>
                <a:off x="2099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90" name="Line 2432"/>
              <p:cNvSpPr>
                <a:spLocks noChangeShapeType="1"/>
              </p:cNvSpPr>
              <p:nvPr/>
            </p:nvSpPr>
            <p:spPr bwMode="auto">
              <a:xfrm flipV="1">
                <a:off x="211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1" name="Line 2433"/>
              <p:cNvSpPr>
                <a:spLocks noChangeShapeType="1"/>
              </p:cNvSpPr>
              <p:nvPr/>
            </p:nvSpPr>
            <p:spPr bwMode="auto">
              <a:xfrm>
                <a:off x="211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2" name="Line 2434"/>
              <p:cNvSpPr>
                <a:spLocks noChangeShapeType="1"/>
              </p:cNvSpPr>
              <p:nvPr/>
            </p:nvSpPr>
            <p:spPr bwMode="auto">
              <a:xfrm flipH="1">
                <a:off x="2105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3" name="Line 2435"/>
              <p:cNvSpPr>
                <a:spLocks noChangeShapeType="1"/>
              </p:cNvSpPr>
              <p:nvPr/>
            </p:nvSpPr>
            <p:spPr bwMode="auto">
              <a:xfrm>
                <a:off x="2112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4" name="Rectangle 2436"/>
              <p:cNvSpPr>
                <a:spLocks noChangeArrowheads="1"/>
              </p:cNvSpPr>
              <p:nvPr/>
            </p:nvSpPr>
            <p:spPr bwMode="auto">
              <a:xfrm>
                <a:off x="210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95" name="Line 2437"/>
              <p:cNvSpPr>
                <a:spLocks noChangeShapeType="1"/>
              </p:cNvSpPr>
              <p:nvPr/>
            </p:nvSpPr>
            <p:spPr bwMode="auto">
              <a:xfrm flipV="1">
                <a:off x="211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6" name="Line 2438"/>
              <p:cNvSpPr>
                <a:spLocks noChangeShapeType="1"/>
              </p:cNvSpPr>
              <p:nvPr/>
            </p:nvSpPr>
            <p:spPr bwMode="auto">
              <a:xfrm>
                <a:off x="211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7" name="Line 2439"/>
              <p:cNvSpPr>
                <a:spLocks noChangeShapeType="1"/>
              </p:cNvSpPr>
              <p:nvPr/>
            </p:nvSpPr>
            <p:spPr bwMode="auto">
              <a:xfrm flipH="1">
                <a:off x="2112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8" name="Line 2440"/>
              <p:cNvSpPr>
                <a:spLocks noChangeShapeType="1"/>
              </p:cNvSpPr>
              <p:nvPr/>
            </p:nvSpPr>
            <p:spPr bwMode="auto">
              <a:xfrm>
                <a:off x="2118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99" name="Rectangle 2441"/>
              <p:cNvSpPr>
                <a:spLocks noChangeArrowheads="1"/>
              </p:cNvSpPr>
              <p:nvPr/>
            </p:nvSpPr>
            <p:spPr bwMode="auto">
              <a:xfrm>
                <a:off x="210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00" name="Line 2442"/>
              <p:cNvSpPr>
                <a:spLocks noChangeShapeType="1"/>
              </p:cNvSpPr>
              <p:nvPr/>
            </p:nvSpPr>
            <p:spPr bwMode="auto">
              <a:xfrm flipV="1">
                <a:off x="211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1" name="Line 2443"/>
              <p:cNvSpPr>
                <a:spLocks noChangeShapeType="1"/>
              </p:cNvSpPr>
              <p:nvPr/>
            </p:nvSpPr>
            <p:spPr bwMode="auto">
              <a:xfrm>
                <a:off x="211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2" name="Line 2444"/>
              <p:cNvSpPr>
                <a:spLocks noChangeShapeType="1"/>
              </p:cNvSpPr>
              <p:nvPr/>
            </p:nvSpPr>
            <p:spPr bwMode="auto">
              <a:xfrm flipH="1">
                <a:off x="2112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3" name="Line 2445"/>
              <p:cNvSpPr>
                <a:spLocks noChangeShapeType="1"/>
              </p:cNvSpPr>
              <p:nvPr/>
            </p:nvSpPr>
            <p:spPr bwMode="auto">
              <a:xfrm>
                <a:off x="2118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4" name="Rectangle 2446"/>
              <p:cNvSpPr>
                <a:spLocks noChangeArrowheads="1"/>
              </p:cNvSpPr>
              <p:nvPr/>
            </p:nvSpPr>
            <p:spPr bwMode="auto">
              <a:xfrm>
                <a:off x="2105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05" name="Line 2447"/>
              <p:cNvSpPr>
                <a:spLocks noChangeShapeType="1"/>
              </p:cNvSpPr>
              <p:nvPr/>
            </p:nvSpPr>
            <p:spPr bwMode="auto">
              <a:xfrm flipV="1">
                <a:off x="211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6" name="Line 2448"/>
              <p:cNvSpPr>
                <a:spLocks noChangeShapeType="1"/>
              </p:cNvSpPr>
              <p:nvPr/>
            </p:nvSpPr>
            <p:spPr bwMode="auto">
              <a:xfrm>
                <a:off x="211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7" name="Line 2449"/>
              <p:cNvSpPr>
                <a:spLocks noChangeShapeType="1"/>
              </p:cNvSpPr>
              <p:nvPr/>
            </p:nvSpPr>
            <p:spPr bwMode="auto">
              <a:xfrm flipH="1">
                <a:off x="211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8" name="Line 2450"/>
              <p:cNvSpPr>
                <a:spLocks noChangeShapeType="1"/>
              </p:cNvSpPr>
              <p:nvPr/>
            </p:nvSpPr>
            <p:spPr bwMode="auto">
              <a:xfrm>
                <a:off x="211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09" name="Rectangle 2451"/>
              <p:cNvSpPr>
                <a:spLocks noChangeArrowheads="1"/>
              </p:cNvSpPr>
              <p:nvPr/>
            </p:nvSpPr>
            <p:spPr bwMode="auto">
              <a:xfrm>
                <a:off x="2112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10" name="Line 2452"/>
              <p:cNvSpPr>
                <a:spLocks noChangeShapeType="1"/>
              </p:cNvSpPr>
              <p:nvPr/>
            </p:nvSpPr>
            <p:spPr bwMode="auto">
              <a:xfrm flipV="1">
                <a:off x="212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1" name="Line 2453"/>
              <p:cNvSpPr>
                <a:spLocks noChangeShapeType="1"/>
              </p:cNvSpPr>
              <p:nvPr/>
            </p:nvSpPr>
            <p:spPr bwMode="auto">
              <a:xfrm>
                <a:off x="212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2" name="Line 2454"/>
              <p:cNvSpPr>
                <a:spLocks noChangeShapeType="1"/>
              </p:cNvSpPr>
              <p:nvPr/>
            </p:nvSpPr>
            <p:spPr bwMode="auto">
              <a:xfrm flipH="1">
                <a:off x="2118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3" name="Line 2455"/>
              <p:cNvSpPr>
                <a:spLocks noChangeShapeType="1"/>
              </p:cNvSpPr>
              <p:nvPr/>
            </p:nvSpPr>
            <p:spPr bwMode="auto">
              <a:xfrm>
                <a:off x="212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4" name="Rectangle 2456"/>
              <p:cNvSpPr>
                <a:spLocks noChangeArrowheads="1"/>
              </p:cNvSpPr>
              <p:nvPr/>
            </p:nvSpPr>
            <p:spPr bwMode="auto">
              <a:xfrm>
                <a:off x="2112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15" name="Line 2457"/>
              <p:cNvSpPr>
                <a:spLocks noChangeShapeType="1"/>
              </p:cNvSpPr>
              <p:nvPr/>
            </p:nvSpPr>
            <p:spPr bwMode="auto">
              <a:xfrm flipV="1">
                <a:off x="212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6" name="Line 2458"/>
              <p:cNvSpPr>
                <a:spLocks noChangeShapeType="1"/>
              </p:cNvSpPr>
              <p:nvPr/>
            </p:nvSpPr>
            <p:spPr bwMode="auto">
              <a:xfrm>
                <a:off x="212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7" name="Line 2459"/>
              <p:cNvSpPr>
                <a:spLocks noChangeShapeType="1"/>
              </p:cNvSpPr>
              <p:nvPr/>
            </p:nvSpPr>
            <p:spPr bwMode="auto">
              <a:xfrm flipH="1">
                <a:off x="2118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8" name="Line 2460"/>
              <p:cNvSpPr>
                <a:spLocks noChangeShapeType="1"/>
              </p:cNvSpPr>
              <p:nvPr/>
            </p:nvSpPr>
            <p:spPr bwMode="auto">
              <a:xfrm>
                <a:off x="2125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19" name="Rectangle 2461"/>
              <p:cNvSpPr>
                <a:spLocks noChangeArrowheads="1"/>
              </p:cNvSpPr>
              <p:nvPr/>
            </p:nvSpPr>
            <p:spPr bwMode="auto">
              <a:xfrm>
                <a:off x="2118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20" name="Line 2462"/>
              <p:cNvSpPr>
                <a:spLocks noChangeShapeType="1"/>
              </p:cNvSpPr>
              <p:nvPr/>
            </p:nvSpPr>
            <p:spPr bwMode="auto">
              <a:xfrm flipV="1">
                <a:off x="213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1" name="Line 2463"/>
              <p:cNvSpPr>
                <a:spLocks noChangeShapeType="1"/>
              </p:cNvSpPr>
              <p:nvPr/>
            </p:nvSpPr>
            <p:spPr bwMode="auto">
              <a:xfrm>
                <a:off x="2131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2" name="Line 2464"/>
              <p:cNvSpPr>
                <a:spLocks noChangeShapeType="1"/>
              </p:cNvSpPr>
              <p:nvPr/>
            </p:nvSpPr>
            <p:spPr bwMode="auto">
              <a:xfrm flipH="1">
                <a:off x="2125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3" name="Line 2465"/>
              <p:cNvSpPr>
                <a:spLocks noChangeShapeType="1"/>
              </p:cNvSpPr>
              <p:nvPr/>
            </p:nvSpPr>
            <p:spPr bwMode="auto">
              <a:xfrm>
                <a:off x="2131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4" name="Rectangle 2466"/>
              <p:cNvSpPr>
                <a:spLocks noChangeArrowheads="1"/>
              </p:cNvSpPr>
              <p:nvPr/>
            </p:nvSpPr>
            <p:spPr bwMode="auto">
              <a:xfrm>
                <a:off x="2118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25" name="Line 2467"/>
              <p:cNvSpPr>
                <a:spLocks noChangeShapeType="1"/>
              </p:cNvSpPr>
              <p:nvPr/>
            </p:nvSpPr>
            <p:spPr bwMode="auto">
              <a:xfrm flipV="1">
                <a:off x="213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6" name="Line 2468"/>
              <p:cNvSpPr>
                <a:spLocks noChangeShapeType="1"/>
              </p:cNvSpPr>
              <p:nvPr/>
            </p:nvSpPr>
            <p:spPr bwMode="auto">
              <a:xfrm>
                <a:off x="213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7" name="Line 2469"/>
              <p:cNvSpPr>
                <a:spLocks noChangeShapeType="1"/>
              </p:cNvSpPr>
              <p:nvPr/>
            </p:nvSpPr>
            <p:spPr bwMode="auto">
              <a:xfrm flipH="1">
                <a:off x="212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8" name="Line 2470"/>
              <p:cNvSpPr>
                <a:spLocks noChangeShapeType="1"/>
              </p:cNvSpPr>
              <p:nvPr/>
            </p:nvSpPr>
            <p:spPr bwMode="auto">
              <a:xfrm>
                <a:off x="2131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29" name="Rectangle 2471"/>
              <p:cNvSpPr>
                <a:spLocks noChangeArrowheads="1"/>
              </p:cNvSpPr>
              <p:nvPr/>
            </p:nvSpPr>
            <p:spPr bwMode="auto">
              <a:xfrm>
                <a:off x="2118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30" name="Line 2472"/>
              <p:cNvSpPr>
                <a:spLocks noChangeShapeType="1"/>
              </p:cNvSpPr>
              <p:nvPr/>
            </p:nvSpPr>
            <p:spPr bwMode="auto">
              <a:xfrm flipV="1">
                <a:off x="213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1" name="Line 2473"/>
              <p:cNvSpPr>
                <a:spLocks noChangeShapeType="1"/>
              </p:cNvSpPr>
              <p:nvPr/>
            </p:nvSpPr>
            <p:spPr bwMode="auto">
              <a:xfrm>
                <a:off x="2131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2" name="Line 2474"/>
              <p:cNvSpPr>
                <a:spLocks noChangeShapeType="1"/>
              </p:cNvSpPr>
              <p:nvPr/>
            </p:nvSpPr>
            <p:spPr bwMode="auto">
              <a:xfrm flipH="1">
                <a:off x="2125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3" name="Line 2475"/>
              <p:cNvSpPr>
                <a:spLocks noChangeShapeType="1"/>
              </p:cNvSpPr>
              <p:nvPr/>
            </p:nvSpPr>
            <p:spPr bwMode="auto">
              <a:xfrm>
                <a:off x="2131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4" name="Rectangle 2476"/>
              <p:cNvSpPr>
                <a:spLocks noChangeArrowheads="1"/>
              </p:cNvSpPr>
              <p:nvPr/>
            </p:nvSpPr>
            <p:spPr bwMode="auto">
              <a:xfrm>
                <a:off x="2125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35" name="Line 2477"/>
              <p:cNvSpPr>
                <a:spLocks noChangeShapeType="1"/>
              </p:cNvSpPr>
              <p:nvPr/>
            </p:nvSpPr>
            <p:spPr bwMode="auto">
              <a:xfrm flipV="1">
                <a:off x="213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6" name="Line 2478"/>
              <p:cNvSpPr>
                <a:spLocks noChangeShapeType="1"/>
              </p:cNvSpPr>
              <p:nvPr/>
            </p:nvSpPr>
            <p:spPr bwMode="auto">
              <a:xfrm>
                <a:off x="213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7" name="Line 2479"/>
              <p:cNvSpPr>
                <a:spLocks noChangeShapeType="1"/>
              </p:cNvSpPr>
              <p:nvPr/>
            </p:nvSpPr>
            <p:spPr bwMode="auto">
              <a:xfrm flipH="1">
                <a:off x="2131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8" name="Line 2480"/>
              <p:cNvSpPr>
                <a:spLocks noChangeShapeType="1"/>
              </p:cNvSpPr>
              <p:nvPr/>
            </p:nvSpPr>
            <p:spPr bwMode="auto">
              <a:xfrm>
                <a:off x="2137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39" name="Rectangle 2481"/>
              <p:cNvSpPr>
                <a:spLocks noChangeArrowheads="1"/>
              </p:cNvSpPr>
              <p:nvPr/>
            </p:nvSpPr>
            <p:spPr bwMode="auto">
              <a:xfrm>
                <a:off x="2125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40" name="Line 2482"/>
              <p:cNvSpPr>
                <a:spLocks noChangeShapeType="1"/>
              </p:cNvSpPr>
              <p:nvPr/>
            </p:nvSpPr>
            <p:spPr bwMode="auto">
              <a:xfrm flipV="1">
                <a:off x="213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1" name="Line 2483"/>
              <p:cNvSpPr>
                <a:spLocks noChangeShapeType="1"/>
              </p:cNvSpPr>
              <p:nvPr/>
            </p:nvSpPr>
            <p:spPr bwMode="auto">
              <a:xfrm>
                <a:off x="213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2" name="Line 2484"/>
              <p:cNvSpPr>
                <a:spLocks noChangeShapeType="1"/>
              </p:cNvSpPr>
              <p:nvPr/>
            </p:nvSpPr>
            <p:spPr bwMode="auto">
              <a:xfrm flipH="1">
                <a:off x="2131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3" name="Line 2485"/>
              <p:cNvSpPr>
                <a:spLocks noChangeShapeType="1"/>
              </p:cNvSpPr>
              <p:nvPr/>
            </p:nvSpPr>
            <p:spPr bwMode="auto">
              <a:xfrm>
                <a:off x="2137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4" name="Rectangle 2486"/>
              <p:cNvSpPr>
                <a:spLocks noChangeArrowheads="1"/>
              </p:cNvSpPr>
              <p:nvPr/>
            </p:nvSpPr>
            <p:spPr bwMode="auto">
              <a:xfrm>
                <a:off x="2125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45" name="Line 2487"/>
              <p:cNvSpPr>
                <a:spLocks noChangeShapeType="1"/>
              </p:cNvSpPr>
              <p:nvPr/>
            </p:nvSpPr>
            <p:spPr bwMode="auto">
              <a:xfrm flipV="1">
                <a:off x="213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6" name="Line 2488"/>
              <p:cNvSpPr>
                <a:spLocks noChangeShapeType="1"/>
              </p:cNvSpPr>
              <p:nvPr/>
            </p:nvSpPr>
            <p:spPr bwMode="auto">
              <a:xfrm>
                <a:off x="213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7" name="Line 2489"/>
              <p:cNvSpPr>
                <a:spLocks noChangeShapeType="1"/>
              </p:cNvSpPr>
              <p:nvPr/>
            </p:nvSpPr>
            <p:spPr bwMode="auto">
              <a:xfrm flipH="1">
                <a:off x="213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8" name="Line 2490"/>
              <p:cNvSpPr>
                <a:spLocks noChangeShapeType="1"/>
              </p:cNvSpPr>
              <p:nvPr/>
            </p:nvSpPr>
            <p:spPr bwMode="auto">
              <a:xfrm>
                <a:off x="213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49" name="Rectangle 2491"/>
              <p:cNvSpPr>
                <a:spLocks noChangeArrowheads="1"/>
              </p:cNvSpPr>
              <p:nvPr/>
            </p:nvSpPr>
            <p:spPr bwMode="auto">
              <a:xfrm>
                <a:off x="2131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50" name="Line 2492"/>
              <p:cNvSpPr>
                <a:spLocks noChangeShapeType="1"/>
              </p:cNvSpPr>
              <p:nvPr/>
            </p:nvSpPr>
            <p:spPr bwMode="auto">
              <a:xfrm flipV="1">
                <a:off x="214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1" name="Line 2493"/>
              <p:cNvSpPr>
                <a:spLocks noChangeShapeType="1"/>
              </p:cNvSpPr>
              <p:nvPr/>
            </p:nvSpPr>
            <p:spPr bwMode="auto">
              <a:xfrm>
                <a:off x="214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2" name="Line 2494"/>
              <p:cNvSpPr>
                <a:spLocks noChangeShapeType="1"/>
              </p:cNvSpPr>
              <p:nvPr/>
            </p:nvSpPr>
            <p:spPr bwMode="auto">
              <a:xfrm flipH="1">
                <a:off x="213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3" name="Line 2495"/>
              <p:cNvSpPr>
                <a:spLocks noChangeShapeType="1"/>
              </p:cNvSpPr>
              <p:nvPr/>
            </p:nvSpPr>
            <p:spPr bwMode="auto">
              <a:xfrm>
                <a:off x="214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4" name="Rectangle 2496"/>
              <p:cNvSpPr>
                <a:spLocks noChangeArrowheads="1"/>
              </p:cNvSpPr>
              <p:nvPr/>
            </p:nvSpPr>
            <p:spPr bwMode="auto">
              <a:xfrm>
                <a:off x="2131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55" name="Line 2497"/>
              <p:cNvSpPr>
                <a:spLocks noChangeShapeType="1"/>
              </p:cNvSpPr>
              <p:nvPr/>
            </p:nvSpPr>
            <p:spPr bwMode="auto">
              <a:xfrm flipV="1">
                <a:off x="2144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6" name="Line 2498"/>
              <p:cNvSpPr>
                <a:spLocks noChangeShapeType="1"/>
              </p:cNvSpPr>
              <p:nvPr/>
            </p:nvSpPr>
            <p:spPr bwMode="auto">
              <a:xfrm>
                <a:off x="214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7" name="Line 2499"/>
              <p:cNvSpPr>
                <a:spLocks noChangeShapeType="1"/>
              </p:cNvSpPr>
              <p:nvPr/>
            </p:nvSpPr>
            <p:spPr bwMode="auto">
              <a:xfrm flipH="1">
                <a:off x="2137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8" name="Line 2500"/>
              <p:cNvSpPr>
                <a:spLocks noChangeShapeType="1"/>
              </p:cNvSpPr>
              <p:nvPr/>
            </p:nvSpPr>
            <p:spPr bwMode="auto">
              <a:xfrm>
                <a:off x="2144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59" name="Rectangle 2501"/>
              <p:cNvSpPr>
                <a:spLocks noChangeArrowheads="1"/>
              </p:cNvSpPr>
              <p:nvPr/>
            </p:nvSpPr>
            <p:spPr bwMode="auto">
              <a:xfrm>
                <a:off x="2137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60" name="Line 2502"/>
              <p:cNvSpPr>
                <a:spLocks noChangeShapeType="1"/>
              </p:cNvSpPr>
              <p:nvPr/>
            </p:nvSpPr>
            <p:spPr bwMode="auto">
              <a:xfrm flipV="1">
                <a:off x="215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1" name="Line 2503"/>
              <p:cNvSpPr>
                <a:spLocks noChangeShapeType="1"/>
              </p:cNvSpPr>
              <p:nvPr/>
            </p:nvSpPr>
            <p:spPr bwMode="auto">
              <a:xfrm>
                <a:off x="215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2" name="Line 2504"/>
              <p:cNvSpPr>
                <a:spLocks noChangeShapeType="1"/>
              </p:cNvSpPr>
              <p:nvPr/>
            </p:nvSpPr>
            <p:spPr bwMode="auto">
              <a:xfrm flipH="1">
                <a:off x="2144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3" name="Line 2505"/>
              <p:cNvSpPr>
                <a:spLocks noChangeShapeType="1"/>
              </p:cNvSpPr>
              <p:nvPr/>
            </p:nvSpPr>
            <p:spPr bwMode="auto">
              <a:xfrm>
                <a:off x="2150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4" name="Rectangle 2506"/>
              <p:cNvSpPr>
                <a:spLocks noChangeArrowheads="1"/>
              </p:cNvSpPr>
              <p:nvPr/>
            </p:nvSpPr>
            <p:spPr bwMode="auto">
              <a:xfrm>
                <a:off x="2137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65" name="Line 2507"/>
              <p:cNvSpPr>
                <a:spLocks noChangeShapeType="1"/>
              </p:cNvSpPr>
              <p:nvPr/>
            </p:nvSpPr>
            <p:spPr bwMode="auto">
              <a:xfrm flipV="1">
                <a:off x="215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6" name="Line 2508"/>
              <p:cNvSpPr>
                <a:spLocks noChangeShapeType="1"/>
              </p:cNvSpPr>
              <p:nvPr/>
            </p:nvSpPr>
            <p:spPr bwMode="auto">
              <a:xfrm>
                <a:off x="215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7" name="Line 2509"/>
              <p:cNvSpPr>
                <a:spLocks noChangeShapeType="1"/>
              </p:cNvSpPr>
              <p:nvPr/>
            </p:nvSpPr>
            <p:spPr bwMode="auto">
              <a:xfrm flipH="1">
                <a:off x="214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8" name="Line 2510"/>
              <p:cNvSpPr>
                <a:spLocks noChangeShapeType="1"/>
              </p:cNvSpPr>
              <p:nvPr/>
            </p:nvSpPr>
            <p:spPr bwMode="auto">
              <a:xfrm>
                <a:off x="2150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69" name="Rectangle 2511"/>
              <p:cNvSpPr>
                <a:spLocks noChangeArrowheads="1"/>
              </p:cNvSpPr>
              <p:nvPr/>
            </p:nvSpPr>
            <p:spPr bwMode="auto">
              <a:xfrm>
                <a:off x="2137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70" name="Line 2512"/>
              <p:cNvSpPr>
                <a:spLocks noChangeShapeType="1"/>
              </p:cNvSpPr>
              <p:nvPr/>
            </p:nvSpPr>
            <p:spPr bwMode="auto">
              <a:xfrm flipV="1">
                <a:off x="215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1" name="Line 2513"/>
              <p:cNvSpPr>
                <a:spLocks noChangeShapeType="1"/>
              </p:cNvSpPr>
              <p:nvPr/>
            </p:nvSpPr>
            <p:spPr bwMode="auto">
              <a:xfrm>
                <a:off x="215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2" name="Line 2514"/>
              <p:cNvSpPr>
                <a:spLocks noChangeShapeType="1"/>
              </p:cNvSpPr>
              <p:nvPr/>
            </p:nvSpPr>
            <p:spPr bwMode="auto">
              <a:xfrm flipH="1">
                <a:off x="214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3" name="Line 2515"/>
              <p:cNvSpPr>
                <a:spLocks noChangeShapeType="1"/>
              </p:cNvSpPr>
              <p:nvPr/>
            </p:nvSpPr>
            <p:spPr bwMode="auto">
              <a:xfrm>
                <a:off x="2150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4" name="Rectangle 2516"/>
              <p:cNvSpPr>
                <a:spLocks noChangeArrowheads="1"/>
              </p:cNvSpPr>
              <p:nvPr/>
            </p:nvSpPr>
            <p:spPr bwMode="auto">
              <a:xfrm>
                <a:off x="2144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75" name="Line 2517"/>
              <p:cNvSpPr>
                <a:spLocks noChangeShapeType="1"/>
              </p:cNvSpPr>
              <p:nvPr/>
            </p:nvSpPr>
            <p:spPr bwMode="auto">
              <a:xfrm flipV="1">
                <a:off x="215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6" name="Line 2518"/>
              <p:cNvSpPr>
                <a:spLocks noChangeShapeType="1"/>
              </p:cNvSpPr>
              <p:nvPr/>
            </p:nvSpPr>
            <p:spPr bwMode="auto">
              <a:xfrm>
                <a:off x="215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7" name="Line 2519"/>
              <p:cNvSpPr>
                <a:spLocks noChangeShapeType="1"/>
              </p:cNvSpPr>
              <p:nvPr/>
            </p:nvSpPr>
            <p:spPr bwMode="auto">
              <a:xfrm flipH="1">
                <a:off x="2150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8" name="Line 2520"/>
              <p:cNvSpPr>
                <a:spLocks noChangeShapeType="1"/>
              </p:cNvSpPr>
              <p:nvPr/>
            </p:nvSpPr>
            <p:spPr bwMode="auto">
              <a:xfrm>
                <a:off x="2157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79" name="Rectangle 2521"/>
              <p:cNvSpPr>
                <a:spLocks noChangeArrowheads="1"/>
              </p:cNvSpPr>
              <p:nvPr/>
            </p:nvSpPr>
            <p:spPr bwMode="auto">
              <a:xfrm>
                <a:off x="2144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80" name="Line 2522"/>
              <p:cNvSpPr>
                <a:spLocks noChangeShapeType="1"/>
              </p:cNvSpPr>
              <p:nvPr/>
            </p:nvSpPr>
            <p:spPr bwMode="auto">
              <a:xfrm flipV="1">
                <a:off x="215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1" name="Line 2523"/>
              <p:cNvSpPr>
                <a:spLocks noChangeShapeType="1"/>
              </p:cNvSpPr>
              <p:nvPr/>
            </p:nvSpPr>
            <p:spPr bwMode="auto">
              <a:xfrm>
                <a:off x="2157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2" name="Line 2524"/>
              <p:cNvSpPr>
                <a:spLocks noChangeShapeType="1"/>
              </p:cNvSpPr>
              <p:nvPr/>
            </p:nvSpPr>
            <p:spPr bwMode="auto">
              <a:xfrm flipH="1">
                <a:off x="2150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3" name="Line 2525"/>
              <p:cNvSpPr>
                <a:spLocks noChangeShapeType="1"/>
              </p:cNvSpPr>
              <p:nvPr/>
            </p:nvSpPr>
            <p:spPr bwMode="auto">
              <a:xfrm>
                <a:off x="2157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4" name="Rectangle 2526"/>
              <p:cNvSpPr>
                <a:spLocks noChangeArrowheads="1"/>
              </p:cNvSpPr>
              <p:nvPr/>
            </p:nvSpPr>
            <p:spPr bwMode="auto">
              <a:xfrm>
                <a:off x="2144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85" name="Line 2527"/>
              <p:cNvSpPr>
                <a:spLocks noChangeShapeType="1"/>
              </p:cNvSpPr>
              <p:nvPr/>
            </p:nvSpPr>
            <p:spPr bwMode="auto">
              <a:xfrm flipV="1">
                <a:off x="215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6" name="Line 2528"/>
              <p:cNvSpPr>
                <a:spLocks noChangeShapeType="1"/>
              </p:cNvSpPr>
              <p:nvPr/>
            </p:nvSpPr>
            <p:spPr bwMode="auto">
              <a:xfrm>
                <a:off x="2157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7" name="Line 2529"/>
              <p:cNvSpPr>
                <a:spLocks noChangeShapeType="1"/>
              </p:cNvSpPr>
              <p:nvPr/>
            </p:nvSpPr>
            <p:spPr bwMode="auto">
              <a:xfrm flipH="1">
                <a:off x="2150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8" name="Line 2530"/>
              <p:cNvSpPr>
                <a:spLocks noChangeShapeType="1"/>
              </p:cNvSpPr>
              <p:nvPr/>
            </p:nvSpPr>
            <p:spPr bwMode="auto">
              <a:xfrm>
                <a:off x="2157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89" name="Rectangle 2531"/>
              <p:cNvSpPr>
                <a:spLocks noChangeArrowheads="1"/>
              </p:cNvSpPr>
              <p:nvPr/>
            </p:nvSpPr>
            <p:spPr bwMode="auto">
              <a:xfrm>
                <a:off x="2150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90" name="Line 2532"/>
              <p:cNvSpPr>
                <a:spLocks noChangeShapeType="1"/>
              </p:cNvSpPr>
              <p:nvPr/>
            </p:nvSpPr>
            <p:spPr bwMode="auto">
              <a:xfrm flipV="1">
                <a:off x="2163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1" name="Line 2533"/>
              <p:cNvSpPr>
                <a:spLocks noChangeShapeType="1"/>
              </p:cNvSpPr>
              <p:nvPr/>
            </p:nvSpPr>
            <p:spPr bwMode="auto">
              <a:xfrm>
                <a:off x="216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2" name="Line 2534"/>
              <p:cNvSpPr>
                <a:spLocks noChangeShapeType="1"/>
              </p:cNvSpPr>
              <p:nvPr/>
            </p:nvSpPr>
            <p:spPr bwMode="auto">
              <a:xfrm flipH="1">
                <a:off x="2157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3" name="Line 2535"/>
              <p:cNvSpPr>
                <a:spLocks noChangeShapeType="1"/>
              </p:cNvSpPr>
              <p:nvPr/>
            </p:nvSpPr>
            <p:spPr bwMode="auto">
              <a:xfrm>
                <a:off x="2163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4" name="Rectangle 2536"/>
              <p:cNvSpPr>
                <a:spLocks noChangeArrowheads="1"/>
              </p:cNvSpPr>
              <p:nvPr/>
            </p:nvSpPr>
            <p:spPr bwMode="auto">
              <a:xfrm>
                <a:off x="2150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595" name="Line 2537"/>
              <p:cNvSpPr>
                <a:spLocks noChangeShapeType="1"/>
              </p:cNvSpPr>
              <p:nvPr/>
            </p:nvSpPr>
            <p:spPr bwMode="auto">
              <a:xfrm flipV="1">
                <a:off x="216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6" name="Line 2538"/>
              <p:cNvSpPr>
                <a:spLocks noChangeShapeType="1"/>
              </p:cNvSpPr>
              <p:nvPr/>
            </p:nvSpPr>
            <p:spPr bwMode="auto">
              <a:xfrm>
                <a:off x="216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7" name="Line 2539"/>
              <p:cNvSpPr>
                <a:spLocks noChangeShapeType="1"/>
              </p:cNvSpPr>
              <p:nvPr/>
            </p:nvSpPr>
            <p:spPr bwMode="auto">
              <a:xfrm flipH="1">
                <a:off x="215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8" name="Line 2540"/>
              <p:cNvSpPr>
                <a:spLocks noChangeShapeType="1"/>
              </p:cNvSpPr>
              <p:nvPr/>
            </p:nvSpPr>
            <p:spPr bwMode="auto">
              <a:xfrm>
                <a:off x="216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99" name="Rectangle 2541"/>
              <p:cNvSpPr>
                <a:spLocks noChangeArrowheads="1"/>
              </p:cNvSpPr>
              <p:nvPr/>
            </p:nvSpPr>
            <p:spPr bwMode="auto">
              <a:xfrm>
                <a:off x="2150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00" name="Line 2542"/>
              <p:cNvSpPr>
                <a:spLocks noChangeShapeType="1"/>
              </p:cNvSpPr>
              <p:nvPr/>
            </p:nvSpPr>
            <p:spPr bwMode="auto">
              <a:xfrm flipV="1">
                <a:off x="2163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1" name="Line 2543"/>
              <p:cNvSpPr>
                <a:spLocks noChangeShapeType="1"/>
              </p:cNvSpPr>
              <p:nvPr/>
            </p:nvSpPr>
            <p:spPr bwMode="auto">
              <a:xfrm>
                <a:off x="2163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2" name="Line 2544"/>
              <p:cNvSpPr>
                <a:spLocks noChangeShapeType="1"/>
              </p:cNvSpPr>
              <p:nvPr/>
            </p:nvSpPr>
            <p:spPr bwMode="auto">
              <a:xfrm flipH="1">
                <a:off x="2157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3" name="Line 2545"/>
              <p:cNvSpPr>
                <a:spLocks noChangeShapeType="1"/>
              </p:cNvSpPr>
              <p:nvPr/>
            </p:nvSpPr>
            <p:spPr bwMode="auto">
              <a:xfrm>
                <a:off x="2163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4" name="Rectangle 2546"/>
              <p:cNvSpPr>
                <a:spLocks noChangeArrowheads="1"/>
              </p:cNvSpPr>
              <p:nvPr/>
            </p:nvSpPr>
            <p:spPr bwMode="auto">
              <a:xfrm>
                <a:off x="2157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05" name="Line 2547"/>
              <p:cNvSpPr>
                <a:spLocks noChangeShapeType="1"/>
              </p:cNvSpPr>
              <p:nvPr/>
            </p:nvSpPr>
            <p:spPr bwMode="auto">
              <a:xfrm flipV="1">
                <a:off x="217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6" name="Line 2548"/>
              <p:cNvSpPr>
                <a:spLocks noChangeShapeType="1"/>
              </p:cNvSpPr>
              <p:nvPr/>
            </p:nvSpPr>
            <p:spPr bwMode="auto">
              <a:xfrm>
                <a:off x="217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7" name="Line 2549"/>
              <p:cNvSpPr>
                <a:spLocks noChangeShapeType="1"/>
              </p:cNvSpPr>
              <p:nvPr/>
            </p:nvSpPr>
            <p:spPr bwMode="auto">
              <a:xfrm flipH="1">
                <a:off x="2163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8" name="Line 2550"/>
              <p:cNvSpPr>
                <a:spLocks noChangeShapeType="1"/>
              </p:cNvSpPr>
              <p:nvPr/>
            </p:nvSpPr>
            <p:spPr bwMode="auto">
              <a:xfrm>
                <a:off x="2170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09" name="Rectangle 2551"/>
              <p:cNvSpPr>
                <a:spLocks noChangeArrowheads="1"/>
              </p:cNvSpPr>
              <p:nvPr/>
            </p:nvSpPr>
            <p:spPr bwMode="auto">
              <a:xfrm>
                <a:off x="215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10" name="Line 2552"/>
              <p:cNvSpPr>
                <a:spLocks noChangeShapeType="1"/>
              </p:cNvSpPr>
              <p:nvPr/>
            </p:nvSpPr>
            <p:spPr bwMode="auto">
              <a:xfrm flipV="1">
                <a:off x="217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1" name="Line 2553"/>
              <p:cNvSpPr>
                <a:spLocks noChangeShapeType="1"/>
              </p:cNvSpPr>
              <p:nvPr/>
            </p:nvSpPr>
            <p:spPr bwMode="auto">
              <a:xfrm>
                <a:off x="217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2" name="Line 2554"/>
              <p:cNvSpPr>
                <a:spLocks noChangeShapeType="1"/>
              </p:cNvSpPr>
              <p:nvPr/>
            </p:nvSpPr>
            <p:spPr bwMode="auto">
              <a:xfrm flipH="1">
                <a:off x="216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3" name="Line 2555"/>
              <p:cNvSpPr>
                <a:spLocks noChangeShapeType="1"/>
              </p:cNvSpPr>
              <p:nvPr/>
            </p:nvSpPr>
            <p:spPr bwMode="auto">
              <a:xfrm>
                <a:off x="217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4" name="Rectangle 2556"/>
              <p:cNvSpPr>
                <a:spLocks noChangeArrowheads="1"/>
              </p:cNvSpPr>
              <p:nvPr/>
            </p:nvSpPr>
            <p:spPr bwMode="auto">
              <a:xfrm>
                <a:off x="2163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15" name="Line 2557"/>
              <p:cNvSpPr>
                <a:spLocks noChangeShapeType="1"/>
              </p:cNvSpPr>
              <p:nvPr/>
            </p:nvSpPr>
            <p:spPr bwMode="auto">
              <a:xfrm flipV="1">
                <a:off x="217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6" name="Line 2558"/>
              <p:cNvSpPr>
                <a:spLocks noChangeShapeType="1"/>
              </p:cNvSpPr>
              <p:nvPr/>
            </p:nvSpPr>
            <p:spPr bwMode="auto">
              <a:xfrm>
                <a:off x="217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7" name="Line 2559"/>
              <p:cNvSpPr>
                <a:spLocks noChangeShapeType="1"/>
              </p:cNvSpPr>
              <p:nvPr/>
            </p:nvSpPr>
            <p:spPr bwMode="auto">
              <a:xfrm flipH="1">
                <a:off x="217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8" name="Line 2560"/>
              <p:cNvSpPr>
                <a:spLocks noChangeShapeType="1"/>
              </p:cNvSpPr>
              <p:nvPr/>
            </p:nvSpPr>
            <p:spPr bwMode="auto">
              <a:xfrm>
                <a:off x="217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19" name="Rectangle 2561"/>
              <p:cNvSpPr>
                <a:spLocks noChangeArrowheads="1"/>
              </p:cNvSpPr>
              <p:nvPr/>
            </p:nvSpPr>
            <p:spPr bwMode="auto">
              <a:xfrm>
                <a:off x="2163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20" name="Line 2562"/>
              <p:cNvSpPr>
                <a:spLocks noChangeShapeType="1"/>
              </p:cNvSpPr>
              <p:nvPr/>
            </p:nvSpPr>
            <p:spPr bwMode="auto">
              <a:xfrm flipV="1">
                <a:off x="217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1" name="Line 2563"/>
              <p:cNvSpPr>
                <a:spLocks noChangeShapeType="1"/>
              </p:cNvSpPr>
              <p:nvPr/>
            </p:nvSpPr>
            <p:spPr bwMode="auto">
              <a:xfrm>
                <a:off x="217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2" name="Line 2564"/>
              <p:cNvSpPr>
                <a:spLocks noChangeShapeType="1"/>
              </p:cNvSpPr>
              <p:nvPr/>
            </p:nvSpPr>
            <p:spPr bwMode="auto">
              <a:xfrm flipH="1">
                <a:off x="2170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3" name="Line 2565"/>
              <p:cNvSpPr>
                <a:spLocks noChangeShapeType="1"/>
              </p:cNvSpPr>
              <p:nvPr/>
            </p:nvSpPr>
            <p:spPr bwMode="auto">
              <a:xfrm>
                <a:off x="2176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4" name="Rectangle 2566"/>
              <p:cNvSpPr>
                <a:spLocks noChangeArrowheads="1"/>
              </p:cNvSpPr>
              <p:nvPr/>
            </p:nvSpPr>
            <p:spPr bwMode="auto">
              <a:xfrm>
                <a:off x="2163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25" name="Line 2567"/>
              <p:cNvSpPr>
                <a:spLocks noChangeShapeType="1"/>
              </p:cNvSpPr>
              <p:nvPr/>
            </p:nvSpPr>
            <p:spPr bwMode="auto">
              <a:xfrm flipV="1">
                <a:off x="217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6" name="Line 2568"/>
              <p:cNvSpPr>
                <a:spLocks noChangeShapeType="1"/>
              </p:cNvSpPr>
              <p:nvPr/>
            </p:nvSpPr>
            <p:spPr bwMode="auto">
              <a:xfrm>
                <a:off x="217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7" name="Line 2569"/>
              <p:cNvSpPr>
                <a:spLocks noChangeShapeType="1"/>
              </p:cNvSpPr>
              <p:nvPr/>
            </p:nvSpPr>
            <p:spPr bwMode="auto">
              <a:xfrm flipH="1">
                <a:off x="217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8" name="Line 2570"/>
              <p:cNvSpPr>
                <a:spLocks noChangeShapeType="1"/>
              </p:cNvSpPr>
              <p:nvPr/>
            </p:nvSpPr>
            <p:spPr bwMode="auto">
              <a:xfrm>
                <a:off x="217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29" name="Rectangle 2571"/>
              <p:cNvSpPr>
                <a:spLocks noChangeArrowheads="1"/>
              </p:cNvSpPr>
              <p:nvPr/>
            </p:nvSpPr>
            <p:spPr bwMode="auto">
              <a:xfrm>
                <a:off x="217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30" name="Line 2572"/>
              <p:cNvSpPr>
                <a:spLocks noChangeShapeType="1"/>
              </p:cNvSpPr>
              <p:nvPr/>
            </p:nvSpPr>
            <p:spPr bwMode="auto">
              <a:xfrm flipV="1">
                <a:off x="218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1" name="Line 2573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2" name="Line 2574"/>
              <p:cNvSpPr>
                <a:spLocks noChangeShapeType="1"/>
              </p:cNvSpPr>
              <p:nvPr/>
            </p:nvSpPr>
            <p:spPr bwMode="auto">
              <a:xfrm flipH="1">
                <a:off x="217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3" name="Line 2575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4" name="Rectangle 2576"/>
              <p:cNvSpPr>
                <a:spLocks noChangeArrowheads="1"/>
              </p:cNvSpPr>
              <p:nvPr/>
            </p:nvSpPr>
            <p:spPr bwMode="auto">
              <a:xfrm>
                <a:off x="217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35" name="Line 2577"/>
              <p:cNvSpPr>
                <a:spLocks noChangeShapeType="1"/>
              </p:cNvSpPr>
              <p:nvPr/>
            </p:nvSpPr>
            <p:spPr bwMode="auto">
              <a:xfrm flipV="1">
                <a:off x="218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6" name="Line 2578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7" name="Line 2579"/>
              <p:cNvSpPr>
                <a:spLocks noChangeShapeType="1"/>
              </p:cNvSpPr>
              <p:nvPr/>
            </p:nvSpPr>
            <p:spPr bwMode="auto">
              <a:xfrm flipH="1">
                <a:off x="217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8" name="Line 2580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39" name="Rectangle 2581"/>
              <p:cNvSpPr>
                <a:spLocks noChangeArrowheads="1"/>
              </p:cNvSpPr>
              <p:nvPr/>
            </p:nvSpPr>
            <p:spPr bwMode="auto">
              <a:xfrm>
                <a:off x="217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40" name="Line 2582"/>
              <p:cNvSpPr>
                <a:spLocks noChangeShapeType="1"/>
              </p:cNvSpPr>
              <p:nvPr/>
            </p:nvSpPr>
            <p:spPr bwMode="auto">
              <a:xfrm flipV="1">
                <a:off x="218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1" name="Line 2583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2" name="Line 2584"/>
              <p:cNvSpPr>
                <a:spLocks noChangeShapeType="1"/>
              </p:cNvSpPr>
              <p:nvPr/>
            </p:nvSpPr>
            <p:spPr bwMode="auto">
              <a:xfrm flipH="1">
                <a:off x="217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3" name="Line 2585"/>
              <p:cNvSpPr>
                <a:spLocks noChangeShapeType="1"/>
              </p:cNvSpPr>
              <p:nvPr/>
            </p:nvSpPr>
            <p:spPr bwMode="auto">
              <a:xfrm>
                <a:off x="218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4" name="Rectangle 2586"/>
              <p:cNvSpPr>
                <a:spLocks noChangeArrowheads="1"/>
              </p:cNvSpPr>
              <p:nvPr/>
            </p:nvSpPr>
            <p:spPr bwMode="auto">
              <a:xfrm>
                <a:off x="2176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45" name="Line 2587"/>
              <p:cNvSpPr>
                <a:spLocks noChangeShapeType="1"/>
              </p:cNvSpPr>
              <p:nvPr/>
            </p:nvSpPr>
            <p:spPr bwMode="auto">
              <a:xfrm flipV="1">
                <a:off x="218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6" name="Line 2588"/>
              <p:cNvSpPr>
                <a:spLocks noChangeShapeType="1"/>
              </p:cNvSpPr>
              <p:nvPr/>
            </p:nvSpPr>
            <p:spPr bwMode="auto">
              <a:xfrm>
                <a:off x="218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7" name="Line 2589"/>
              <p:cNvSpPr>
                <a:spLocks noChangeShapeType="1"/>
              </p:cNvSpPr>
              <p:nvPr/>
            </p:nvSpPr>
            <p:spPr bwMode="auto">
              <a:xfrm flipH="1">
                <a:off x="2183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8" name="Line 2590"/>
              <p:cNvSpPr>
                <a:spLocks noChangeShapeType="1"/>
              </p:cNvSpPr>
              <p:nvPr/>
            </p:nvSpPr>
            <p:spPr bwMode="auto">
              <a:xfrm>
                <a:off x="218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49" name="Rectangle 2591"/>
              <p:cNvSpPr>
                <a:spLocks noChangeArrowheads="1"/>
              </p:cNvSpPr>
              <p:nvPr/>
            </p:nvSpPr>
            <p:spPr bwMode="auto">
              <a:xfrm>
                <a:off x="2176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50" name="Line 2592"/>
              <p:cNvSpPr>
                <a:spLocks noChangeShapeType="1"/>
              </p:cNvSpPr>
              <p:nvPr/>
            </p:nvSpPr>
            <p:spPr bwMode="auto">
              <a:xfrm flipV="1">
                <a:off x="218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1" name="Line 2593"/>
              <p:cNvSpPr>
                <a:spLocks noChangeShapeType="1"/>
              </p:cNvSpPr>
              <p:nvPr/>
            </p:nvSpPr>
            <p:spPr bwMode="auto">
              <a:xfrm>
                <a:off x="218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2" name="Line 2594"/>
              <p:cNvSpPr>
                <a:spLocks noChangeShapeType="1"/>
              </p:cNvSpPr>
              <p:nvPr/>
            </p:nvSpPr>
            <p:spPr bwMode="auto">
              <a:xfrm flipH="1">
                <a:off x="218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3" name="Line 2595"/>
              <p:cNvSpPr>
                <a:spLocks noChangeShapeType="1"/>
              </p:cNvSpPr>
              <p:nvPr/>
            </p:nvSpPr>
            <p:spPr bwMode="auto">
              <a:xfrm>
                <a:off x="218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4" name="Rectangle 2596"/>
              <p:cNvSpPr>
                <a:spLocks noChangeArrowheads="1"/>
              </p:cNvSpPr>
              <p:nvPr/>
            </p:nvSpPr>
            <p:spPr bwMode="auto">
              <a:xfrm>
                <a:off x="2183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55" name="Line 2597"/>
              <p:cNvSpPr>
                <a:spLocks noChangeShapeType="1"/>
              </p:cNvSpPr>
              <p:nvPr/>
            </p:nvSpPr>
            <p:spPr bwMode="auto">
              <a:xfrm flipV="1">
                <a:off x="219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6" name="Line 2598"/>
              <p:cNvSpPr>
                <a:spLocks noChangeShapeType="1"/>
              </p:cNvSpPr>
              <p:nvPr/>
            </p:nvSpPr>
            <p:spPr bwMode="auto">
              <a:xfrm>
                <a:off x="219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7" name="Line 2599"/>
              <p:cNvSpPr>
                <a:spLocks noChangeShapeType="1"/>
              </p:cNvSpPr>
              <p:nvPr/>
            </p:nvSpPr>
            <p:spPr bwMode="auto">
              <a:xfrm flipH="1">
                <a:off x="218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8" name="Line 2600"/>
              <p:cNvSpPr>
                <a:spLocks noChangeShapeType="1"/>
              </p:cNvSpPr>
              <p:nvPr/>
            </p:nvSpPr>
            <p:spPr bwMode="auto">
              <a:xfrm>
                <a:off x="219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59" name="Rectangle 2601"/>
              <p:cNvSpPr>
                <a:spLocks noChangeArrowheads="1"/>
              </p:cNvSpPr>
              <p:nvPr/>
            </p:nvSpPr>
            <p:spPr bwMode="auto">
              <a:xfrm>
                <a:off x="2183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0" name="Line 2602"/>
              <p:cNvSpPr>
                <a:spLocks noChangeShapeType="1"/>
              </p:cNvSpPr>
              <p:nvPr/>
            </p:nvSpPr>
            <p:spPr bwMode="auto">
              <a:xfrm flipV="1">
                <a:off x="219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1" name="Line 2603"/>
              <p:cNvSpPr>
                <a:spLocks noChangeShapeType="1"/>
              </p:cNvSpPr>
              <p:nvPr/>
            </p:nvSpPr>
            <p:spPr bwMode="auto">
              <a:xfrm>
                <a:off x="219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2" name="Line 2604"/>
              <p:cNvSpPr>
                <a:spLocks noChangeShapeType="1"/>
              </p:cNvSpPr>
              <p:nvPr/>
            </p:nvSpPr>
            <p:spPr bwMode="auto">
              <a:xfrm flipH="1">
                <a:off x="218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3" name="Line 2605"/>
              <p:cNvSpPr>
                <a:spLocks noChangeShapeType="1"/>
              </p:cNvSpPr>
              <p:nvPr/>
            </p:nvSpPr>
            <p:spPr bwMode="auto">
              <a:xfrm>
                <a:off x="219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4" name="Rectangle 2606"/>
              <p:cNvSpPr>
                <a:spLocks noChangeArrowheads="1"/>
              </p:cNvSpPr>
              <p:nvPr/>
            </p:nvSpPr>
            <p:spPr bwMode="auto">
              <a:xfrm>
                <a:off x="2183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5" name="Line 2607"/>
              <p:cNvSpPr>
                <a:spLocks noChangeShapeType="1"/>
              </p:cNvSpPr>
              <p:nvPr/>
            </p:nvSpPr>
            <p:spPr bwMode="auto">
              <a:xfrm flipV="1">
                <a:off x="219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6" name="Line 2608"/>
              <p:cNvSpPr>
                <a:spLocks noChangeShapeType="1"/>
              </p:cNvSpPr>
              <p:nvPr/>
            </p:nvSpPr>
            <p:spPr bwMode="auto">
              <a:xfrm>
                <a:off x="219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7" name="Line 2609"/>
              <p:cNvSpPr>
                <a:spLocks noChangeShapeType="1"/>
              </p:cNvSpPr>
              <p:nvPr/>
            </p:nvSpPr>
            <p:spPr bwMode="auto">
              <a:xfrm flipH="1">
                <a:off x="218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8" name="Line 2610"/>
              <p:cNvSpPr>
                <a:spLocks noChangeShapeType="1"/>
              </p:cNvSpPr>
              <p:nvPr/>
            </p:nvSpPr>
            <p:spPr bwMode="auto">
              <a:xfrm>
                <a:off x="2196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9" name="Rectangle 2611"/>
              <p:cNvSpPr>
                <a:spLocks noChangeArrowheads="1"/>
              </p:cNvSpPr>
              <p:nvPr/>
            </p:nvSpPr>
            <p:spPr bwMode="auto">
              <a:xfrm>
                <a:off x="2189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0" name="Line 2612"/>
              <p:cNvSpPr>
                <a:spLocks noChangeShapeType="1"/>
              </p:cNvSpPr>
              <p:nvPr/>
            </p:nvSpPr>
            <p:spPr bwMode="auto">
              <a:xfrm flipV="1">
                <a:off x="220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1" name="Line 2613"/>
              <p:cNvSpPr>
                <a:spLocks noChangeShapeType="1"/>
              </p:cNvSpPr>
              <p:nvPr/>
            </p:nvSpPr>
            <p:spPr bwMode="auto">
              <a:xfrm>
                <a:off x="220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2" name="Line 2614"/>
              <p:cNvSpPr>
                <a:spLocks noChangeShapeType="1"/>
              </p:cNvSpPr>
              <p:nvPr/>
            </p:nvSpPr>
            <p:spPr bwMode="auto">
              <a:xfrm flipH="1">
                <a:off x="219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3" name="Line 2615"/>
              <p:cNvSpPr>
                <a:spLocks noChangeShapeType="1"/>
              </p:cNvSpPr>
              <p:nvPr/>
            </p:nvSpPr>
            <p:spPr bwMode="auto">
              <a:xfrm>
                <a:off x="220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4" name="Rectangle 2616"/>
              <p:cNvSpPr>
                <a:spLocks noChangeArrowheads="1"/>
              </p:cNvSpPr>
              <p:nvPr/>
            </p:nvSpPr>
            <p:spPr bwMode="auto">
              <a:xfrm>
                <a:off x="2189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5" name="Line 2617"/>
              <p:cNvSpPr>
                <a:spLocks noChangeShapeType="1"/>
              </p:cNvSpPr>
              <p:nvPr/>
            </p:nvSpPr>
            <p:spPr bwMode="auto">
              <a:xfrm flipV="1">
                <a:off x="220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6" name="Line 2618"/>
              <p:cNvSpPr>
                <a:spLocks noChangeShapeType="1"/>
              </p:cNvSpPr>
              <p:nvPr/>
            </p:nvSpPr>
            <p:spPr bwMode="auto">
              <a:xfrm>
                <a:off x="220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3" name="Group 2619"/>
            <p:cNvGrpSpPr>
              <a:grpSpLocks/>
            </p:cNvGrpSpPr>
            <p:nvPr/>
          </p:nvGrpSpPr>
          <p:grpSpPr bwMode="auto">
            <a:xfrm>
              <a:off x="2189" y="2924"/>
              <a:ext cx="129" cy="64"/>
              <a:chOff x="2189" y="2924"/>
              <a:chExt cx="129" cy="64"/>
            </a:xfrm>
          </p:grpSpPr>
          <p:sp>
            <p:nvSpPr>
              <p:cNvPr id="27277" name="Line 2620"/>
              <p:cNvSpPr>
                <a:spLocks noChangeShapeType="1"/>
              </p:cNvSpPr>
              <p:nvPr/>
            </p:nvSpPr>
            <p:spPr bwMode="auto">
              <a:xfrm flipH="1">
                <a:off x="219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8" name="Line 2621"/>
              <p:cNvSpPr>
                <a:spLocks noChangeShapeType="1"/>
              </p:cNvSpPr>
              <p:nvPr/>
            </p:nvSpPr>
            <p:spPr bwMode="auto">
              <a:xfrm>
                <a:off x="220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9" name="Rectangle 2622"/>
              <p:cNvSpPr>
                <a:spLocks noChangeArrowheads="1"/>
              </p:cNvSpPr>
              <p:nvPr/>
            </p:nvSpPr>
            <p:spPr bwMode="auto">
              <a:xfrm>
                <a:off x="2189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80" name="Line 2623"/>
              <p:cNvSpPr>
                <a:spLocks noChangeShapeType="1"/>
              </p:cNvSpPr>
              <p:nvPr/>
            </p:nvSpPr>
            <p:spPr bwMode="auto">
              <a:xfrm flipV="1">
                <a:off x="220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1" name="Line 2624"/>
              <p:cNvSpPr>
                <a:spLocks noChangeShapeType="1"/>
              </p:cNvSpPr>
              <p:nvPr/>
            </p:nvSpPr>
            <p:spPr bwMode="auto">
              <a:xfrm>
                <a:off x="220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2" name="Line 2625"/>
              <p:cNvSpPr>
                <a:spLocks noChangeShapeType="1"/>
              </p:cNvSpPr>
              <p:nvPr/>
            </p:nvSpPr>
            <p:spPr bwMode="auto">
              <a:xfrm flipH="1">
                <a:off x="2196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3" name="Line 2626"/>
              <p:cNvSpPr>
                <a:spLocks noChangeShapeType="1"/>
              </p:cNvSpPr>
              <p:nvPr/>
            </p:nvSpPr>
            <p:spPr bwMode="auto">
              <a:xfrm>
                <a:off x="2202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4" name="Rectangle 2627"/>
              <p:cNvSpPr>
                <a:spLocks noChangeArrowheads="1"/>
              </p:cNvSpPr>
              <p:nvPr/>
            </p:nvSpPr>
            <p:spPr bwMode="auto">
              <a:xfrm>
                <a:off x="219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85" name="Line 2628"/>
              <p:cNvSpPr>
                <a:spLocks noChangeShapeType="1"/>
              </p:cNvSpPr>
              <p:nvPr/>
            </p:nvSpPr>
            <p:spPr bwMode="auto">
              <a:xfrm flipV="1">
                <a:off x="220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6" name="Line 2629"/>
              <p:cNvSpPr>
                <a:spLocks noChangeShapeType="1"/>
              </p:cNvSpPr>
              <p:nvPr/>
            </p:nvSpPr>
            <p:spPr bwMode="auto">
              <a:xfrm>
                <a:off x="220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7" name="Line 2630"/>
              <p:cNvSpPr>
                <a:spLocks noChangeShapeType="1"/>
              </p:cNvSpPr>
              <p:nvPr/>
            </p:nvSpPr>
            <p:spPr bwMode="auto">
              <a:xfrm flipH="1">
                <a:off x="2202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8" name="Line 2631"/>
              <p:cNvSpPr>
                <a:spLocks noChangeShapeType="1"/>
              </p:cNvSpPr>
              <p:nvPr/>
            </p:nvSpPr>
            <p:spPr bwMode="auto">
              <a:xfrm>
                <a:off x="2209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9" name="Rectangle 2632"/>
              <p:cNvSpPr>
                <a:spLocks noChangeArrowheads="1"/>
              </p:cNvSpPr>
              <p:nvPr/>
            </p:nvSpPr>
            <p:spPr bwMode="auto">
              <a:xfrm>
                <a:off x="219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90" name="Line 2633"/>
              <p:cNvSpPr>
                <a:spLocks noChangeShapeType="1"/>
              </p:cNvSpPr>
              <p:nvPr/>
            </p:nvSpPr>
            <p:spPr bwMode="auto">
              <a:xfrm flipV="1">
                <a:off x="220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1" name="Line 2634"/>
              <p:cNvSpPr>
                <a:spLocks noChangeShapeType="1"/>
              </p:cNvSpPr>
              <p:nvPr/>
            </p:nvSpPr>
            <p:spPr bwMode="auto">
              <a:xfrm>
                <a:off x="220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2" name="Line 2635"/>
              <p:cNvSpPr>
                <a:spLocks noChangeShapeType="1"/>
              </p:cNvSpPr>
              <p:nvPr/>
            </p:nvSpPr>
            <p:spPr bwMode="auto">
              <a:xfrm flipH="1">
                <a:off x="2202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3" name="Line 2636"/>
              <p:cNvSpPr>
                <a:spLocks noChangeShapeType="1"/>
              </p:cNvSpPr>
              <p:nvPr/>
            </p:nvSpPr>
            <p:spPr bwMode="auto">
              <a:xfrm>
                <a:off x="220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4" name="Rectangle 2637"/>
              <p:cNvSpPr>
                <a:spLocks noChangeArrowheads="1"/>
              </p:cNvSpPr>
              <p:nvPr/>
            </p:nvSpPr>
            <p:spPr bwMode="auto">
              <a:xfrm>
                <a:off x="220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95" name="Line 2638"/>
              <p:cNvSpPr>
                <a:spLocks noChangeShapeType="1"/>
              </p:cNvSpPr>
              <p:nvPr/>
            </p:nvSpPr>
            <p:spPr bwMode="auto">
              <a:xfrm flipV="1">
                <a:off x="221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6" name="Line 2639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7" name="Line 2640"/>
              <p:cNvSpPr>
                <a:spLocks noChangeShapeType="1"/>
              </p:cNvSpPr>
              <p:nvPr/>
            </p:nvSpPr>
            <p:spPr bwMode="auto">
              <a:xfrm flipH="1">
                <a:off x="220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8" name="Line 2641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9" name="Rectangle 2642"/>
              <p:cNvSpPr>
                <a:spLocks noChangeArrowheads="1"/>
              </p:cNvSpPr>
              <p:nvPr/>
            </p:nvSpPr>
            <p:spPr bwMode="auto">
              <a:xfrm>
                <a:off x="220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00" name="Line 2643"/>
              <p:cNvSpPr>
                <a:spLocks noChangeShapeType="1"/>
              </p:cNvSpPr>
              <p:nvPr/>
            </p:nvSpPr>
            <p:spPr bwMode="auto">
              <a:xfrm flipV="1">
                <a:off x="221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1" name="Line 2644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2" name="Line 2645"/>
              <p:cNvSpPr>
                <a:spLocks noChangeShapeType="1"/>
              </p:cNvSpPr>
              <p:nvPr/>
            </p:nvSpPr>
            <p:spPr bwMode="auto">
              <a:xfrm flipH="1">
                <a:off x="220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3" name="Line 2646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4" name="Rectangle 2647"/>
              <p:cNvSpPr>
                <a:spLocks noChangeArrowheads="1"/>
              </p:cNvSpPr>
              <p:nvPr/>
            </p:nvSpPr>
            <p:spPr bwMode="auto">
              <a:xfrm>
                <a:off x="220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05" name="Line 2648"/>
              <p:cNvSpPr>
                <a:spLocks noChangeShapeType="1"/>
              </p:cNvSpPr>
              <p:nvPr/>
            </p:nvSpPr>
            <p:spPr bwMode="auto">
              <a:xfrm flipV="1">
                <a:off x="221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6" name="Line 2649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7" name="Line 2650"/>
              <p:cNvSpPr>
                <a:spLocks noChangeShapeType="1"/>
              </p:cNvSpPr>
              <p:nvPr/>
            </p:nvSpPr>
            <p:spPr bwMode="auto">
              <a:xfrm flipH="1">
                <a:off x="220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8" name="Line 2651"/>
              <p:cNvSpPr>
                <a:spLocks noChangeShapeType="1"/>
              </p:cNvSpPr>
              <p:nvPr/>
            </p:nvSpPr>
            <p:spPr bwMode="auto">
              <a:xfrm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9" name="Rectangle 2652"/>
              <p:cNvSpPr>
                <a:spLocks noChangeArrowheads="1"/>
              </p:cNvSpPr>
              <p:nvPr/>
            </p:nvSpPr>
            <p:spPr bwMode="auto">
              <a:xfrm>
                <a:off x="220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10" name="Line 2653"/>
              <p:cNvSpPr>
                <a:spLocks noChangeShapeType="1"/>
              </p:cNvSpPr>
              <p:nvPr/>
            </p:nvSpPr>
            <p:spPr bwMode="auto">
              <a:xfrm flipV="1">
                <a:off x="222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1" name="Line 2654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2" name="Line 2655"/>
              <p:cNvSpPr>
                <a:spLocks noChangeShapeType="1"/>
              </p:cNvSpPr>
              <p:nvPr/>
            </p:nvSpPr>
            <p:spPr bwMode="auto">
              <a:xfrm flipH="1"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3" name="Line 2656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4" name="Rectangle 2657"/>
              <p:cNvSpPr>
                <a:spLocks noChangeArrowheads="1"/>
              </p:cNvSpPr>
              <p:nvPr/>
            </p:nvSpPr>
            <p:spPr bwMode="auto">
              <a:xfrm>
                <a:off x="220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15" name="Line 2658"/>
              <p:cNvSpPr>
                <a:spLocks noChangeShapeType="1"/>
              </p:cNvSpPr>
              <p:nvPr/>
            </p:nvSpPr>
            <p:spPr bwMode="auto">
              <a:xfrm flipV="1">
                <a:off x="222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6" name="Line 2659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7" name="Line 2660"/>
              <p:cNvSpPr>
                <a:spLocks noChangeShapeType="1"/>
              </p:cNvSpPr>
              <p:nvPr/>
            </p:nvSpPr>
            <p:spPr bwMode="auto">
              <a:xfrm flipH="1"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8" name="Line 2661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9" name="Rectangle 2662"/>
              <p:cNvSpPr>
                <a:spLocks noChangeArrowheads="1"/>
              </p:cNvSpPr>
              <p:nvPr/>
            </p:nvSpPr>
            <p:spPr bwMode="auto">
              <a:xfrm>
                <a:off x="220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20" name="Line 2663"/>
              <p:cNvSpPr>
                <a:spLocks noChangeShapeType="1"/>
              </p:cNvSpPr>
              <p:nvPr/>
            </p:nvSpPr>
            <p:spPr bwMode="auto">
              <a:xfrm flipV="1">
                <a:off x="222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1" name="Line 2664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2" name="Line 2665"/>
              <p:cNvSpPr>
                <a:spLocks noChangeShapeType="1"/>
              </p:cNvSpPr>
              <p:nvPr/>
            </p:nvSpPr>
            <p:spPr bwMode="auto">
              <a:xfrm flipH="1">
                <a:off x="221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3" name="Line 2666"/>
              <p:cNvSpPr>
                <a:spLocks noChangeShapeType="1"/>
              </p:cNvSpPr>
              <p:nvPr/>
            </p:nvSpPr>
            <p:spPr bwMode="auto">
              <a:xfrm>
                <a:off x="222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4" name="Rectangle 2667"/>
              <p:cNvSpPr>
                <a:spLocks noChangeArrowheads="1"/>
              </p:cNvSpPr>
              <p:nvPr/>
            </p:nvSpPr>
            <p:spPr bwMode="auto">
              <a:xfrm>
                <a:off x="221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25" name="Line 2668"/>
              <p:cNvSpPr>
                <a:spLocks noChangeShapeType="1"/>
              </p:cNvSpPr>
              <p:nvPr/>
            </p:nvSpPr>
            <p:spPr bwMode="auto">
              <a:xfrm flipV="1">
                <a:off x="222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6" name="Line 2669"/>
              <p:cNvSpPr>
                <a:spLocks noChangeShapeType="1"/>
              </p:cNvSpPr>
              <p:nvPr/>
            </p:nvSpPr>
            <p:spPr bwMode="auto">
              <a:xfrm>
                <a:off x="222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7" name="Line 2670"/>
              <p:cNvSpPr>
                <a:spLocks noChangeShapeType="1"/>
              </p:cNvSpPr>
              <p:nvPr/>
            </p:nvSpPr>
            <p:spPr bwMode="auto">
              <a:xfrm flipH="1">
                <a:off x="222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8" name="Line 2671"/>
              <p:cNvSpPr>
                <a:spLocks noChangeShapeType="1"/>
              </p:cNvSpPr>
              <p:nvPr/>
            </p:nvSpPr>
            <p:spPr bwMode="auto">
              <a:xfrm>
                <a:off x="222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9" name="Rectangle 2672"/>
              <p:cNvSpPr>
                <a:spLocks noChangeArrowheads="1"/>
              </p:cNvSpPr>
              <p:nvPr/>
            </p:nvSpPr>
            <p:spPr bwMode="auto">
              <a:xfrm>
                <a:off x="2215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30" name="Line 2673"/>
              <p:cNvSpPr>
                <a:spLocks noChangeShapeType="1"/>
              </p:cNvSpPr>
              <p:nvPr/>
            </p:nvSpPr>
            <p:spPr bwMode="auto">
              <a:xfrm flipV="1">
                <a:off x="222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1" name="Line 2674"/>
              <p:cNvSpPr>
                <a:spLocks noChangeShapeType="1"/>
              </p:cNvSpPr>
              <p:nvPr/>
            </p:nvSpPr>
            <p:spPr bwMode="auto">
              <a:xfrm>
                <a:off x="2228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2" name="Line 2675"/>
              <p:cNvSpPr>
                <a:spLocks noChangeShapeType="1"/>
              </p:cNvSpPr>
              <p:nvPr/>
            </p:nvSpPr>
            <p:spPr bwMode="auto">
              <a:xfrm flipH="1">
                <a:off x="2221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3" name="Line 2676"/>
              <p:cNvSpPr>
                <a:spLocks noChangeShapeType="1"/>
              </p:cNvSpPr>
              <p:nvPr/>
            </p:nvSpPr>
            <p:spPr bwMode="auto">
              <a:xfrm>
                <a:off x="2228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4" name="Rectangle 2677"/>
              <p:cNvSpPr>
                <a:spLocks noChangeArrowheads="1"/>
              </p:cNvSpPr>
              <p:nvPr/>
            </p:nvSpPr>
            <p:spPr bwMode="auto">
              <a:xfrm>
                <a:off x="2215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35" name="Line 2678"/>
              <p:cNvSpPr>
                <a:spLocks noChangeShapeType="1"/>
              </p:cNvSpPr>
              <p:nvPr/>
            </p:nvSpPr>
            <p:spPr bwMode="auto">
              <a:xfrm flipV="1">
                <a:off x="222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6" name="Line 2679"/>
              <p:cNvSpPr>
                <a:spLocks noChangeShapeType="1"/>
              </p:cNvSpPr>
              <p:nvPr/>
            </p:nvSpPr>
            <p:spPr bwMode="auto">
              <a:xfrm>
                <a:off x="2228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7" name="Line 2680"/>
              <p:cNvSpPr>
                <a:spLocks noChangeShapeType="1"/>
              </p:cNvSpPr>
              <p:nvPr/>
            </p:nvSpPr>
            <p:spPr bwMode="auto">
              <a:xfrm flipH="1">
                <a:off x="2221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8" name="Line 2681"/>
              <p:cNvSpPr>
                <a:spLocks noChangeShapeType="1"/>
              </p:cNvSpPr>
              <p:nvPr/>
            </p:nvSpPr>
            <p:spPr bwMode="auto">
              <a:xfrm>
                <a:off x="2228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9" name="Rectangle 2682"/>
              <p:cNvSpPr>
                <a:spLocks noChangeArrowheads="1"/>
              </p:cNvSpPr>
              <p:nvPr/>
            </p:nvSpPr>
            <p:spPr bwMode="auto">
              <a:xfrm>
                <a:off x="2221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40" name="Line 2683"/>
              <p:cNvSpPr>
                <a:spLocks noChangeShapeType="1"/>
              </p:cNvSpPr>
              <p:nvPr/>
            </p:nvSpPr>
            <p:spPr bwMode="auto">
              <a:xfrm flipV="1">
                <a:off x="223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1" name="Line 2684"/>
              <p:cNvSpPr>
                <a:spLocks noChangeShapeType="1"/>
              </p:cNvSpPr>
              <p:nvPr/>
            </p:nvSpPr>
            <p:spPr bwMode="auto">
              <a:xfrm>
                <a:off x="223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2" name="Line 2685"/>
              <p:cNvSpPr>
                <a:spLocks noChangeShapeType="1"/>
              </p:cNvSpPr>
              <p:nvPr/>
            </p:nvSpPr>
            <p:spPr bwMode="auto">
              <a:xfrm flipH="1">
                <a:off x="2228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3" name="Line 2686"/>
              <p:cNvSpPr>
                <a:spLocks noChangeShapeType="1"/>
              </p:cNvSpPr>
              <p:nvPr/>
            </p:nvSpPr>
            <p:spPr bwMode="auto">
              <a:xfrm>
                <a:off x="2234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4" name="Rectangle 2687"/>
              <p:cNvSpPr>
                <a:spLocks noChangeArrowheads="1"/>
              </p:cNvSpPr>
              <p:nvPr/>
            </p:nvSpPr>
            <p:spPr bwMode="auto">
              <a:xfrm>
                <a:off x="2221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45" name="Line 2688"/>
              <p:cNvSpPr>
                <a:spLocks noChangeShapeType="1"/>
              </p:cNvSpPr>
              <p:nvPr/>
            </p:nvSpPr>
            <p:spPr bwMode="auto">
              <a:xfrm flipV="1">
                <a:off x="223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6" name="Line 2689"/>
              <p:cNvSpPr>
                <a:spLocks noChangeShapeType="1"/>
              </p:cNvSpPr>
              <p:nvPr/>
            </p:nvSpPr>
            <p:spPr bwMode="auto">
              <a:xfrm>
                <a:off x="223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7" name="Line 2690"/>
              <p:cNvSpPr>
                <a:spLocks noChangeShapeType="1"/>
              </p:cNvSpPr>
              <p:nvPr/>
            </p:nvSpPr>
            <p:spPr bwMode="auto">
              <a:xfrm flipH="1">
                <a:off x="2228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8" name="Line 2691"/>
              <p:cNvSpPr>
                <a:spLocks noChangeShapeType="1"/>
              </p:cNvSpPr>
              <p:nvPr/>
            </p:nvSpPr>
            <p:spPr bwMode="auto">
              <a:xfrm>
                <a:off x="2234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49" name="Rectangle 2692"/>
              <p:cNvSpPr>
                <a:spLocks noChangeArrowheads="1"/>
              </p:cNvSpPr>
              <p:nvPr/>
            </p:nvSpPr>
            <p:spPr bwMode="auto">
              <a:xfrm>
                <a:off x="2228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50" name="Line 2693"/>
              <p:cNvSpPr>
                <a:spLocks noChangeShapeType="1"/>
              </p:cNvSpPr>
              <p:nvPr/>
            </p:nvSpPr>
            <p:spPr bwMode="auto">
              <a:xfrm flipV="1">
                <a:off x="224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1" name="Line 2694"/>
              <p:cNvSpPr>
                <a:spLocks noChangeShapeType="1"/>
              </p:cNvSpPr>
              <p:nvPr/>
            </p:nvSpPr>
            <p:spPr bwMode="auto">
              <a:xfrm>
                <a:off x="224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2" name="Line 2695"/>
              <p:cNvSpPr>
                <a:spLocks noChangeShapeType="1"/>
              </p:cNvSpPr>
              <p:nvPr/>
            </p:nvSpPr>
            <p:spPr bwMode="auto">
              <a:xfrm flipH="1">
                <a:off x="2234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3" name="Line 2696"/>
              <p:cNvSpPr>
                <a:spLocks noChangeShapeType="1"/>
              </p:cNvSpPr>
              <p:nvPr/>
            </p:nvSpPr>
            <p:spPr bwMode="auto">
              <a:xfrm>
                <a:off x="224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4" name="Rectangle 2697"/>
              <p:cNvSpPr>
                <a:spLocks noChangeArrowheads="1"/>
              </p:cNvSpPr>
              <p:nvPr/>
            </p:nvSpPr>
            <p:spPr bwMode="auto">
              <a:xfrm>
                <a:off x="2228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55" name="Line 2698"/>
              <p:cNvSpPr>
                <a:spLocks noChangeShapeType="1"/>
              </p:cNvSpPr>
              <p:nvPr/>
            </p:nvSpPr>
            <p:spPr bwMode="auto">
              <a:xfrm flipV="1">
                <a:off x="2241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6" name="Line 2699"/>
              <p:cNvSpPr>
                <a:spLocks noChangeShapeType="1"/>
              </p:cNvSpPr>
              <p:nvPr/>
            </p:nvSpPr>
            <p:spPr bwMode="auto">
              <a:xfrm>
                <a:off x="224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7" name="Line 2700"/>
              <p:cNvSpPr>
                <a:spLocks noChangeShapeType="1"/>
              </p:cNvSpPr>
              <p:nvPr/>
            </p:nvSpPr>
            <p:spPr bwMode="auto">
              <a:xfrm flipH="1">
                <a:off x="2234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8" name="Line 2701"/>
              <p:cNvSpPr>
                <a:spLocks noChangeShapeType="1"/>
              </p:cNvSpPr>
              <p:nvPr/>
            </p:nvSpPr>
            <p:spPr bwMode="auto">
              <a:xfrm>
                <a:off x="224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59" name="Rectangle 2702"/>
              <p:cNvSpPr>
                <a:spLocks noChangeArrowheads="1"/>
              </p:cNvSpPr>
              <p:nvPr/>
            </p:nvSpPr>
            <p:spPr bwMode="auto">
              <a:xfrm>
                <a:off x="2228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60" name="Line 2703"/>
              <p:cNvSpPr>
                <a:spLocks noChangeShapeType="1"/>
              </p:cNvSpPr>
              <p:nvPr/>
            </p:nvSpPr>
            <p:spPr bwMode="auto">
              <a:xfrm flipV="1">
                <a:off x="2241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1" name="Line 2704"/>
              <p:cNvSpPr>
                <a:spLocks noChangeShapeType="1"/>
              </p:cNvSpPr>
              <p:nvPr/>
            </p:nvSpPr>
            <p:spPr bwMode="auto">
              <a:xfrm>
                <a:off x="224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2" name="Line 2705"/>
              <p:cNvSpPr>
                <a:spLocks noChangeShapeType="1"/>
              </p:cNvSpPr>
              <p:nvPr/>
            </p:nvSpPr>
            <p:spPr bwMode="auto">
              <a:xfrm flipH="1">
                <a:off x="2234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3" name="Line 2706"/>
              <p:cNvSpPr>
                <a:spLocks noChangeShapeType="1"/>
              </p:cNvSpPr>
              <p:nvPr/>
            </p:nvSpPr>
            <p:spPr bwMode="auto">
              <a:xfrm>
                <a:off x="224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4" name="Rectangle 2707"/>
              <p:cNvSpPr>
                <a:spLocks noChangeArrowheads="1"/>
              </p:cNvSpPr>
              <p:nvPr/>
            </p:nvSpPr>
            <p:spPr bwMode="auto">
              <a:xfrm>
                <a:off x="2234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65" name="Line 2708"/>
              <p:cNvSpPr>
                <a:spLocks noChangeShapeType="1"/>
              </p:cNvSpPr>
              <p:nvPr/>
            </p:nvSpPr>
            <p:spPr bwMode="auto">
              <a:xfrm flipV="1">
                <a:off x="224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6" name="Line 2709"/>
              <p:cNvSpPr>
                <a:spLocks noChangeShapeType="1"/>
              </p:cNvSpPr>
              <p:nvPr/>
            </p:nvSpPr>
            <p:spPr bwMode="auto">
              <a:xfrm>
                <a:off x="224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7" name="Line 2710"/>
              <p:cNvSpPr>
                <a:spLocks noChangeShapeType="1"/>
              </p:cNvSpPr>
              <p:nvPr/>
            </p:nvSpPr>
            <p:spPr bwMode="auto">
              <a:xfrm flipH="1">
                <a:off x="2241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8" name="Line 2711"/>
              <p:cNvSpPr>
                <a:spLocks noChangeShapeType="1"/>
              </p:cNvSpPr>
              <p:nvPr/>
            </p:nvSpPr>
            <p:spPr bwMode="auto">
              <a:xfrm>
                <a:off x="2247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69" name="Rectangle 2712"/>
              <p:cNvSpPr>
                <a:spLocks noChangeArrowheads="1"/>
              </p:cNvSpPr>
              <p:nvPr/>
            </p:nvSpPr>
            <p:spPr bwMode="auto">
              <a:xfrm>
                <a:off x="2234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70" name="Line 2713"/>
              <p:cNvSpPr>
                <a:spLocks noChangeShapeType="1"/>
              </p:cNvSpPr>
              <p:nvPr/>
            </p:nvSpPr>
            <p:spPr bwMode="auto">
              <a:xfrm flipV="1">
                <a:off x="224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1" name="Line 2714"/>
              <p:cNvSpPr>
                <a:spLocks noChangeShapeType="1"/>
              </p:cNvSpPr>
              <p:nvPr/>
            </p:nvSpPr>
            <p:spPr bwMode="auto">
              <a:xfrm>
                <a:off x="224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2" name="Line 2715"/>
              <p:cNvSpPr>
                <a:spLocks noChangeShapeType="1"/>
              </p:cNvSpPr>
              <p:nvPr/>
            </p:nvSpPr>
            <p:spPr bwMode="auto">
              <a:xfrm flipH="1">
                <a:off x="2241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3" name="Line 2716"/>
              <p:cNvSpPr>
                <a:spLocks noChangeShapeType="1"/>
              </p:cNvSpPr>
              <p:nvPr/>
            </p:nvSpPr>
            <p:spPr bwMode="auto">
              <a:xfrm>
                <a:off x="2247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4" name="Rectangle 2717"/>
              <p:cNvSpPr>
                <a:spLocks noChangeArrowheads="1"/>
              </p:cNvSpPr>
              <p:nvPr/>
            </p:nvSpPr>
            <p:spPr bwMode="auto">
              <a:xfrm>
                <a:off x="2234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75" name="Line 2718"/>
              <p:cNvSpPr>
                <a:spLocks noChangeShapeType="1"/>
              </p:cNvSpPr>
              <p:nvPr/>
            </p:nvSpPr>
            <p:spPr bwMode="auto">
              <a:xfrm flipV="1">
                <a:off x="224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6" name="Line 2719"/>
              <p:cNvSpPr>
                <a:spLocks noChangeShapeType="1"/>
              </p:cNvSpPr>
              <p:nvPr/>
            </p:nvSpPr>
            <p:spPr bwMode="auto">
              <a:xfrm>
                <a:off x="224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7" name="Line 2720"/>
              <p:cNvSpPr>
                <a:spLocks noChangeShapeType="1"/>
              </p:cNvSpPr>
              <p:nvPr/>
            </p:nvSpPr>
            <p:spPr bwMode="auto">
              <a:xfrm flipH="1">
                <a:off x="224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8" name="Line 2721"/>
              <p:cNvSpPr>
                <a:spLocks noChangeShapeType="1"/>
              </p:cNvSpPr>
              <p:nvPr/>
            </p:nvSpPr>
            <p:spPr bwMode="auto">
              <a:xfrm>
                <a:off x="2247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79" name="Rectangle 2722"/>
              <p:cNvSpPr>
                <a:spLocks noChangeArrowheads="1"/>
              </p:cNvSpPr>
              <p:nvPr/>
            </p:nvSpPr>
            <p:spPr bwMode="auto">
              <a:xfrm>
                <a:off x="2241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80" name="Line 2723"/>
              <p:cNvSpPr>
                <a:spLocks noChangeShapeType="1"/>
              </p:cNvSpPr>
              <p:nvPr/>
            </p:nvSpPr>
            <p:spPr bwMode="auto">
              <a:xfrm flipV="1">
                <a:off x="225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1" name="Line 2724"/>
              <p:cNvSpPr>
                <a:spLocks noChangeShapeType="1"/>
              </p:cNvSpPr>
              <p:nvPr/>
            </p:nvSpPr>
            <p:spPr bwMode="auto">
              <a:xfrm>
                <a:off x="2254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2" name="Line 2725"/>
              <p:cNvSpPr>
                <a:spLocks noChangeShapeType="1"/>
              </p:cNvSpPr>
              <p:nvPr/>
            </p:nvSpPr>
            <p:spPr bwMode="auto">
              <a:xfrm flipH="1">
                <a:off x="2247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3" name="Line 2726"/>
              <p:cNvSpPr>
                <a:spLocks noChangeShapeType="1"/>
              </p:cNvSpPr>
              <p:nvPr/>
            </p:nvSpPr>
            <p:spPr bwMode="auto">
              <a:xfrm>
                <a:off x="2254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4" name="Rectangle 2727"/>
              <p:cNvSpPr>
                <a:spLocks noChangeArrowheads="1"/>
              </p:cNvSpPr>
              <p:nvPr/>
            </p:nvSpPr>
            <p:spPr bwMode="auto">
              <a:xfrm>
                <a:off x="2241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85" name="Line 2728"/>
              <p:cNvSpPr>
                <a:spLocks noChangeShapeType="1"/>
              </p:cNvSpPr>
              <p:nvPr/>
            </p:nvSpPr>
            <p:spPr bwMode="auto">
              <a:xfrm flipV="1">
                <a:off x="225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6" name="Line 2729"/>
              <p:cNvSpPr>
                <a:spLocks noChangeShapeType="1"/>
              </p:cNvSpPr>
              <p:nvPr/>
            </p:nvSpPr>
            <p:spPr bwMode="auto">
              <a:xfrm>
                <a:off x="225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7" name="Line 2730"/>
              <p:cNvSpPr>
                <a:spLocks noChangeShapeType="1"/>
              </p:cNvSpPr>
              <p:nvPr/>
            </p:nvSpPr>
            <p:spPr bwMode="auto">
              <a:xfrm flipH="1">
                <a:off x="2247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8" name="Line 2731"/>
              <p:cNvSpPr>
                <a:spLocks noChangeShapeType="1"/>
              </p:cNvSpPr>
              <p:nvPr/>
            </p:nvSpPr>
            <p:spPr bwMode="auto">
              <a:xfrm>
                <a:off x="2254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89" name="Rectangle 2732"/>
              <p:cNvSpPr>
                <a:spLocks noChangeArrowheads="1"/>
              </p:cNvSpPr>
              <p:nvPr/>
            </p:nvSpPr>
            <p:spPr bwMode="auto">
              <a:xfrm>
                <a:off x="2247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90" name="Line 2733"/>
              <p:cNvSpPr>
                <a:spLocks noChangeShapeType="1"/>
              </p:cNvSpPr>
              <p:nvPr/>
            </p:nvSpPr>
            <p:spPr bwMode="auto">
              <a:xfrm flipV="1">
                <a:off x="226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1" name="Line 2734"/>
              <p:cNvSpPr>
                <a:spLocks noChangeShapeType="1"/>
              </p:cNvSpPr>
              <p:nvPr/>
            </p:nvSpPr>
            <p:spPr bwMode="auto">
              <a:xfrm>
                <a:off x="226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2" name="Line 2735"/>
              <p:cNvSpPr>
                <a:spLocks noChangeShapeType="1"/>
              </p:cNvSpPr>
              <p:nvPr/>
            </p:nvSpPr>
            <p:spPr bwMode="auto">
              <a:xfrm flipH="1">
                <a:off x="2254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3" name="Line 2736"/>
              <p:cNvSpPr>
                <a:spLocks noChangeShapeType="1"/>
              </p:cNvSpPr>
              <p:nvPr/>
            </p:nvSpPr>
            <p:spPr bwMode="auto">
              <a:xfrm>
                <a:off x="2260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4" name="Rectangle 2737"/>
              <p:cNvSpPr>
                <a:spLocks noChangeArrowheads="1"/>
              </p:cNvSpPr>
              <p:nvPr/>
            </p:nvSpPr>
            <p:spPr bwMode="auto">
              <a:xfrm>
                <a:off x="2247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395" name="Line 2738"/>
              <p:cNvSpPr>
                <a:spLocks noChangeShapeType="1"/>
              </p:cNvSpPr>
              <p:nvPr/>
            </p:nvSpPr>
            <p:spPr bwMode="auto">
              <a:xfrm flipV="1">
                <a:off x="226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6" name="Line 2739"/>
              <p:cNvSpPr>
                <a:spLocks noChangeShapeType="1"/>
              </p:cNvSpPr>
              <p:nvPr/>
            </p:nvSpPr>
            <p:spPr bwMode="auto">
              <a:xfrm>
                <a:off x="226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7" name="Line 2740"/>
              <p:cNvSpPr>
                <a:spLocks noChangeShapeType="1"/>
              </p:cNvSpPr>
              <p:nvPr/>
            </p:nvSpPr>
            <p:spPr bwMode="auto">
              <a:xfrm flipH="1">
                <a:off x="2254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8" name="Line 2741"/>
              <p:cNvSpPr>
                <a:spLocks noChangeShapeType="1"/>
              </p:cNvSpPr>
              <p:nvPr/>
            </p:nvSpPr>
            <p:spPr bwMode="auto">
              <a:xfrm>
                <a:off x="2260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99" name="Rectangle 2742"/>
              <p:cNvSpPr>
                <a:spLocks noChangeArrowheads="1"/>
              </p:cNvSpPr>
              <p:nvPr/>
            </p:nvSpPr>
            <p:spPr bwMode="auto">
              <a:xfrm>
                <a:off x="2247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00" name="Line 2743"/>
              <p:cNvSpPr>
                <a:spLocks noChangeShapeType="1"/>
              </p:cNvSpPr>
              <p:nvPr/>
            </p:nvSpPr>
            <p:spPr bwMode="auto">
              <a:xfrm flipV="1">
                <a:off x="226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1" name="Line 2744"/>
              <p:cNvSpPr>
                <a:spLocks noChangeShapeType="1"/>
              </p:cNvSpPr>
              <p:nvPr/>
            </p:nvSpPr>
            <p:spPr bwMode="auto">
              <a:xfrm>
                <a:off x="226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2" name="Line 2745"/>
              <p:cNvSpPr>
                <a:spLocks noChangeShapeType="1"/>
              </p:cNvSpPr>
              <p:nvPr/>
            </p:nvSpPr>
            <p:spPr bwMode="auto">
              <a:xfrm flipH="1">
                <a:off x="2254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3" name="Line 2746"/>
              <p:cNvSpPr>
                <a:spLocks noChangeShapeType="1"/>
              </p:cNvSpPr>
              <p:nvPr/>
            </p:nvSpPr>
            <p:spPr bwMode="auto">
              <a:xfrm>
                <a:off x="2260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4" name="Rectangle 2747"/>
              <p:cNvSpPr>
                <a:spLocks noChangeArrowheads="1"/>
              </p:cNvSpPr>
              <p:nvPr/>
            </p:nvSpPr>
            <p:spPr bwMode="auto">
              <a:xfrm>
                <a:off x="2254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05" name="Line 2748"/>
              <p:cNvSpPr>
                <a:spLocks noChangeShapeType="1"/>
              </p:cNvSpPr>
              <p:nvPr/>
            </p:nvSpPr>
            <p:spPr bwMode="auto">
              <a:xfrm flipV="1">
                <a:off x="226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6" name="Line 2749"/>
              <p:cNvSpPr>
                <a:spLocks noChangeShapeType="1"/>
              </p:cNvSpPr>
              <p:nvPr/>
            </p:nvSpPr>
            <p:spPr bwMode="auto">
              <a:xfrm>
                <a:off x="226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7" name="Line 2750"/>
              <p:cNvSpPr>
                <a:spLocks noChangeShapeType="1"/>
              </p:cNvSpPr>
              <p:nvPr/>
            </p:nvSpPr>
            <p:spPr bwMode="auto">
              <a:xfrm flipH="1">
                <a:off x="2260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8" name="Line 2751"/>
              <p:cNvSpPr>
                <a:spLocks noChangeShapeType="1"/>
              </p:cNvSpPr>
              <p:nvPr/>
            </p:nvSpPr>
            <p:spPr bwMode="auto">
              <a:xfrm>
                <a:off x="2267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09" name="Rectangle 2752"/>
              <p:cNvSpPr>
                <a:spLocks noChangeArrowheads="1"/>
              </p:cNvSpPr>
              <p:nvPr/>
            </p:nvSpPr>
            <p:spPr bwMode="auto">
              <a:xfrm>
                <a:off x="2254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10" name="Line 2753"/>
              <p:cNvSpPr>
                <a:spLocks noChangeShapeType="1"/>
              </p:cNvSpPr>
              <p:nvPr/>
            </p:nvSpPr>
            <p:spPr bwMode="auto">
              <a:xfrm flipV="1">
                <a:off x="226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1" name="Line 2754"/>
              <p:cNvSpPr>
                <a:spLocks noChangeShapeType="1"/>
              </p:cNvSpPr>
              <p:nvPr/>
            </p:nvSpPr>
            <p:spPr bwMode="auto">
              <a:xfrm>
                <a:off x="226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2" name="Line 2755"/>
              <p:cNvSpPr>
                <a:spLocks noChangeShapeType="1"/>
              </p:cNvSpPr>
              <p:nvPr/>
            </p:nvSpPr>
            <p:spPr bwMode="auto">
              <a:xfrm flipH="1">
                <a:off x="2260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3" name="Line 2756"/>
              <p:cNvSpPr>
                <a:spLocks noChangeShapeType="1"/>
              </p:cNvSpPr>
              <p:nvPr/>
            </p:nvSpPr>
            <p:spPr bwMode="auto">
              <a:xfrm>
                <a:off x="226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4" name="Rectangle 2757"/>
              <p:cNvSpPr>
                <a:spLocks noChangeArrowheads="1"/>
              </p:cNvSpPr>
              <p:nvPr/>
            </p:nvSpPr>
            <p:spPr bwMode="auto">
              <a:xfrm>
                <a:off x="2254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15" name="Line 2758"/>
              <p:cNvSpPr>
                <a:spLocks noChangeShapeType="1"/>
              </p:cNvSpPr>
              <p:nvPr/>
            </p:nvSpPr>
            <p:spPr bwMode="auto">
              <a:xfrm flipV="1">
                <a:off x="226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6" name="Line 2759"/>
              <p:cNvSpPr>
                <a:spLocks noChangeShapeType="1"/>
              </p:cNvSpPr>
              <p:nvPr/>
            </p:nvSpPr>
            <p:spPr bwMode="auto">
              <a:xfrm>
                <a:off x="226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7" name="Line 2760"/>
              <p:cNvSpPr>
                <a:spLocks noChangeShapeType="1"/>
              </p:cNvSpPr>
              <p:nvPr/>
            </p:nvSpPr>
            <p:spPr bwMode="auto">
              <a:xfrm flipH="1">
                <a:off x="2260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8" name="Line 2761"/>
              <p:cNvSpPr>
                <a:spLocks noChangeShapeType="1"/>
              </p:cNvSpPr>
              <p:nvPr/>
            </p:nvSpPr>
            <p:spPr bwMode="auto">
              <a:xfrm>
                <a:off x="2267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19" name="Rectangle 2762"/>
              <p:cNvSpPr>
                <a:spLocks noChangeArrowheads="1"/>
              </p:cNvSpPr>
              <p:nvPr/>
            </p:nvSpPr>
            <p:spPr bwMode="auto">
              <a:xfrm>
                <a:off x="2260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20" name="Line 2763"/>
              <p:cNvSpPr>
                <a:spLocks noChangeShapeType="1"/>
              </p:cNvSpPr>
              <p:nvPr/>
            </p:nvSpPr>
            <p:spPr bwMode="auto">
              <a:xfrm flipV="1">
                <a:off x="227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1" name="Line 2764"/>
              <p:cNvSpPr>
                <a:spLocks noChangeShapeType="1"/>
              </p:cNvSpPr>
              <p:nvPr/>
            </p:nvSpPr>
            <p:spPr bwMode="auto">
              <a:xfrm>
                <a:off x="227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2" name="Line 2765"/>
              <p:cNvSpPr>
                <a:spLocks noChangeShapeType="1"/>
              </p:cNvSpPr>
              <p:nvPr/>
            </p:nvSpPr>
            <p:spPr bwMode="auto">
              <a:xfrm flipH="1">
                <a:off x="2267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3" name="Line 2766"/>
              <p:cNvSpPr>
                <a:spLocks noChangeShapeType="1"/>
              </p:cNvSpPr>
              <p:nvPr/>
            </p:nvSpPr>
            <p:spPr bwMode="auto">
              <a:xfrm>
                <a:off x="2273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4" name="Rectangle 2767"/>
              <p:cNvSpPr>
                <a:spLocks noChangeArrowheads="1"/>
              </p:cNvSpPr>
              <p:nvPr/>
            </p:nvSpPr>
            <p:spPr bwMode="auto">
              <a:xfrm>
                <a:off x="2260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25" name="Line 2768"/>
              <p:cNvSpPr>
                <a:spLocks noChangeShapeType="1"/>
              </p:cNvSpPr>
              <p:nvPr/>
            </p:nvSpPr>
            <p:spPr bwMode="auto">
              <a:xfrm flipV="1">
                <a:off x="227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6" name="Line 2769"/>
              <p:cNvSpPr>
                <a:spLocks noChangeShapeType="1"/>
              </p:cNvSpPr>
              <p:nvPr/>
            </p:nvSpPr>
            <p:spPr bwMode="auto">
              <a:xfrm>
                <a:off x="227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7" name="Line 2770"/>
              <p:cNvSpPr>
                <a:spLocks noChangeShapeType="1"/>
              </p:cNvSpPr>
              <p:nvPr/>
            </p:nvSpPr>
            <p:spPr bwMode="auto">
              <a:xfrm flipH="1">
                <a:off x="226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8" name="Line 2771"/>
              <p:cNvSpPr>
                <a:spLocks noChangeShapeType="1"/>
              </p:cNvSpPr>
              <p:nvPr/>
            </p:nvSpPr>
            <p:spPr bwMode="auto">
              <a:xfrm>
                <a:off x="227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29" name="Rectangle 2772"/>
              <p:cNvSpPr>
                <a:spLocks noChangeArrowheads="1"/>
              </p:cNvSpPr>
              <p:nvPr/>
            </p:nvSpPr>
            <p:spPr bwMode="auto">
              <a:xfrm>
                <a:off x="2260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30" name="Line 2773"/>
              <p:cNvSpPr>
                <a:spLocks noChangeShapeType="1"/>
              </p:cNvSpPr>
              <p:nvPr/>
            </p:nvSpPr>
            <p:spPr bwMode="auto">
              <a:xfrm flipV="1">
                <a:off x="227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1" name="Line 2774"/>
              <p:cNvSpPr>
                <a:spLocks noChangeShapeType="1"/>
              </p:cNvSpPr>
              <p:nvPr/>
            </p:nvSpPr>
            <p:spPr bwMode="auto">
              <a:xfrm>
                <a:off x="227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2" name="Line 2775"/>
              <p:cNvSpPr>
                <a:spLocks noChangeShapeType="1"/>
              </p:cNvSpPr>
              <p:nvPr/>
            </p:nvSpPr>
            <p:spPr bwMode="auto">
              <a:xfrm flipH="1">
                <a:off x="226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3" name="Line 2776"/>
              <p:cNvSpPr>
                <a:spLocks noChangeShapeType="1"/>
              </p:cNvSpPr>
              <p:nvPr/>
            </p:nvSpPr>
            <p:spPr bwMode="auto">
              <a:xfrm>
                <a:off x="227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4" name="Rectangle 2777"/>
              <p:cNvSpPr>
                <a:spLocks noChangeArrowheads="1"/>
              </p:cNvSpPr>
              <p:nvPr/>
            </p:nvSpPr>
            <p:spPr bwMode="auto">
              <a:xfrm>
                <a:off x="2267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35" name="Line 2778"/>
              <p:cNvSpPr>
                <a:spLocks noChangeShapeType="1"/>
              </p:cNvSpPr>
              <p:nvPr/>
            </p:nvSpPr>
            <p:spPr bwMode="auto">
              <a:xfrm flipV="1">
                <a:off x="228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6" name="Line 2779"/>
              <p:cNvSpPr>
                <a:spLocks noChangeShapeType="1"/>
              </p:cNvSpPr>
              <p:nvPr/>
            </p:nvSpPr>
            <p:spPr bwMode="auto">
              <a:xfrm>
                <a:off x="228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7" name="Line 2780"/>
              <p:cNvSpPr>
                <a:spLocks noChangeShapeType="1"/>
              </p:cNvSpPr>
              <p:nvPr/>
            </p:nvSpPr>
            <p:spPr bwMode="auto">
              <a:xfrm flipH="1">
                <a:off x="227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8" name="Line 2781"/>
              <p:cNvSpPr>
                <a:spLocks noChangeShapeType="1"/>
              </p:cNvSpPr>
              <p:nvPr/>
            </p:nvSpPr>
            <p:spPr bwMode="auto">
              <a:xfrm>
                <a:off x="228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39" name="Rectangle 2782"/>
              <p:cNvSpPr>
                <a:spLocks noChangeArrowheads="1"/>
              </p:cNvSpPr>
              <p:nvPr/>
            </p:nvSpPr>
            <p:spPr bwMode="auto">
              <a:xfrm>
                <a:off x="2267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40" name="Line 2783"/>
              <p:cNvSpPr>
                <a:spLocks noChangeShapeType="1"/>
              </p:cNvSpPr>
              <p:nvPr/>
            </p:nvSpPr>
            <p:spPr bwMode="auto">
              <a:xfrm flipV="1">
                <a:off x="228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1" name="Line 2784"/>
              <p:cNvSpPr>
                <a:spLocks noChangeShapeType="1"/>
              </p:cNvSpPr>
              <p:nvPr/>
            </p:nvSpPr>
            <p:spPr bwMode="auto">
              <a:xfrm>
                <a:off x="2280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2" name="Line 2785"/>
              <p:cNvSpPr>
                <a:spLocks noChangeShapeType="1"/>
              </p:cNvSpPr>
              <p:nvPr/>
            </p:nvSpPr>
            <p:spPr bwMode="auto">
              <a:xfrm flipH="1">
                <a:off x="2273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3" name="Line 2786"/>
              <p:cNvSpPr>
                <a:spLocks noChangeShapeType="1"/>
              </p:cNvSpPr>
              <p:nvPr/>
            </p:nvSpPr>
            <p:spPr bwMode="auto">
              <a:xfrm>
                <a:off x="2280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4" name="Rectangle 2787"/>
              <p:cNvSpPr>
                <a:spLocks noChangeArrowheads="1"/>
              </p:cNvSpPr>
              <p:nvPr/>
            </p:nvSpPr>
            <p:spPr bwMode="auto">
              <a:xfrm>
                <a:off x="2273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45" name="Line 2788"/>
              <p:cNvSpPr>
                <a:spLocks noChangeShapeType="1"/>
              </p:cNvSpPr>
              <p:nvPr/>
            </p:nvSpPr>
            <p:spPr bwMode="auto">
              <a:xfrm flipV="1">
                <a:off x="228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6" name="Line 2789"/>
              <p:cNvSpPr>
                <a:spLocks noChangeShapeType="1"/>
              </p:cNvSpPr>
              <p:nvPr/>
            </p:nvSpPr>
            <p:spPr bwMode="auto">
              <a:xfrm>
                <a:off x="2286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7" name="Line 2790"/>
              <p:cNvSpPr>
                <a:spLocks noChangeShapeType="1"/>
              </p:cNvSpPr>
              <p:nvPr/>
            </p:nvSpPr>
            <p:spPr bwMode="auto">
              <a:xfrm flipH="1">
                <a:off x="2280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8" name="Line 2791"/>
              <p:cNvSpPr>
                <a:spLocks noChangeShapeType="1"/>
              </p:cNvSpPr>
              <p:nvPr/>
            </p:nvSpPr>
            <p:spPr bwMode="auto">
              <a:xfrm>
                <a:off x="2286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49" name="Rectangle 2792"/>
              <p:cNvSpPr>
                <a:spLocks noChangeArrowheads="1"/>
              </p:cNvSpPr>
              <p:nvPr/>
            </p:nvSpPr>
            <p:spPr bwMode="auto">
              <a:xfrm>
                <a:off x="2273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50" name="Line 2793"/>
              <p:cNvSpPr>
                <a:spLocks noChangeShapeType="1"/>
              </p:cNvSpPr>
              <p:nvPr/>
            </p:nvSpPr>
            <p:spPr bwMode="auto">
              <a:xfrm flipV="1">
                <a:off x="228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1" name="Line 2794"/>
              <p:cNvSpPr>
                <a:spLocks noChangeShapeType="1"/>
              </p:cNvSpPr>
              <p:nvPr/>
            </p:nvSpPr>
            <p:spPr bwMode="auto">
              <a:xfrm>
                <a:off x="228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2" name="Line 2795"/>
              <p:cNvSpPr>
                <a:spLocks noChangeShapeType="1"/>
              </p:cNvSpPr>
              <p:nvPr/>
            </p:nvSpPr>
            <p:spPr bwMode="auto">
              <a:xfrm flipH="1">
                <a:off x="228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3" name="Line 2796"/>
              <p:cNvSpPr>
                <a:spLocks noChangeShapeType="1"/>
              </p:cNvSpPr>
              <p:nvPr/>
            </p:nvSpPr>
            <p:spPr bwMode="auto">
              <a:xfrm>
                <a:off x="2286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4" name="Rectangle 2797"/>
              <p:cNvSpPr>
                <a:spLocks noChangeArrowheads="1"/>
              </p:cNvSpPr>
              <p:nvPr/>
            </p:nvSpPr>
            <p:spPr bwMode="auto">
              <a:xfrm>
                <a:off x="2273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55" name="Line 2798"/>
              <p:cNvSpPr>
                <a:spLocks noChangeShapeType="1"/>
              </p:cNvSpPr>
              <p:nvPr/>
            </p:nvSpPr>
            <p:spPr bwMode="auto">
              <a:xfrm flipV="1">
                <a:off x="228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6" name="Line 2799"/>
              <p:cNvSpPr>
                <a:spLocks noChangeShapeType="1"/>
              </p:cNvSpPr>
              <p:nvPr/>
            </p:nvSpPr>
            <p:spPr bwMode="auto">
              <a:xfrm>
                <a:off x="228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7" name="Line 2800"/>
              <p:cNvSpPr>
                <a:spLocks noChangeShapeType="1"/>
              </p:cNvSpPr>
              <p:nvPr/>
            </p:nvSpPr>
            <p:spPr bwMode="auto">
              <a:xfrm flipH="1">
                <a:off x="228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8" name="Line 2801"/>
              <p:cNvSpPr>
                <a:spLocks noChangeShapeType="1"/>
              </p:cNvSpPr>
              <p:nvPr/>
            </p:nvSpPr>
            <p:spPr bwMode="auto">
              <a:xfrm>
                <a:off x="2286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59" name="Rectangle 2802"/>
              <p:cNvSpPr>
                <a:spLocks noChangeArrowheads="1"/>
              </p:cNvSpPr>
              <p:nvPr/>
            </p:nvSpPr>
            <p:spPr bwMode="auto">
              <a:xfrm>
                <a:off x="2280" y="295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60" name="Line 2803"/>
              <p:cNvSpPr>
                <a:spLocks noChangeShapeType="1"/>
              </p:cNvSpPr>
              <p:nvPr/>
            </p:nvSpPr>
            <p:spPr bwMode="auto">
              <a:xfrm flipV="1">
                <a:off x="2293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1" name="Line 2804"/>
              <p:cNvSpPr>
                <a:spLocks noChangeShapeType="1"/>
              </p:cNvSpPr>
              <p:nvPr/>
            </p:nvSpPr>
            <p:spPr bwMode="auto">
              <a:xfrm>
                <a:off x="2293" y="296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2" name="Line 2805"/>
              <p:cNvSpPr>
                <a:spLocks noChangeShapeType="1"/>
              </p:cNvSpPr>
              <p:nvPr/>
            </p:nvSpPr>
            <p:spPr bwMode="auto">
              <a:xfrm flipH="1">
                <a:off x="2286" y="296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3" name="Line 2806"/>
              <p:cNvSpPr>
                <a:spLocks noChangeShapeType="1"/>
              </p:cNvSpPr>
              <p:nvPr/>
            </p:nvSpPr>
            <p:spPr bwMode="auto">
              <a:xfrm>
                <a:off x="2293" y="296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4" name="Rectangle 2807"/>
              <p:cNvSpPr>
                <a:spLocks noChangeArrowheads="1"/>
              </p:cNvSpPr>
              <p:nvPr/>
            </p:nvSpPr>
            <p:spPr bwMode="auto">
              <a:xfrm>
                <a:off x="2280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65" name="Line 2808"/>
              <p:cNvSpPr>
                <a:spLocks noChangeShapeType="1"/>
              </p:cNvSpPr>
              <p:nvPr/>
            </p:nvSpPr>
            <p:spPr bwMode="auto">
              <a:xfrm flipV="1">
                <a:off x="229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6" name="Line 2809"/>
              <p:cNvSpPr>
                <a:spLocks noChangeShapeType="1"/>
              </p:cNvSpPr>
              <p:nvPr/>
            </p:nvSpPr>
            <p:spPr bwMode="auto">
              <a:xfrm>
                <a:off x="229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7" name="Line 2810"/>
              <p:cNvSpPr>
                <a:spLocks noChangeShapeType="1"/>
              </p:cNvSpPr>
              <p:nvPr/>
            </p:nvSpPr>
            <p:spPr bwMode="auto">
              <a:xfrm flipH="1">
                <a:off x="2286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8" name="Line 2811"/>
              <p:cNvSpPr>
                <a:spLocks noChangeShapeType="1"/>
              </p:cNvSpPr>
              <p:nvPr/>
            </p:nvSpPr>
            <p:spPr bwMode="auto">
              <a:xfrm>
                <a:off x="2293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69" name="Rectangle 2812"/>
              <p:cNvSpPr>
                <a:spLocks noChangeArrowheads="1"/>
              </p:cNvSpPr>
              <p:nvPr/>
            </p:nvSpPr>
            <p:spPr bwMode="auto">
              <a:xfrm>
                <a:off x="2280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70" name="Line 2813"/>
              <p:cNvSpPr>
                <a:spLocks noChangeShapeType="1"/>
              </p:cNvSpPr>
              <p:nvPr/>
            </p:nvSpPr>
            <p:spPr bwMode="auto">
              <a:xfrm flipV="1">
                <a:off x="229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1" name="Line 2814"/>
              <p:cNvSpPr>
                <a:spLocks noChangeShapeType="1"/>
              </p:cNvSpPr>
              <p:nvPr/>
            </p:nvSpPr>
            <p:spPr bwMode="auto">
              <a:xfrm>
                <a:off x="229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2" name="Line 2815"/>
              <p:cNvSpPr>
                <a:spLocks noChangeShapeType="1"/>
              </p:cNvSpPr>
              <p:nvPr/>
            </p:nvSpPr>
            <p:spPr bwMode="auto">
              <a:xfrm flipH="1">
                <a:off x="2286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3" name="Line 2816"/>
              <p:cNvSpPr>
                <a:spLocks noChangeShapeType="1"/>
              </p:cNvSpPr>
              <p:nvPr/>
            </p:nvSpPr>
            <p:spPr bwMode="auto">
              <a:xfrm>
                <a:off x="2293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4" name="Rectangle 2817"/>
              <p:cNvSpPr>
                <a:spLocks noChangeArrowheads="1"/>
              </p:cNvSpPr>
              <p:nvPr/>
            </p:nvSpPr>
            <p:spPr bwMode="auto">
              <a:xfrm>
                <a:off x="2286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475" name="Line 2818"/>
              <p:cNvSpPr>
                <a:spLocks noChangeShapeType="1"/>
              </p:cNvSpPr>
              <p:nvPr/>
            </p:nvSpPr>
            <p:spPr bwMode="auto">
              <a:xfrm flipV="1">
                <a:off x="2299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76" name="Line 2819"/>
              <p:cNvSpPr>
                <a:spLocks noChangeShapeType="1"/>
              </p:cNvSpPr>
              <p:nvPr/>
            </p:nvSpPr>
            <p:spPr bwMode="auto">
              <a:xfrm>
                <a:off x="2299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4" name="Group 2820"/>
            <p:cNvGrpSpPr>
              <a:grpSpLocks/>
            </p:cNvGrpSpPr>
            <p:nvPr/>
          </p:nvGrpSpPr>
          <p:grpSpPr bwMode="auto">
            <a:xfrm>
              <a:off x="2286" y="2937"/>
              <a:ext cx="129" cy="51"/>
              <a:chOff x="2286" y="2937"/>
              <a:chExt cx="129" cy="51"/>
            </a:xfrm>
          </p:grpSpPr>
          <p:sp>
            <p:nvSpPr>
              <p:cNvPr id="27077" name="Line 2821"/>
              <p:cNvSpPr>
                <a:spLocks noChangeShapeType="1"/>
              </p:cNvSpPr>
              <p:nvPr/>
            </p:nvSpPr>
            <p:spPr bwMode="auto">
              <a:xfrm flipH="1">
                <a:off x="2293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8" name="Line 2822"/>
              <p:cNvSpPr>
                <a:spLocks noChangeShapeType="1"/>
              </p:cNvSpPr>
              <p:nvPr/>
            </p:nvSpPr>
            <p:spPr bwMode="auto">
              <a:xfrm>
                <a:off x="2299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9" name="Rectangle 2823"/>
              <p:cNvSpPr>
                <a:spLocks noChangeArrowheads="1"/>
              </p:cNvSpPr>
              <p:nvPr/>
            </p:nvSpPr>
            <p:spPr bwMode="auto">
              <a:xfrm>
                <a:off x="2286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80" name="Line 2824"/>
              <p:cNvSpPr>
                <a:spLocks noChangeShapeType="1"/>
              </p:cNvSpPr>
              <p:nvPr/>
            </p:nvSpPr>
            <p:spPr bwMode="auto">
              <a:xfrm flipV="1">
                <a:off x="2299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1" name="Line 2825"/>
              <p:cNvSpPr>
                <a:spLocks noChangeShapeType="1"/>
              </p:cNvSpPr>
              <p:nvPr/>
            </p:nvSpPr>
            <p:spPr bwMode="auto">
              <a:xfrm>
                <a:off x="2299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2" name="Line 2826"/>
              <p:cNvSpPr>
                <a:spLocks noChangeShapeType="1"/>
              </p:cNvSpPr>
              <p:nvPr/>
            </p:nvSpPr>
            <p:spPr bwMode="auto">
              <a:xfrm flipH="1">
                <a:off x="2293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3" name="Line 2827"/>
              <p:cNvSpPr>
                <a:spLocks noChangeShapeType="1"/>
              </p:cNvSpPr>
              <p:nvPr/>
            </p:nvSpPr>
            <p:spPr bwMode="auto">
              <a:xfrm>
                <a:off x="2299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4" name="Rectangle 2828"/>
              <p:cNvSpPr>
                <a:spLocks noChangeArrowheads="1"/>
              </p:cNvSpPr>
              <p:nvPr/>
            </p:nvSpPr>
            <p:spPr bwMode="auto">
              <a:xfrm>
                <a:off x="2293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85" name="Line 2829"/>
              <p:cNvSpPr>
                <a:spLocks noChangeShapeType="1"/>
              </p:cNvSpPr>
              <p:nvPr/>
            </p:nvSpPr>
            <p:spPr bwMode="auto">
              <a:xfrm flipV="1">
                <a:off x="230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6" name="Line 2830"/>
              <p:cNvSpPr>
                <a:spLocks noChangeShapeType="1"/>
              </p:cNvSpPr>
              <p:nvPr/>
            </p:nvSpPr>
            <p:spPr bwMode="auto">
              <a:xfrm>
                <a:off x="230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7" name="Line 2831"/>
              <p:cNvSpPr>
                <a:spLocks noChangeShapeType="1"/>
              </p:cNvSpPr>
              <p:nvPr/>
            </p:nvSpPr>
            <p:spPr bwMode="auto">
              <a:xfrm flipH="1">
                <a:off x="2299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8" name="Line 2832"/>
              <p:cNvSpPr>
                <a:spLocks noChangeShapeType="1"/>
              </p:cNvSpPr>
              <p:nvPr/>
            </p:nvSpPr>
            <p:spPr bwMode="auto">
              <a:xfrm>
                <a:off x="2306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9" name="Rectangle 2833"/>
              <p:cNvSpPr>
                <a:spLocks noChangeArrowheads="1"/>
              </p:cNvSpPr>
              <p:nvPr/>
            </p:nvSpPr>
            <p:spPr bwMode="auto">
              <a:xfrm>
                <a:off x="2293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90" name="Line 2834"/>
              <p:cNvSpPr>
                <a:spLocks noChangeShapeType="1"/>
              </p:cNvSpPr>
              <p:nvPr/>
            </p:nvSpPr>
            <p:spPr bwMode="auto">
              <a:xfrm flipV="1">
                <a:off x="230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1" name="Line 2835"/>
              <p:cNvSpPr>
                <a:spLocks noChangeShapeType="1"/>
              </p:cNvSpPr>
              <p:nvPr/>
            </p:nvSpPr>
            <p:spPr bwMode="auto">
              <a:xfrm>
                <a:off x="2306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2" name="Line 2836"/>
              <p:cNvSpPr>
                <a:spLocks noChangeShapeType="1"/>
              </p:cNvSpPr>
              <p:nvPr/>
            </p:nvSpPr>
            <p:spPr bwMode="auto">
              <a:xfrm flipH="1">
                <a:off x="2299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3" name="Line 2837"/>
              <p:cNvSpPr>
                <a:spLocks noChangeShapeType="1"/>
              </p:cNvSpPr>
              <p:nvPr/>
            </p:nvSpPr>
            <p:spPr bwMode="auto">
              <a:xfrm>
                <a:off x="2306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4" name="Rectangle 2838"/>
              <p:cNvSpPr>
                <a:spLocks noChangeArrowheads="1"/>
              </p:cNvSpPr>
              <p:nvPr/>
            </p:nvSpPr>
            <p:spPr bwMode="auto">
              <a:xfrm>
                <a:off x="2293" y="295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95" name="Line 2839"/>
              <p:cNvSpPr>
                <a:spLocks noChangeShapeType="1"/>
              </p:cNvSpPr>
              <p:nvPr/>
            </p:nvSpPr>
            <p:spPr bwMode="auto">
              <a:xfrm flipV="1">
                <a:off x="2306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6" name="Line 2840"/>
              <p:cNvSpPr>
                <a:spLocks noChangeShapeType="1"/>
              </p:cNvSpPr>
              <p:nvPr/>
            </p:nvSpPr>
            <p:spPr bwMode="auto">
              <a:xfrm>
                <a:off x="2306" y="296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7" name="Line 2841"/>
              <p:cNvSpPr>
                <a:spLocks noChangeShapeType="1"/>
              </p:cNvSpPr>
              <p:nvPr/>
            </p:nvSpPr>
            <p:spPr bwMode="auto">
              <a:xfrm flipH="1">
                <a:off x="2299" y="296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8" name="Line 2842"/>
              <p:cNvSpPr>
                <a:spLocks noChangeShapeType="1"/>
              </p:cNvSpPr>
              <p:nvPr/>
            </p:nvSpPr>
            <p:spPr bwMode="auto">
              <a:xfrm>
                <a:off x="2306" y="296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9" name="Rectangle 2843"/>
              <p:cNvSpPr>
                <a:spLocks noChangeArrowheads="1"/>
              </p:cNvSpPr>
              <p:nvPr/>
            </p:nvSpPr>
            <p:spPr bwMode="auto">
              <a:xfrm>
                <a:off x="2299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00" name="Line 2844"/>
              <p:cNvSpPr>
                <a:spLocks noChangeShapeType="1"/>
              </p:cNvSpPr>
              <p:nvPr/>
            </p:nvSpPr>
            <p:spPr bwMode="auto">
              <a:xfrm flipV="1">
                <a:off x="2312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1" name="Line 2845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2" name="Line 2846"/>
              <p:cNvSpPr>
                <a:spLocks noChangeShapeType="1"/>
              </p:cNvSpPr>
              <p:nvPr/>
            </p:nvSpPr>
            <p:spPr bwMode="auto">
              <a:xfrm flipH="1">
                <a:off x="2306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3" name="Line 2847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4" name="Rectangle 2848"/>
              <p:cNvSpPr>
                <a:spLocks noChangeArrowheads="1"/>
              </p:cNvSpPr>
              <p:nvPr/>
            </p:nvSpPr>
            <p:spPr bwMode="auto">
              <a:xfrm>
                <a:off x="2299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05" name="Line 2849"/>
              <p:cNvSpPr>
                <a:spLocks noChangeShapeType="1"/>
              </p:cNvSpPr>
              <p:nvPr/>
            </p:nvSpPr>
            <p:spPr bwMode="auto">
              <a:xfrm flipV="1">
                <a:off x="2312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6" name="Line 2850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7" name="Line 2851"/>
              <p:cNvSpPr>
                <a:spLocks noChangeShapeType="1"/>
              </p:cNvSpPr>
              <p:nvPr/>
            </p:nvSpPr>
            <p:spPr bwMode="auto">
              <a:xfrm flipH="1">
                <a:off x="2306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8" name="Line 2852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9" name="Rectangle 2853"/>
              <p:cNvSpPr>
                <a:spLocks noChangeArrowheads="1"/>
              </p:cNvSpPr>
              <p:nvPr/>
            </p:nvSpPr>
            <p:spPr bwMode="auto">
              <a:xfrm>
                <a:off x="2299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10" name="Line 2854"/>
              <p:cNvSpPr>
                <a:spLocks noChangeShapeType="1"/>
              </p:cNvSpPr>
              <p:nvPr/>
            </p:nvSpPr>
            <p:spPr bwMode="auto">
              <a:xfrm flipV="1">
                <a:off x="2312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1" name="Line 2855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2" name="Line 2856"/>
              <p:cNvSpPr>
                <a:spLocks noChangeShapeType="1"/>
              </p:cNvSpPr>
              <p:nvPr/>
            </p:nvSpPr>
            <p:spPr bwMode="auto">
              <a:xfrm flipH="1">
                <a:off x="2306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3" name="Line 2857"/>
              <p:cNvSpPr>
                <a:spLocks noChangeShapeType="1"/>
              </p:cNvSpPr>
              <p:nvPr/>
            </p:nvSpPr>
            <p:spPr bwMode="auto">
              <a:xfrm>
                <a:off x="2312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4" name="Rectangle 2858"/>
              <p:cNvSpPr>
                <a:spLocks noChangeArrowheads="1"/>
              </p:cNvSpPr>
              <p:nvPr/>
            </p:nvSpPr>
            <p:spPr bwMode="auto">
              <a:xfrm>
                <a:off x="2306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15" name="Line 2859"/>
              <p:cNvSpPr>
                <a:spLocks noChangeShapeType="1"/>
              </p:cNvSpPr>
              <p:nvPr/>
            </p:nvSpPr>
            <p:spPr bwMode="auto">
              <a:xfrm flipV="1">
                <a:off x="2318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6" name="Line 2860"/>
              <p:cNvSpPr>
                <a:spLocks noChangeShapeType="1"/>
              </p:cNvSpPr>
              <p:nvPr/>
            </p:nvSpPr>
            <p:spPr bwMode="auto">
              <a:xfrm>
                <a:off x="231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7" name="Line 2861"/>
              <p:cNvSpPr>
                <a:spLocks noChangeShapeType="1"/>
              </p:cNvSpPr>
              <p:nvPr/>
            </p:nvSpPr>
            <p:spPr bwMode="auto">
              <a:xfrm flipH="1">
                <a:off x="2312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8" name="Line 2862"/>
              <p:cNvSpPr>
                <a:spLocks noChangeShapeType="1"/>
              </p:cNvSpPr>
              <p:nvPr/>
            </p:nvSpPr>
            <p:spPr bwMode="auto">
              <a:xfrm>
                <a:off x="2318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9" name="Rectangle 2863"/>
              <p:cNvSpPr>
                <a:spLocks noChangeArrowheads="1"/>
              </p:cNvSpPr>
              <p:nvPr/>
            </p:nvSpPr>
            <p:spPr bwMode="auto">
              <a:xfrm>
                <a:off x="2306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20" name="Line 2864"/>
              <p:cNvSpPr>
                <a:spLocks noChangeShapeType="1"/>
              </p:cNvSpPr>
              <p:nvPr/>
            </p:nvSpPr>
            <p:spPr bwMode="auto">
              <a:xfrm flipV="1">
                <a:off x="231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1" name="Line 2865"/>
              <p:cNvSpPr>
                <a:spLocks noChangeShapeType="1"/>
              </p:cNvSpPr>
              <p:nvPr/>
            </p:nvSpPr>
            <p:spPr bwMode="auto">
              <a:xfrm>
                <a:off x="2318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2" name="Line 2866"/>
              <p:cNvSpPr>
                <a:spLocks noChangeShapeType="1"/>
              </p:cNvSpPr>
              <p:nvPr/>
            </p:nvSpPr>
            <p:spPr bwMode="auto">
              <a:xfrm flipH="1">
                <a:off x="2312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3" name="Line 2867"/>
              <p:cNvSpPr>
                <a:spLocks noChangeShapeType="1"/>
              </p:cNvSpPr>
              <p:nvPr/>
            </p:nvSpPr>
            <p:spPr bwMode="auto">
              <a:xfrm>
                <a:off x="2318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4" name="Rectangle 2868"/>
              <p:cNvSpPr>
                <a:spLocks noChangeArrowheads="1"/>
              </p:cNvSpPr>
              <p:nvPr/>
            </p:nvSpPr>
            <p:spPr bwMode="auto">
              <a:xfrm>
                <a:off x="2306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25" name="Line 2869"/>
              <p:cNvSpPr>
                <a:spLocks noChangeShapeType="1"/>
              </p:cNvSpPr>
              <p:nvPr/>
            </p:nvSpPr>
            <p:spPr bwMode="auto">
              <a:xfrm flipV="1">
                <a:off x="231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6" name="Line 2870"/>
              <p:cNvSpPr>
                <a:spLocks noChangeShapeType="1"/>
              </p:cNvSpPr>
              <p:nvPr/>
            </p:nvSpPr>
            <p:spPr bwMode="auto">
              <a:xfrm>
                <a:off x="2318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7" name="Line 2871"/>
              <p:cNvSpPr>
                <a:spLocks noChangeShapeType="1"/>
              </p:cNvSpPr>
              <p:nvPr/>
            </p:nvSpPr>
            <p:spPr bwMode="auto">
              <a:xfrm flipH="1">
                <a:off x="2312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8" name="Line 2872"/>
              <p:cNvSpPr>
                <a:spLocks noChangeShapeType="1"/>
              </p:cNvSpPr>
              <p:nvPr/>
            </p:nvSpPr>
            <p:spPr bwMode="auto">
              <a:xfrm>
                <a:off x="2318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9" name="Rectangle 2873"/>
              <p:cNvSpPr>
                <a:spLocks noChangeArrowheads="1"/>
              </p:cNvSpPr>
              <p:nvPr/>
            </p:nvSpPr>
            <p:spPr bwMode="auto">
              <a:xfrm>
                <a:off x="2312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30" name="Line 2874"/>
              <p:cNvSpPr>
                <a:spLocks noChangeShapeType="1"/>
              </p:cNvSpPr>
              <p:nvPr/>
            </p:nvSpPr>
            <p:spPr bwMode="auto">
              <a:xfrm flipV="1">
                <a:off x="2325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1" name="Line 2875"/>
              <p:cNvSpPr>
                <a:spLocks noChangeShapeType="1"/>
              </p:cNvSpPr>
              <p:nvPr/>
            </p:nvSpPr>
            <p:spPr bwMode="auto">
              <a:xfrm>
                <a:off x="2325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2" name="Line 2876"/>
              <p:cNvSpPr>
                <a:spLocks noChangeShapeType="1"/>
              </p:cNvSpPr>
              <p:nvPr/>
            </p:nvSpPr>
            <p:spPr bwMode="auto">
              <a:xfrm flipH="1">
                <a:off x="2318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3" name="Line 2877"/>
              <p:cNvSpPr>
                <a:spLocks noChangeShapeType="1"/>
              </p:cNvSpPr>
              <p:nvPr/>
            </p:nvSpPr>
            <p:spPr bwMode="auto">
              <a:xfrm>
                <a:off x="2325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4" name="Rectangle 2878"/>
              <p:cNvSpPr>
                <a:spLocks noChangeArrowheads="1"/>
              </p:cNvSpPr>
              <p:nvPr/>
            </p:nvSpPr>
            <p:spPr bwMode="auto">
              <a:xfrm>
                <a:off x="2312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35" name="Line 2879"/>
              <p:cNvSpPr>
                <a:spLocks noChangeShapeType="1"/>
              </p:cNvSpPr>
              <p:nvPr/>
            </p:nvSpPr>
            <p:spPr bwMode="auto">
              <a:xfrm flipV="1">
                <a:off x="2325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6" name="Line 2880"/>
              <p:cNvSpPr>
                <a:spLocks noChangeShapeType="1"/>
              </p:cNvSpPr>
              <p:nvPr/>
            </p:nvSpPr>
            <p:spPr bwMode="auto">
              <a:xfrm>
                <a:off x="2325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7" name="Line 2881"/>
              <p:cNvSpPr>
                <a:spLocks noChangeShapeType="1"/>
              </p:cNvSpPr>
              <p:nvPr/>
            </p:nvSpPr>
            <p:spPr bwMode="auto">
              <a:xfrm flipH="1">
                <a:off x="2318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8" name="Line 2882"/>
              <p:cNvSpPr>
                <a:spLocks noChangeShapeType="1"/>
              </p:cNvSpPr>
              <p:nvPr/>
            </p:nvSpPr>
            <p:spPr bwMode="auto">
              <a:xfrm>
                <a:off x="2325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9" name="Rectangle 2883"/>
              <p:cNvSpPr>
                <a:spLocks noChangeArrowheads="1"/>
              </p:cNvSpPr>
              <p:nvPr/>
            </p:nvSpPr>
            <p:spPr bwMode="auto">
              <a:xfrm>
                <a:off x="2318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40" name="Line 2884"/>
              <p:cNvSpPr>
                <a:spLocks noChangeShapeType="1"/>
              </p:cNvSpPr>
              <p:nvPr/>
            </p:nvSpPr>
            <p:spPr bwMode="auto">
              <a:xfrm flipV="1">
                <a:off x="233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1" name="Line 2885"/>
              <p:cNvSpPr>
                <a:spLocks noChangeShapeType="1"/>
              </p:cNvSpPr>
              <p:nvPr/>
            </p:nvSpPr>
            <p:spPr bwMode="auto">
              <a:xfrm>
                <a:off x="2331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2" name="Line 2886"/>
              <p:cNvSpPr>
                <a:spLocks noChangeShapeType="1"/>
              </p:cNvSpPr>
              <p:nvPr/>
            </p:nvSpPr>
            <p:spPr bwMode="auto">
              <a:xfrm flipH="1">
                <a:off x="2325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3" name="Line 2887"/>
              <p:cNvSpPr>
                <a:spLocks noChangeShapeType="1"/>
              </p:cNvSpPr>
              <p:nvPr/>
            </p:nvSpPr>
            <p:spPr bwMode="auto">
              <a:xfrm>
                <a:off x="2331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4" name="Rectangle 2888"/>
              <p:cNvSpPr>
                <a:spLocks noChangeArrowheads="1"/>
              </p:cNvSpPr>
              <p:nvPr/>
            </p:nvSpPr>
            <p:spPr bwMode="auto">
              <a:xfrm>
                <a:off x="2318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45" name="Line 2889"/>
              <p:cNvSpPr>
                <a:spLocks noChangeShapeType="1"/>
              </p:cNvSpPr>
              <p:nvPr/>
            </p:nvSpPr>
            <p:spPr bwMode="auto">
              <a:xfrm flipV="1">
                <a:off x="233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6" name="Line 2890"/>
              <p:cNvSpPr>
                <a:spLocks noChangeShapeType="1"/>
              </p:cNvSpPr>
              <p:nvPr/>
            </p:nvSpPr>
            <p:spPr bwMode="auto">
              <a:xfrm>
                <a:off x="2331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7" name="Line 2891"/>
              <p:cNvSpPr>
                <a:spLocks noChangeShapeType="1"/>
              </p:cNvSpPr>
              <p:nvPr/>
            </p:nvSpPr>
            <p:spPr bwMode="auto">
              <a:xfrm flipH="1">
                <a:off x="2325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8" name="Line 2892"/>
              <p:cNvSpPr>
                <a:spLocks noChangeShapeType="1"/>
              </p:cNvSpPr>
              <p:nvPr/>
            </p:nvSpPr>
            <p:spPr bwMode="auto">
              <a:xfrm>
                <a:off x="2331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9" name="Rectangle 2893"/>
              <p:cNvSpPr>
                <a:spLocks noChangeArrowheads="1"/>
              </p:cNvSpPr>
              <p:nvPr/>
            </p:nvSpPr>
            <p:spPr bwMode="auto">
              <a:xfrm>
                <a:off x="2318" y="295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50" name="Line 2894"/>
              <p:cNvSpPr>
                <a:spLocks noChangeShapeType="1"/>
              </p:cNvSpPr>
              <p:nvPr/>
            </p:nvSpPr>
            <p:spPr bwMode="auto">
              <a:xfrm flipV="1">
                <a:off x="2331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1" name="Line 2895"/>
              <p:cNvSpPr>
                <a:spLocks noChangeShapeType="1"/>
              </p:cNvSpPr>
              <p:nvPr/>
            </p:nvSpPr>
            <p:spPr bwMode="auto">
              <a:xfrm>
                <a:off x="2331" y="296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2" name="Line 2896"/>
              <p:cNvSpPr>
                <a:spLocks noChangeShapeType="1"/>
              </p:cNvSpPr>
              <p:nvPr/>
            </p:nvSpPr>
            <p:spPr bwMode="auto">
              <a:xfrm flipH="1">
                <a:off x="2325" y="296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3" name="Line 2897"/>
              <p:cNvSpPr>
                <a:spLocks noChangeShapeType="1"/>
              </p:cNvSpPr>
              <p:nvPr/>
            </p:nvSpPr>
            <p:spPr bwMode="auto">
              <a:xfrm>
                <a:off x="2331" y="296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4" name="Rectangle 2898"/>
              <p:cNvSpPr>
                <a:spLocks noChangeArrowheads="1"/>
              </p:cNvSpPr>
              <p:nvPr/>
            </p:nvSpPr>
            <p:spPr bwMode="auto">
              <a:xfrm>
                <a:off x="2325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55" name="Line 2899"/>
              <p:cNvSpPr>
                <a:spLocks noChangeShapeType="1"/>
              </p:cNvSpPr>
              <p:nvPr/>
            </p:nvSpPr>
            <p:spPr bwMode="auto">
              <a:xfrm flipV="1">
                <a:off x="233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6" name="Line 2900"/>
              <p:cNvSpPr>
                <a:spLocks noChangeShapeType="1"/>
              </p:cNvSpPr>
              <p:nvPr/>
            </p:nvSpPr>
            <p:spPr bwMode="auto">
              <a:xfrm>
                <a:off x="2338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7" name="Line 2901"/>
              <p:cNvSpPr>
                <a:spLocks noChangeShapeType="1"/>
              </p:cNvSpPr>
              <p:nvPr/>
            </p:nvSpPr>
            <p:spPr bwMode="auto">
              <a:xfrm flipH="1">
                <a:off x="2331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8" name="Line 2902"/>
              <p:cNvSpPr>
                <a:spLocks noChangeShapeType="1"/>
              </p:cNvSpPr>
              <p:nvPr/>
            </p:nvSpPr>
            <p:spPr bwMode="auto">
              <a:xfrm>
                <a:off x="2338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9" name="Rectangle 2903"/>
              <p:cNvSpPr>
                <a:spLocks noChangeArrowheads="1"/>
              </p:cNvSpPr>
              <p:nvPr/>
            </p:nvSpPr>
            <p:spPr bwMode="auto">
              <a:xfrm>
                <a:off x="2325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60" name="Line 2904"/>
              <p:cNvSpPr>
                <a:spLocks noChangeShapeType="1"/>
              </p:cNvSpPr>
              <p:nvPr/>
            </p:nvSpPr>
            <p:spPr bwMode="auto">
              <a:xfrm flipV="1">
                <a:off x="233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1" name="Line 2905"/>
              <p:cNvSpPr>
                <a:spLocks noChangeShapeType="1"/>
              </p:cNvSpPr>
              <p:nvPr/>
            </p:nvSpPr>
            <p:spPr bwMode="auto">
              <a:xfrm>
                <a:off x="2338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2" name="Line 2906"/>
              <p:cNvSpPr>
                <a:spLocks noChangeShapeType="1"/>
              </p:cNvSpPr>
              <p:nvPr/>
            </p:nvSpPr>
            <p:spPr bwMode="auto">
              <a:xfrm flipH="1">
                <a:off x="2331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3" name="Line 2907"/>
              <p:cNvSpPr>
                <a:spLocks noChangeShapeType="1"/>
              </p:cNvSpPr>
              <p:nvPr/>
            </p:nvSpPr>
            <p:spPr bwMode="auto">
              <a:xfrm>
                <a:off x="2338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4" name="Rectangle 2908"/>
              <p:cNvSpPr>
                <a:spLocks noChangeArrowheads="1"/>
              </p:cNvSpPr>
              <p:nvPr/>
            </p:nvSpPr>
            <p:spPr bwMode="auto">
              <a:xfrm>
                <a:off x="2325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65" name="Line 2909"/>
              <p:cNvSpPr>
                <a:spLocks noChangeShapeType="1"/>
              </p:cNvSpPr>
              <p:nvPr/>
            </p:nvSpPr>
            <p:spPr bwMode="auto">
              <a:xfrm flipV="1">
                <a:off x="2338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6" name="Line 2910"/>
              <p:cNvSpPr>
                <a:spLocks noChangeShapeType="1"/>
              </p:cNvSpPr>
              <p:nvPr/>
            </p:nvSpPr>
            <p:spPr bwMode="auto">
              <a:xfrm>
                <a:off x="2338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7" name="Line 2911"/>
              <p:cNvSpPr>
                <a:spLocks noChangeShapeType="1"/>
              </p:cNvSpPr>
              <p:nvPr/>
            </p:nvSpPr>
            <p:spPr bwMode="auto">
              <a:xfrm flipH="1">
                <a:off x="2331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8" name="Line 2912"/>
              <p:cNvSpPr>
                <a:spLocks noChangeShapeType="1"/>
              </p:cNvSpPr>
              <p:nvPr/>
            </p:nvSpPr>
            <p:spPr bwMode="auto">
              <a:xfrm>
                <a:off x="2338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9" name="Rectangle 2913"/>
              <p:cNvSpPr>
                <a:spLocks noChangeArrowheads="1"/>
              </p:cNvSpPr>
              <p:nvPr/>
            </p:nvSpPr>
            <p:spPr bwMode="auto">
              <a:xfrm>
                <a:off x="2331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70" name="Line 2914"/>
              <p:cNvSpPr>
                <a:spLocks noChangeShapeType="1"/>
              </p:cNvSpPr>
              <p:nvPr/>
            </p:nvSpPr>
            <p:spPr bwMode="auto">
              <a:xfrm flipV="1">
                <a:off x="2344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1" name="Line 2915"/>
              <p:cNvSpPr>
                <a:spLocks noChangeShapeType="1"/>
              </p:cNvSpPr>
              <p:nvPr/>
            </p:nvSpPr>
            <p:spPr bwMode="auto">
              <a:xfrm>
                <a:off x="2344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2" name="Line 2916"/>
              <p:cNvSpPr>
                <a:spLocks noChangeShapeType="1"/>
              </p:cNvSpPr>
              <p:nvPr/>
            </p:nvSpPr>
            <p:spPr bwMode="auto">
              <a:xfrm flipH="1">
                <a:off x="2338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3" name="Line 2917"/>
              <p:cNvSpPr>
                <a:spLocks noChangeShapeType="1"/>
              </p:cNvSpPr>
              <p:nvPr/>
            </p:nvSpPr>
            <p:spPr bwMode="auto">
              <a:xfrm>
                <a:off x="2344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4" name="Rectangle 2918"/>
              <p:cNvSpPr>
                <a:spLocks noChangeArrowheads="1"/>
              </p:cNvSpPr>
              <p:nvPr/>
            </p:nvSpPr>
            <p:spPr bwMode="auto">
              <a:xfrm>
                <a:off x="2331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75" name="Line 2919"/>
              <p:cNvSpPr>
                <a:spLocks noChangeShapeType="1"/>
              </p:cNvSpPr>
              <p:nvPr/>
            </p:nvSpPr>
            <p:spPr bwMode="auto">
              <a:xfrm flipV="1">
                <a:off x="2344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6" name="Line 2920"/>
              <p:cNvSpPr>
                <a:spLocks noChangeShapeType="1"/>
              </p:cNvSpPr>
              <p:nvPr/>
            </p:nvSpPr>
            <p:spPr bwMode="auto">
              <a:xfrm>
                <a:off x="2344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7" name="Line 2921"/>
              <p:cNvSpPr>
                <a:spLocks noChangeShapeType="1"/>
              </p:cNvSpPr>
              <p:nvPr/>
            </p:nvSpPr>
            <p:spPr bwMode="auto">
              <a:xfrm flipH="1">
                <a:off x="2338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8" name="Line 2922"/>
              <p:cNvSpPr>
                <a:spLocks noChangeShapeType="1"/>
              </p:cNvSpPr>
              <p:nvPr/>
            </p:nvSpPr>
            <p:spPr bwMode="auto">
              <a:xfrm>
                <a:off x="2344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9" name="Rectangle 2923"/>
              <p:cNvSpPr>
                <a:spLocks noChangeArrowheads="1"/>
              </p:cNvSpPr>
              <p:nvPr/>
            </p:nvSpPr>
            <p:spPr bwMode="auto">
              <a:xfrm>
                <a:off x="2338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80" name="Line 2924"/>
              <p:cNvSpPr>
                <a:spLocks noChangeShapeType="1"/>
              </p:cNvSpPr>
              <p:nvPr/>
            </p:nvSpPr>
            <p:spPr bwMode="auto">
              <a:xfrm flipV="1">
                <a:off x="2351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1" name="Line 2925"/>
              <p:cNvSpPr>
                <a:spLocks noChangeShapeType="1"/>
              </p:cNvSpPr>
              <p:nvPr/>
            </p:nvSpPr>
            <p:spPr bwMode="auto">
              <a:xfrm>
                <a:off x="235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2" name="Line 2926"/>
              <p:cNvSpPr>
                <a:spLocks noChangeShapeType="1"/>
              </p:cNvSpPr>
              <p:nvPr/>
            </p:nvSpPr>
            <p:spPr bwMode="auto">
              <a:xfrm flipH="1">
                <a:off x="2344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3" name="Line 2927"/>
              <p:cNvSpPr>
                <a:spLocks noChangeShapeType="1"/>
              </p:cNvSpPr>
              <p:nvPr/>
            </p:nvSpPr>
            <p:spPr bwMode="auto">
              <a:xfrm>
                <a:off x="235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4" name="Rectangle 2928"/>
              <p:cNvSpPr>
                <a:spLocks noChangeArrowheads="1"/>
              </p:cNvSpPr>
              <p:nvPr/>
            </p:nvSpPr>
            <p:spPr bwMode="auto">
              <a:xfrm>
                <a:off x="2338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85" name="Line 2929"/>
              <p:cNvSpPr>
                <a:spLocks noChangeShapeType="1"/>
              </p:cNvSpPr>
              <p:nvPr/>
            </p:nvSpPr>
            <p:spPr bwMode="auto">
              <a:xfrm flipV="1">
                <a:off x="235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6" name="Line 2930"/>
              <p:cNvSpPr>
                <a:spLocks noChangeShapeType="1"/>
              </p:cNvSpPr>
              <p:nvPr/>
            </p:nvSpPr>
            <p:spPr bwMode="auto">
              <a:xfrm>
                <a:off x="2351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7" name="Line 2931"/>
              <p:cNvSpPr>
                <a:spLocks noChangeShapeType="1"/>
              </p:cNvSpPr>
              <p:nvPr/>
            </p:nvSpPr>
            <p:spPr bwMode="auto">
              <a:xfrm flipH="1">
                <a:off x="2344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8" name="Line 2932"/>
              <p:cNvSpPr>
                <a:spLocks noChangeShapeType="1"/>
              </p:cNvSpPr>
              <p:nvPr/>
            </p:nvSpPr>
            <p:spPr bwMode="auto">
              <a:xfrm>
                <a:off x="2351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9" name="Rectangle 2933"/>
              <p:cNvSpPr>
                <a:spLocks noChangeArrowheads="1"/>
              </p:cNvSpPr>
              <p:nvPr/>
            </p:nvSpPr>
            <p:spPr bwMode="auto">
              <a:xfrm>
                <a:off x="2338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90" name="Line 2934"/>
              <p:cNvSpPr>
                <a:spLocks noChangeShapeType="1"/>
              </p:cNvSpPr>
              <p:nvPr/>
            </p:nvSpPr>
            <p:spPr bwMode="auto">
              <a:xfrm flipV="1">
                <a:off x="2351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1" name="Line 2935"/>
              <p:cNvSpPr>
                <a:spLocks noChangeShapeType="1"/>
              </p:cNvSpPr>
              <p:nvPr/>
            </p:nvSpPr>
            <p:spPr bwMode="auto">
              <a:xfrm>
                <a:off x="2351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2" name="Line 2936"/>
              <p:cNvSpPr>
                <a:spLocks noChangeShapeType="1"/>
              </p:cNvSpPr>
              <p:nvPr/>
            </p:nvSpPr>
            <p:spPr bwMode="auto">
              <a:xfrm flipH="1">
                <a:off x="2344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3" name="Line 2937"/>
              <p:cNvSpPr>
                <a:spLocks noChangeShapeType="1"/>
              </p:cNvSpPr>
              <p:nvPr/>
            </p:nvSpPr>
            <p:spPr bwMode="auto">
              <a:xfrm>
                <a:off x="235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4" name="Rectangle 2938"/>
              <p:cNvSpPr>
                <a:spLocks noChangeArrowheads="1"/>
              </p:cNvSpPr>
              <p:nvPr/>
            </p:nvSpPr>
            <p:spPr bwMode="auto">
              <a:xfrm>
                <a:off x="2344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195" name="Line 2939"/>
              <p:cNvSpPr>
                <a:spLocks noChangeShapeType="1"/>
              </p:cNvSpPr>
              <p:nvPr/>
            </p:nvSpPr>
            <p:spPr bwMode="auto">
              <a:xfrm flipV="1">
                <a:off x="235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6" name="Line 2940"/>
              <p:cNvSpPr>
                <a:spLocks noChangeShapeType="1"/>
              </p:cNvSpPr>
              <p:nvPr/>
            </p:nvSpPr>
            <p:spPr bwMode="auto">
              <a:xfrm>
                <a:off x="2357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7" name="Line 2941"/>
              <p:cNvSpPr>
                <a:spLocks noChangeShapeType="1"/>
              </p:cNvSpPr>
              <p:nvPr/>
            </p:nvSpPr>
            <p:spPr bwMode="auto">
              <a:xfrm flipH="1">
                <a:off x="2351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8" name="Line 2942"/>
              <p:cNvSpPr>
                <a:spLocks noChangeShapeType="1"/>
              </p:cNvSpPr>
              <p:nvPr/>
            </p:nvSpPr>
            <p:spPr bwMode="auto">
              <a:xfrm>
                <a:off x="2357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9" name="Rectangle 2943"/>
              <p:cNvSpPr>
                <a:spLocks noChangeArrowheads="1"/>
              </p:cNvSpPr>
              <p:nvPr/>
            </p:nvSpPr>
            <p:spPr bwMode="auto">
              <a:xfrm>
                <a:off x="2344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00" name="Line 2944"/>
              <p:cNvSpPr>
                <a:spLocks noChangeShapeType="1"/>
              </p:cNvSpPr>
              <p:nvPr/>
            </p:nvSpPr>
            <p:spPr bwMode="auto">
              <a:xfrm flipV="1">
                <a:off x="235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1" name="Line 2945"/>
              <p:cNvSpPr>
                <a:spLocks noChangeShapeType="1"/>
              </p:cNvSpPr>
              <p:nvPr/>
            </p:nvSpPr>
            <p:spPr bwMode="auto">
              <a:xfrm>
                <a:off x="2357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2" name="Line 2946"/>
              <p:cNvSpPr>
                <a:spLocks noChangeShapeType="1"/>
              </p:cNvSpPr>
              <p:nvPr/>
            </p:nvSpPr>
            <p:spPr bwMode="auto">
              <a:xfrm flipH="1">
                <a:off x="2351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3" name="Line 2947"/>
              <p:cNvSpPr>
                <a:spLocks noChangeShapeType="1"/>
              </p:cNvSpPr>
              <p:nvPr/>
            </p:nvSpPr>
            <p:spPr bwMode="auto">
              <a:xfrm>
                <a:off x="2357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4" name="Rectangle 2948"/>
              <p:cNvSpPr>
                <a:spLocks noChangeArrowheads="1"/>
              </p:cNvSpPr>
              <p:nvPr/>
            </p:nvSpPr>
            <p:spPr bwMode="auto">
              <a:xfrm>
                <a:off x="2344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05" name="Line 2949"/>
              <p:cNvSpPr>
                <a:spLocks noChangeShapeType="1"/>
              </p:cNvSpPr>
              <p:nvPr/>
            </p:nvSpPr>
            <p:spPr bwMode="auto">
              <a:xfrm flipV="1">
                <a:off x="235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6" name="Line 2950"/>
              <p:cNvSpPr>
                <a:spLocks noChangeShapeType="1"/>
              </p:cNvSpPr>
              <p:nvPr/>
            </p:nvSpPr>
            <p:spPr bwMode="auto">
              <a:xfrm>
                <a:off x="235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7" name="Line 2951"/>
              <p:cNvSpPr>
                <a:spLocks noChangeShapeType="1"/>
              </p:cNvSpPr>
              <p:nvPr/>
            </p:nvSpPr>
            <p:spPr bwMode="auto">
              <a:xfrm flipH="1">
                <a:off x="2351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8" name="Line 2952"/>
              <p:cNvSpPr>
                <a:spLocks noChangeShapeType="1"/>
              </p:cNvSpPr>
              <p:nvPr/>
            </p:nvSpPr>
            <p:spPr bwMode="auto">
              <a:xfrm>
                <a:off x="2357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9" name="Rectangle 2953"/>
              <p:cNvSpPr>
                <a:spLocks noChangeArrowheads="1"/>
              </p:cNvSpPr>
              <p:nvPr/>
            </p:nvSpPr>
            <p:spPr bwMode="auto">
              <a:xfrm>
                <a:off x="2351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10" name="Line 2954"/>
              <p:cNvSpPr>
                <a:spLocks noChangeShapeType="1"/>
              </p:cNvSpPr>
              <p:nvPr/>
            </p:nvSpPr>
            <p:spPr bwMode="auto">
              <a:xfrm flipV="1">
                <a:off x="236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1" name="Line 2955"/>
              <p:cNvSpPr>
                <a:spLocks noChangeShapeType="1"/>
              </p:cNvSpPr>
              <p:nvPr/>
            </p:nvSpPr>
            <p:spPr bwMode="auto">
              <a:xfrm>
                <a:off x="236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2" name="Line 2956"/>
              <p:cNvSpPr>
                <a:spLocks noChangeShapeType="1"/>
              </p:cNvSpPr>
              <p:nvPr/>
            </p:nvSpPr>
            <p:spPr bwMode="auto">
              <a:xfrm flipH="1">
                <a:off x="2357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3" name="Line 2957"/>
              <p:cNvSpPr>
                <a:spLocks noChangeShapeType="1"/>
              </p:cNvSpPr>
              <p:nvPr/>
            </p:nvSpPr>
            <p:spPr bwMode="auto">
              <a:xfrm>
                <a:off x="2364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4" name="Rectangle 2958"/>
              <p:cNvSpPr>
                <a:spLocks noChangeArrowheads="1"/>
              </p:cNvSpPr>
              <p:nvPr/>
            </p:nvSpPr>
            <p:spPr bwMode="auto">
              <a:xfrm>
                <a:off x="2351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15" name="Line 2959"/>
              <p:cNvSpPr>
                <a:spLocks noChangeShapeType="1"/>
              </p:cNvSpPr>
              <p:nvPr/>
            </p:nvSpPr>
            <p:spPr bwMode="auto">
              <a:xfrm flipV="1">
                <a:off x="236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6" name="Line 2960"/>
              <p:cNvSpPr>
                <a:spLocks noChangeShapeType="1"/>
              </p:cNvSpPr>
              <p:nvPr/>
            </p:nvSpPr>
            <p:spPr bwMode="auto">
              <a:xfrm>
                <a:off x="2364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7" name="Line 2961"/>
              <p:cNvSpPr>
                <a:spLocks noChangeShapeType="1"/>
              </p:cNvSpPr>
              <p:nvPr/>
            </p:nvSpPr>
            <p:spPr bwMode="auto">
              <a:xfrm flipH="1">
                <a:off x="2357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8" name="Line 2962"/>
              <p:cNvSpPr>
                <a:spLocks noChangeShapeType="1"/>
              </p:cNvSpPr>
              <p:nvPr/>
            </p:nvSpPr>
            <p:spPr bwMode="auto">
              <a:xfrm>
                <a:off x="2364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9" name="Rectangle 2963"/>
              <p:cNvSpPr>
                <a:spLocks noChangeArrowheads="1"/>
              </p:cNvSpPr>
              <p:nvPr/>
            </p:nvSpPr>
            <p:spPr bwMode="auto">
              <a:xfrm>
                <a:off x="2351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20" name="Line 2964"/>
              <p:cNvSpPr>
                <a:spLocks noChangeShapeType="1"/>
              </p:cNvSpPr>
              <p:nvPr/>
            </p:nvSpPr>
            <p:spPr bwMode="auto">
              <a:xfrm flipV="1">
                <a:off x="236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1" name="Line 2965"/>
              <p:cNvSpPr>
                <a:spLocks noChangeShapeType="1"/>
              </p:cNvSpPr>
              <p:nvPr/>
            </p:nvSpPr>
            <p:spPr bwMode="auto">
              <a:xfrm>
                <a:off x="2364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2" name="Line 2966"/>
              <p:cNvSpPr>
                <a:spLocks noChangeShapeType="1"/>
              </p:cNvSpPr>
              <p:nvPr/>
            </p:nvSpPr>
            <p:spPr bwMode="auto">
              <a:xfrm flipH="1">
                <a:off x="2357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3" name="Line 2967"/>
              <p:cNvSpPr>
                <a:spLocks noChangeShapeType="1"/>
              </p:cNvSpPr>
              <p:nvPr/>
            </p:nvSpPr>
            <p:spPr bwMode="auto">
              <a:xfrm>
                <a:off x="2364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4" name="Rectangle 2968"/>
              <p:cNvSpPr>
                <a:spLocks noChangeArrowheads="1"/>
              </p:cNvSpPr>
              <p:nvPr/>
            </p:nvSpPr>
            <p:spPr bwMode="auto">
              <a:xfrm>
                <a:off x="2357" y="2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25" name="Line 2969"/>
              <p:cNvSpPr>
                <a:spLocks noChangeShapeType="1"/>
              </p:cNvSpPr>
              <p:nvPr/>
            </p:nvSpPr>
            <p:spPr bwMode="auto">
              <a:xfrm flipV="1">
                <a:off x="237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6" name="Line 2970"/>
              <p:cNvSpPr>
                <a:spLocks noChangeShapeType="1"/>
              </p:cNvSpPr>
              <p:nvPr/>
            </p:nvSpPr>
            <p:spPr bwMode="auto">
              <a:xfrm>
                <a:off x="237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7" name="Line 2971"/>
              <p:cNvSpPr>
                <a:spLocks noChangeShapeType="1"/>
              </p:cNvSpPr>
              <p:nvPr/>
            </p:nvSpPr>
            <p:spPr bwMode="auto">
              <a:xfrm flipH="1">
                <a:off x="2364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8" name="Line 2972"/>
              <p:cNvSpPr>
                <a:spLocks noChangeShapeType="1"/>
              </p:cNvSpPr>
              <p:nvPr/>
            </p:nvSpPr>
            <p:spPr bwMode="auto">
              <a:xfrm>
                <a:off x="2370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9" name="Rectangle 2973"/>
              <p:cNvSpPr>
                <a:spLocks noChangeArrowheads="1"/>
              </p:cNvSpPr>
              <p:nvPr/>
            </p:nvSpPr>
            <p:spPr bwMode="auto">
              <a:xfrm>
                <a:off x="2357" y="294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30" name="Line 2974"/>
              <p:cNvSpPr>
                <a:spLocks noChangeShapeType="1"/>
              </p:cNvSpPr>
              <p:nvPr/>
            </p:nvSpPr>
            <p:spPr bwMode="auto">
              <a:xfrm flipV="1">
                <a:off x="237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1" name="Line 2975"/>
              <p:cNvSpPr>
                <a:spLocks noChangeShapeType="1"/>
              </p:cNvSpPr>
              <p:nvPr/>
            </p:nvSpPr>
            <p:spPr bwMode="auto">
              <a:xfrm>
                <a:off x="2370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2" name="Line 2976"/>
              <p:cNvSpPr>
                <a:spLocks noChangeShapeType="1"/>
              </p:cNvSpPr>
              <p:nvPr/>
            </p:nvSpPr>
            <p:spPr bwMode="auto">
              <a:xfrm flipH="1">
                <a:off x="2364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3" name="Line 2977"/>
              <p:cNvSpPr>
                <a:spLocks noChangeShapeType="1"/>
              </p:cNvSpPr>
              <p:nvPr/>
            </p:nvSpPr>
            <p:spPr bwMode="auto">
              <a:xfrm>
                <a:off x="2370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4" name="Rectangle 2978"/>
              <p:cNvSpPr>
                <a:spLocks noChangeArrowheads="1"/>
              </p:cNvSpPr>
              <p:nvPr/>
            </p:nvSpPr>
            <p:spPr bwMode="auto">
              <a:xfrm>
                <a:off x="2364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35" name="Line 2979"/>
              <p:cNvSpPr>
                <a:spLocks noChangeShapeType="1"/>
              </p:cNvSpPr>
              <p:nvPr/>
            </p:nvSpPr>
            <p:spPr bwMode="auto">
              <a:xfrm flipV="1">
                <a:off x="237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6" name="Line 2980"/>
              <p:cNvSpPr>
                <a:spLocks noChangeShapeType="1"/>
              </p:cNvSpPr>
              <p:nvPr/>
            </p:nvSpPr>
            <p:spPr bwMode="auto">
              <a:xfrm>
                <a:off x="237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7" name="Line 2981"/>
              <p:cNvSpPr>
                <a:spLocks noChangeShapeType="1"/>
              </p:cNvSpPr>
              <p:nvPr/>
            </p:nvSpPr>
            <p:spPr bwMode="auto">
              <a:xfrm flipH="1">
                <a:off x="2370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8" name="Line 2982"/>
              <p:cNvSpPr>
                <a:spLocks noChangeShapeType="1"/>
              </p:cNvSpPr>
              <p:nvPr/>
            </p:nvSpPr>
            <p:spPr bwMode="auto">
              <a:xfrm>
                <a:off x="237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9" name="Rectangle 2983"/>
              <p:cNvSpPr>
                <a:spLocks noChangeArrowheads="1"/>
              </p:cNvSpPr>
              <p:nvPr/>
            </p:nvSpPr>
            <p:spPr bwMode="auto">
              <a:xfrm>
                <a:off x="2364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40" name="Line 2984"/>
              <p:cNvSpPr>
                <a:spLocks noChangeShapeType="1"/>
              </p:cNvSpPr>
              <p:nvPr/>
            </p:nvSpPr>
            <p:spPr bwMode="auto">
              <a:xfrm flipV="1">
                <a:off x="237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1" name="Line 2985"/>
              <p:cNvSpPr>
                <a:spLocks noChangeShapeType="1"/>
              </p:cNvSpPr>
              <p:nvPr/>
            </p:nvSpPr>
            <p:spPr bwMode="auto">
              <a:xfrm>
                <a:off x="2377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2" name="Line 2986"/>
              <p:cNvSpPr>
                <a:spLocks noChangeShapeType="1"/>
              </p:cNvSpPr>
              <p:nvPr/>
            </p:nvSpPr>
            <p:spPr bwMode="auto">
              <a:xfrm flipH="1">
                <a:off x="2370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3" name="Line 2987"/>
              <p:cNvSpPr>
                <a:spLocks noChangeShapeType="1"/>
              </p:cNvSpPr>
              <p:nvPr/>
            </p:nvSpPr>
            <p:spPr bwMode="auto">
              <a:xfrm>
                <a:off x="2377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4" name="Rectangle 2988"/>
              <p:cNvSpPr>
                <a:spLocks noChangeArrowheads="1"/>
              </p:cNvSpPr>
              <p:nvPr/>
            </p:nvSpPr>
            <p:spPr bwMode="auto">
              <a:xfrm>
                <a:off x="2364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45" name="Line 2989"/>
              <p:cNvSpPr>
                <a:spLocks noChangeShapeType="1"/>
              </p:cNvSpPr>
              <p:nvPr/>
            </p:nvSpPr>
            <p:spPr bwMode="auto">
              <a:xfrm flipV="1">
                <a:off x="2377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6" name="Line 2990"/>
              <p:cNvSpPr>
                <a:spLocks noChangeShapeType="1"/>
              </p:cNvSpPr>
              <p:nvPr/>
            </p:nvSpPr>
            <p:spPr bwMode="auto">
              <a:xfrm>
                <a:off x="2377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7" name="Line 2991"/>
              <p:cNvSpPr>
                <a:spLocks noChangeShapeType="1"/>
              </p:cNvSpPr>
              <p:nvPr/>
            </p:nvSpPr>
            <p:spPr bwMode="auto">
              <a:xfrm flipH="1">
                <a:off x="2370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8" name="Line 2992"/>
              <p:cNvSpPr>
                <a:spLocks noChangeShapeType="1"/>
              </p:cNvSpPr>
              <p:nvPr/>
            </p:nvSpPr>
            <p:spPr bwMode="auto">
              <a:xfrm>
                <a:off x="237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9" name="Rectangle 2993"/>
              <p:cNvSpPr>
                <a:spLocks noChangeArrowheads="1"/>
              </p:cNvSpPr>
              <p:nvPr/>
            </p:nvSpPr>
            <p:spPr bwMode="auto">
              <a:xfrm>
                <a:off x="2370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50" name="Line 2994"/>
              <p:cNvSpPr>
                <a:spLocks noChangeShapeType="1"/>
              </p:cNvSpPr>
              <p:nvPr/>
            </p:nvSpPr>
            <p:spPr bwMode="auto">
              <a:xfrm flipV="1">
                <a:off x="238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1" name="Line 2995"/>
              <p:cNvSpPr>
                <a:spLocks noChangeShapeType="1"/>
              </p:cNvSpPr>
              <p:nvPr/>
            </p:nvSpPr>
            <p:spPr bwMode="auto">
              <a:xfrm>
                <a:off x="238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2" name="Line 2996"/>
              <p:cNvSpPr>
                <a:spLocks noChangeShapeType="1"/>
              </p:cNvSpPr>
              <p:nvPr/>
            </p:nvSpPr>
            <p:spPr bwMode="auto">
              <a:xfrm flipH="1">
                <a:off x="2377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3" name="Line 2997"/>
              <p:cNvSpPr>
                <a:spLocks noChangeShapeType="1"/>
              </p:cNvSpPr>
              <p:nvPr/>
            </p:nvSpPr>
            <p:spPr bwMode="auto">
              <a:xfrm>
                <a:off x="2383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4" name="Rectangle 2998"/>
              <p:cNvSpPr>
                <a:spLocks noChangeArrowheads="1"/>
              </p:cNvSpPr>
              <p:nvPr/>
            </p:nvSpPr>
            <p:spPr bwMode="auto">
              <a:xfrm>
                <a:off x="2370" y="29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55" name="Line 2999"/>
              <p:cNvSpPr>
                <a:spLocks noChangeShapeType="1"/>
              </p:cNvSpPr>
              <p:nvPr/>
            </p:nvSpPr>
            <p:spPr bwMode="auto">
              <a:xfrm flipV="1">
                <a:off x="238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6" name="Line 3000"/>
              <p:cNvSpPr>
                <a:spLocks noChangeShapeType="1"/>
              </p:cNvSpPr>
              <p:nvPr/>
            </p:nvSpPr>
            <p:spPr bwMode="auto">
              <a:xfrm>
                <a:off x="2383" y="29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7" name="Line 3001"/>
              <p:cNvSpPr>
                <a:spLocks noChangeShapeType="1"/>
              </p:cNvSpPr>
              <p:nvPr/>
            </p:nvSpPr>
            <p:spPr bwMode="auto">
              <a:xfrm flipH="1">
                <a:off x="2377" y="2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8" name="Line 3002"/>
              <p:cNvSpPr>
                <a:spLocks noChangeShapeType="1"/>
              </p:cNvSpPr>
              <p:nvPr/>
            </p:nvSpPr>
            <p:spPr bwMode="auto">
              <a:xfrm>
                <a:off x="2383" y="2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9" name="Rectangle 3003"/>
              <p:cNvSpPr>
                <a:spLocks noChangeArrowheads="1"/>
              </p:cNvSpPr>
              <p:nvPr/>
            </p:nvSpPr>
            <p:spPr bwMode="auto">
              <a:xfrm>
                <a:off x="2370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60" name="Line 3004"/>
              <p:cNvSpPr>
                <a:spLocks noChangeShapeType="1"/>
              </p:cNvSpPr>
              <p:nvPr/>
            </p:nvSpPr>
            <p:spPr bwMode="auto">
              <a:xfrm flipV="1">
                <a:off x="238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1" name="Line 3005"/>
              <p:cNvSpPr>
                <a:spLocks noChangeShapeType="1"/>
              </p:cNvSpPr>
              <p:nvPr/>
            </p:nvSpPr>
            <p:spPr bwMode="auto">
              <a:xfrm>
                <a:off x="2383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2" name="Line 3006"/>
              <p:cNvSpPr>
                <a:spLocks noChangeShapeType="1"/>
              </p:cNvSpPr>
              <p:nvPr/>
            </p:nvSpPr>
            <p:spPr bwMode="auto">
              <a:xfrm flipH="1">
                <a:off x="2377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3" name="Line 3007"/>
              <p:cNvSpPr>
                <a:spLocks noChangeShapeType="1"/>
              </p:cNvSpPr>
              <p:nvPr/>
            </p:nvSpPr>
            <p:spPr bwMode="auto">
              <a:xfrm>
                <a:off x="238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4" name="Rectangle 3008"/>
              <p:cNvSpPr>
                <a:spLocks noChangeArrowheads="1"/>
              </p:cNvSpPr>
              <p:nvPr/>
            </p:nvSpPr>
            <p:spPr bwMode="auto">
              <a:xfrm>
                <a:off x="2377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65" name="Line 3009"/>
              <p:cNvSpPr>
                <a:spLocks noChangeShapeType="1"/>
              </p:cNvSpPr>
              <p:nvPr/>
            </p:nvSpPr>
            <p:spPr bwMode="auto">
              <a:xfrm flipV="1">
                <a:off x="239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6" name="Line 3010"/>
              <p:cNvSpPr>
                <a:spLocks noChangeShapeType="1"/>
              </p:cNvSpPr>
              <p:nvPr/>
            </p:nvSpPr>
            <p:spPr bwMode="auto">
              <a:xfrm>
                <a:off x="239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7" name="Line 3011"/>
              <p:cNvSpPr>
                <a:spLocks noChangeShapeType="1"/>
              </p:cNvSpPr>
              <p:nvPr/>
            </p:nvSpPr>
            <p:spPr bwMode="auto">
              <a:xfrm flipH="1">
                <a:off x="238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8" name="Line 3012"/>
              <p:cNvSpPr>
                <a:spLocks noChangeShapeType="1"/>
              </p:cNvSpPr>
              <p:nvPr/>
            </p:nvSpPr>
            <p:spPr bwMode="auto">
              <a:xfrm>
                <a:off x="239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9" name="Rectangle 3013"/>
              <p:cNvSpPr>
                <a:spLocks noChangeArrowheads="1"/>
              </p:cNvSpPr>
              <p:nvPr/>
            </p:nvSpPr>
            <p:spPr bwMode="auto">
              <a:xfrm>
                <a:off x="2377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70" name="Line 3014"/>
              <p:cNvSpPr>
                <a:spLocks noChangeShapeType="1"/>
              </p:cNvSpPr>
              <p:nvPr/>
            </p:nvSpPr>
            <p:spPr bwMode="auto">
              <a:xfrm flipV="1">
                <a:off x="2390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1" name="Line 3015"/>
              <p:cNvSpPr>
                <a:spLocks noChangeShapeType="1"/>
              </p:cNvSpPr>
              <p:nvPr/>
            </p:nvSpPr>
            <p:spPr bwMode="auto">
              <a:xfrm>
                <a:off x="2390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2" name="Line 3016"/>
              <p:cNvSpPr>
                <a:spLocks noChangeShapeType="1"/>
              </p:cNvSpPr>
              <p:nvPr/>
            </p:nvSpPr>
            <p:spPr bwMode="auto">
              <a:xfrm flipH="1">
                <a:off x="2383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3" name="Line 3017"/>
              <p:cNvSpPr>
                <a:spLocks noChangeShapeType="1"/>
              </p:cNvSpPr>
              <p:nvPr/>
            </p:nvSpPr>
            <p:spPr bwMode="auto">
              <a:xfrm>
                <a:off x="239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4" name="Rectangle 3018"/>
              <p:cNvSpPr>
                <a:spLocks noChangeArrowheads="1"/>
              </p:cNvSpPr>
              <p:nvPr/>
            </p:nvSpPr>
            <p:spPr bwMode="auto">
              <a:xfrm>
                <a:off x="2383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275" name="Line 3019"/>
              <p:cNvSpPr>
                <a:spLocks noChangeShapeType="1"/>
              </p:cNvSpPr>
              <p:nvPr/>
            </p:nvSpPr>
            <p:spPr bwMode="auto">
              <a:xfrm flipV="1">
                <a:off x="2396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6" name="Line 3020"/>
              <p:cNvSpPr>
                <a:spLocks noChangeShapeType="1"/>
              </p:cNvSpPr>
              <p:nvPr/>
            </p:nvSpPr>
            <p:spPr bwMode="auto">
              <a:xfrm>
                <a:off x="239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5" name="Group 3021"/>
            <p:cNvGrpSpPr>
              <a:grpSpLocks/>
            </p:cNvGrpSpPr>
            <p:nvPr/>
          </p:nvGrpSpPr>
          <p:grpSpPr bwMode="auto">
            <a:xfrm>
              <a:off x="2383" y="2905"/>
              <a:ext cx="123" cy="70"/>
              <a:chOff x="2383" y="2905"/>
              <a:chExt cx="123" cy="70"/>
            </a:xfrm>
          </p:grpSpPr>
          <p:sp>
            <p:nvSpPr>
              <p:cNvPr id="26877" name="Line 3022"/>
              <p:cNvSpPr>
                <a:spLocks noChangeShapeType="1"/>
              </p:cNvSpPr>
              <p:nvPr/>
            </p:nvSpPr>
            <p:spPr bwMode="auto">
              <a:xfrm flipH="1">
                <a:off x="2390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Line 3023"/>
              <p:cNvSpPr>
                <a:spLocks noChangeShapeType="1"/>
              </p:cNvSpPr>
              <p:nvPr/>
            </p:nvSpPr>
            <p:spPr bwMode="auto">
              <a:xfrm>
                <a:off x="2396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Rectangle 3024"/>
              <p:cNvSpPr>
                <a:spLocks noChangeArrowheads="1"/>
              </p:cNvSpPr>
              <p:nvPr/>
            </p:nvSpPr>
            <p:spPr bwMode="auto">
              <a:xfrm>
                <a:off x="2383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80" name="Line 3025"/>
              <p:cNvSpPr>
                <a:spLocks noChangeShapeType="1"/>
              </p:cNvSpPr>
              <p:nvPr/>
            </p:nvSpPr>
            <p:spPr bwMode="auto">
              <a:xfrm flipV="1">
                <a:off x="239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Line 3026"/>
              <p:cNvSpPr>
                <a:spLocks noChangeShapeType="1"/>
              </p:cNvSpPr>
              <p:nvPr/>
            </p:nvSpPr>
            <p:spPr bwMode="auto">
              <a:xfrm>
                <a:off x="239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Line 3027"/>
              <p:cNvSpPr>
                <a:spLocks noChangeShapeType="1"/>
              </p:cNvSpPr>
              <p:nvPr/>
            </p:nvSpPr>
            <p:spPr bwMode="auto">
              <a:xfrm flipH="1">
                <a:off x="239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Line 3028"/>
              <p:cNvSpPr>
                <a:spLocks noChangeShapeType="1"/>
              </p:cNvSpPr>
              <p:nvPr/>
            </p:nvSpPr>
            <p:spPr bwMode="auto">
              <a:xfrm>
                <a:off x="2396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Rectangle 3029"/>
              <p:cNvSpPr>
                <a:spLocks noChangeArrowheads="1"/>
              </p:cNvSpPr>
              <p:nvPr/>
            </p:nvSpPr>
            <p:spPr bwMode="auto">
              <a:xfrm>
                <a:off x="2383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85" name="Line 3030"/>
              <p:cNvSpPr>
                <a:spLocks noChangeShapeType="1"/>
              </p:cNvSpPr>
              <p:nvPr/>
            </p:nvSpPr>
            <p:spPr bwMode="auto">
              <a:xfrm flipV="1">
                <a:off x="2396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Line 3031"/>
              <p:cNvSpPr>
                <a:spLocks noChangeShapeType="1"/>
              </p:cNvSpPr>
              <p:nvPr/>
            </p:nvSpPr>
            <p:spPr bwMode="auto">
              <a:xfrm>
                <a:off x="2396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Line 3032"/>
              <p:cNvSpPr>
                <a:spLocks noChangeShapeType="1"/>
              </p:cNvSpPr>
              <p:nvPr/>
            </p:nvSpPr>
            <p:spPr bwMode="auto">
              <a:xfrm flipH="1">
                <a:off x="2390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Line 3033"/>
              <p:cNvSpPr>
                <a:spLocks noChangeShapeType="1"/>
              </p:cNvSpPr>
              <p:nvPr/>
            </p:nvSpPr>
            <p:spPr bwMode="auto">
              <a:xfrm>
                <a:off x="2396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Rectangle 3034"/>
              <p:cNvSpPr>
                <a:spLocks noChangeArrowheads="1"/>
              </p:cNvSpPr>
              <p:nvPr/>
            </p:nvSpPr>
            <p:spPr bwMode="auto">
              <a:xfrm>
                <a:off x="2390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90" name="Line 3035"/>
              <p:cNvSpPr>
                <a:spLocks noChangeShapeType="1"/>
              </p:cNvSpPr>
              <p:nvPr/>
            </p:nvSpPr>
            <p:spPr bwMode="auto">
              <a:xfrm flipV="1">
                <a:off x="2402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Line 3036"/>
              <p:cNvSpPr>
                <a:spLocks noChangeShapeType="1"/>
              </p:cNvSpPr>
              <p:nvPr/>
            </p:nvSpPr>
            <p:spPr bwMode="auto">
              <a:xfrm>
                <a:off x="2402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Line 3037"/>
              <p:cNvSpPr>
                <a:spLocks noChangeShapeType="1"/>
              </p:cNvSpPr>
              <p:nvPr/>
            </p:nvSpPr>
            <p:spPr bwMode="auto">
              <a:xfrm flipH="1">
                <a:off x="2396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Line 3038"/>
              <p:cNvSpPr>
                <a:spLocks noChangeShapeType="1"/>
              </p:cNvSpPr>
              <p:nvPr/>
            </p:nvSpPr>
            <p:spPr bwMode="auto">
              <a:xfrm>
                <a:off x="2402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Rectangle 3039"/>
              <p:cNvSpPr>
                <a:spLocks noChangeArrowheads="1"/>
              </p:cNvSpPr>
              <p:nvPr/>
            </p:nvSpPr>
            <p:spPr bwMode="auto">
              <a:xfrm>
                <a:off x="2390" y="2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95" name="Line 3040"/>
              <p:cNvSpPr>
                <a:spLocks noChangeShapeType="1"/>
              </p:cNvSpPr>
              <p:nvPr/>
            </p:nvSpPr>
            <p:spPr bwMode="auto">
              <a:xfrm flipV="1">
                <a:off x="2402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Line 3041"/>
              <p:cNvSpPr>
                <a:spLocks noChangeShapeType="1"/>
              </p:cNvSpPr>
              <p:nvPr/>
            </p:nvSpPr>
            <p:spPr bwMode="auto">
              <a:xfrm>
                <a:off x="2402" y="2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Line 3042"/>
              <p:cNvSpPr>
                <a:spLocks noChangeShapeType="1"/>
              </p:cNvSpPr>
              <p:nvPr/>
            </p:nvSpPr>
            <p:spPr bwMode="auto">
              <a:xfrm flipH="1">
                <a:off x="2396" y="2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Line 3043"/>
              <p:cNvSpPr>
                <a:spLocks noChangeShapeType="1"/>
              </p:cNvSpPr>
              <p:nvPr/>
            </p:nvSpPr>
            <p:spPr bwMode="auto">
              <a:xfrm>
                <a:off x="2402" y="2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Rectangle 3044"/>
              <p:cNvSpPr>
                <a:spLocks noChangeArrowheads="1"/>
              </p:cNvSpPr>
              <p:nvPr/>
            </p:nvSpPr>
            <p:spPr bwMode="auto">
              <a:xfrm>
                <a:off x="2390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00" name="Line 3045"/>
              <p:cNvSpPr>
                <a:spLocks noChangeShapeType="1"/>
              </p:cNvSpPr>
              <p:nvPr/>
            </p:nvSpPr>
            <p:spPr bwMode="auto">
              <a:xfrm flipV="1">
                <a:off x="240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Line 3046"/>
              <p:cNvSpPr>
                <a:spLocks noChangeShapeType="1"/>
              </p:cNvSpPr>
              <p:nvPr/>
            </p:nvSpPr>
            <p:spPr bwMode="auto">
              <a:xfrm>
                <a:off x="2402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Line 3047"/>
              <p:cNvSpPr>
                <a:spLocks noChangeShapeType="1"/>
              </p:cNvSpPr>
              <p:nvPr/>
            </p:nvSpPr>
            <p:spPr bwMode="auto">
              <a:xfrm flipH="1">
                <a:off x="2396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Line 3048"/>
              <p:cNvSpPr>
                <a:spLocks noChangeShapeType="1"/>
              </p:cNvSpPr>
              <p:nvPr/>
            </p:nvSpPr>
            <p:spPr bwMode="auto">
              <a:xfrm>
                <a:off x="2402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Rectangle 3049"/>
              <p:cNvSpPr>
                <a:spLocks noChangeArrowheads="1"/>
              </p:cNvSpPr>
              <p:nvPr/>
            </p:nvSpPr>
            <p:spPr bwMode="auto">
              <a:xfrm>
                <a:off x="2396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05" name="Line 3050"/>
              <p:cNvSpPr>
                <a:spLocks noChangeShapeType="1"/>
              </p:cNvSpPr>
              <p:nvPr/>
            </p:nvSpPr>
            <p:spPr bwMode="auto">
              <a:xfrm flipV="1">
                <a:off x="240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Line 3051"/>
              <p:cNvSpPr>
                <a:spLocks noChangeShapeType="1"/>
              </p:cNvSpPr>
              <p:nvPr/>
            </p:nvSpPr>
            <p:spPr bwMode="auto">
              <a:xfrm>
                <a:off x="2409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Line 3052"/>
              <p:cNvSpPr>
                <a:spLocks noChangeShapeType="1"/>
              </p:cNvSpPr>
              <p:nvPr/>
            </p:nvSpPr>
            <p:spPr bwMode="auto">
              <a:xfrm flipH="1">
                <a:off x="2402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Line 3053"/>
              <p:cNvSpPr>
                <a:spLocks noChangeShapeType="1"/>
              </p:cNvSpPr>
              <p:nvPr/>
            </p:nvSpPr>
            <p:spPr bwMode="auto">
              <a:xfrm>
                <a:off x="2409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Rectangle 3054"/>
              <p:cNvSpPr>
                <a:spLocks noChangeArrowheads="1"/>
              </p:cNvSpPr>
              <p:nvPr/>
            </p:nvSpPr>
            <p:spPr bwMode="auto">
              <a:xfrm>
                <a:off x="2396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10" name="Line 3055"/>
              <p:cNvSpPr>
                <a:spLocks noChangeShapeType="1"/>
              </p:cNvSpPr>
              <p:nvPr/>
            </p:nvSpPr>
            <p:spPr bwMode="auto">
              <a:xfrm flipV="1">
                <a:off x="240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Line 3056"/>
              <p:cNvSpPr>
                <a:spLocks noChangeShapeType="1"/>
              </p:cNvSpPr>
              <p:nvPr/>
            </p:nvSpPr>
            <p:spPr bwMode="auto">
              <a:xfrm>
                <a:off x="2409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Line 3057"/>
              <p:cNvSpPr>
                <a:spLocks noChangeShapeType="1"/>
              </p:cNvSpPr>
              <p:nvPr/>
            </p:nvSpPr>
            <p:spPr bwMode="auto">
              <a:xfrm flipH="1">
                <a:off x="2402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Line 3058"/>
              <p:cNvSpPr>
                <a:spLocks noChangeShapeType="1"/>
              </p:cNvSpPr>
              <p:nvPr/>
            </p:nvSpPr>
            <p:spPr bwMode="auto">
              <a:xfrm>
                <a:off x="2409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Rectangle 3059"/>
              <p:cNvSpPr>
                <a:spLocks noChangeArrowheads="1"/>
              </p:cNvSpPr>
              <p:nvPr/>
            </p:nvSpPr>
            <p:spPr bwMode="auto">
              <a:xfrm>
                <a:off x="239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15" name="Line 3060"/>
              <p:cNvSpPr>
                <a:spLocks noChangeShapeType="1"/>
              </p:cNvSpPr>
              <p:nvPr/>
            </p:nvSpPr>
            <p:spPr bwMode="auto">
              <a:xfrm flipV="1">
                <a:off x="240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Line 3061"/>
              <p:cNvSpPr>
                <a:spLocks noChangeShapeType="1"/>
              </p:cNvSpPr>
              <p:nvPr/>
            </p:nvSpPr>
            <p:spPr bwMode="auto">
              <a:xfrm>
                <a:off x="240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Line 3062"/>
              <p:cNvSpPr>
                <a:spLocks noChangeShapeType="1"/>
              </p:cNvSpPr>
              <p:nvPr/>
            </p:nvSpPr>
            <p:spPr bwMode="auto">
              <a:xfrm flipH="1">
                <a:off x="2402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Line 3063"/>
              <p:cNvSpPr>
                <a:spLocks noChangeShapeType="1"/>
              </p:cNvSpPr>
              <p:nvPr/>
            </p:nvSpPr>
            <p:spPr bwMode="auto">
              <a:xfrm>
                <a:off x="240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Rectangle 3064"/>
              <p:cNvSpPr>
                <a:spLocks noChangeArrowheads="1"/>
              </p:cNvSpPr>
              <p:nvPr/>
            </p:nvSpPr>
            <p:spPr bwMode="auto">
              <a:xfrm>
                <a:off x="2402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20" name="Line 3065"/>
              <p:cNvSpPr>
                <a:spLocks noChangeShapeType="1"/>
              </p:cNvSpPr>
              <p:nvPr/>
            </p:nvSpPr>
            <p:spPr bwMode="auto">
              <a:xfrm flipV="1">
                <a:off x="241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Line 3066"/>
              <p:cNvSpPr>
                <a:spLocks noChangeShapeType="1"/>
              </p:cNvSpPr>
              <p:nvPr/>
            </p:nvSpPr>
            <p:spPr bwMode="auto">
              <a:xfrm>
                <a:off x="2415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Line 3067"/>
              <p:cNvSpPr>
                <a:spLocks noChangeShapeType="1"/>
              </p:cNvSpPr>
              <p:nvPr/>
            </p:nvSpPr>
            <p:spPr bwMode="auto">
              <a:xfrm flipH="1">
                <a:off x="2409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Line 3068"/>
              <p:cNvSpPr>
                <a:spLocks noChangeShapeType="1"/>
              </p:cNvSpPr>
              <p:nvPr/>
            </p:nvSpPr>
            <p:spPr bwMode="auto">
              <a:xfrm>
                <a:off x="2415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Rectangle 3069"/>
              <p:cNvSpPr>
                <a:spLocks noChangeArrowheads="1"/>
              </p:cNvSpPr>
              <p:nvPr/>
            </p:nvSpPr>
            <p:spPr bwMode="auto">
              <a:xfrm>
                <a:off x="2402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25" name="Line 3070"/>
              <p:cNvSpPr>
                <a:spLocks noChangeShapeType="1"/>
              </p:cNvSpPr>
              <p:nvPr/>
            </p:nvSpPr>
            <p:spPr bwMode="auto">
              <a:xfrm flipV="1">
                <a:off x="241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Line 3071"/>
              <p:cNvSpPr>
                <a:spLocks noChangeShapeType="1"/>
              </p:cNvSpPr>
              <p:nvPr/>
            </p:nvSpPr>
            <p:spPr bwMode="auto">
              <a:xfrm>
                <a:off x="2415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Line 3072"/>
              <p:cNvSpPr>
                <a:spLocks noChangeShapeType="1"/>
              </p:cNvSpPr>
              <p:nvPr/>
            </p:nvSpPr>
            <p:spPr bwMode="auto">
              <a:xfrm flipH="1">
                <a:off x="2409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Line 3073"/>
              <p:cNvSpPr>
                <a:spLocks noChangeShapeType="1"/>
              </p:cNvSpPr>
              <p:nvPr/>
            </p:nvSpPr>
            <p:spPr bwMode="auto">
              <a:xfrm>
                <a:off x="2415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Rectangle 3074"/>
              <p:cNvSpPr>
                <a:spLocks noChangeArrowheads="1"/>
              </p:cNvSpPr>
              <p:nvPr/>
            </p:nvSpPr>
            <p:spPr bwMode="auto">
              <a:xfrm>
                <a:off x="2409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0" name="Line 3075"/>
              <p:cNvSpPr>
                <a:spLocks noChangeShapeType="1"/>
              </p:cNvSpPr>
              <p:nvPr/>
            </p:nvSpPr>
            <p:spPr bwMode="auto">
              <a:xfrm flipV="1">
                <a:off x="242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Line 3076"/>
              <p:cNvSpPr>
                <a:spLocks noChangeShapeType="1"/>
              </p:cNvSpPr>
              <p:nvPr/>
            </p:nvSpPr>
            <p:spPr bwMode="auto">
              <a:xfrm>
                <a:off x="2422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Line 3077"/>
              <p:cNvSpPr>
                <a:spLocks noChangeShapeType="1"/>
              </p:cNvSpPr>
              <p:nvPr/>
            </p:nvSpPr>
            <p:spPr bwMode="auto">
              <a:xfrm flipH="1">
                <a:off x="2415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Line 3078"/>
              <p:cNvSpPr>
                <a:spLocks noChangeShapeType="1"/>
              </p:cNvSpPr>
              <p:nvPr/>
            </p:nvSpPr>
            <p:spPr bwMode="auto">
              <a:xfrm>
                <a:off x="2422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Rectangle 3079"/>
              <p:cNvSpPr>
                <a:spLocks noChangeArrowheads="1"/>
              </p:cNvSpPr>
              <p:nvPr/>
            </p:nvSpPr>
            <p:spPr bwMode="auto">
              <a:xfrm>
                <a:off x="2409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5" name="Line 3080"/>
              <p:cNvSpPr>
                <a:spLocks noChangeShapeType="1"/>
              </p:cNvSpPr>
              <p:nvPr/>
            </p:nvSpPr>
            <p:spPr bwMode="auto">
              <a:xfrm flipV="1">
                <a:off x="242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Line 3081"/>
              <p:cNvSpPr>
                <a:spLocks noChangeShapeType="1"/>
              </p:cNvSpPr>
              <p:nvPr/>
            </p:nvSpPr>
            <p:spPr bwMode="auto">
              <a:xfrm>
                <a:off x="2422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Line 3082"/>
              <p:cNvSpPr>
                <a:spLocks noChangeShapeType="1"/>
              </p:cNvSpPr>
              <p:nvPr/>
            </p:nvSpPr>
            <p:spPr bwMode="auto">
              <a:xfrm flipH="1">
                <a:off x="2415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Line 3083"/>
              <p:cNvSpPr>
                <a:spLocks noChangeShapeType="1"/>
              </p:cNvSpPr>
              <p:nvPr/>
            </p:nvSpPr>
            <p:spPr bwMode="auto">
              <a:xfrm>
                <a:off x="2422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9" name="Rectangle 3084"/>
              <p:cNvSpPr>
                <a:spLocks noChangeArrowheads="1"/>
              </p:cNvSpPr>
              <p:nvPr/>
            </p:nvSpPr>
            <p:spPr bwMode="auto">
              <a:xfrm>
                <a:off x="240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40" name="Line 3085"/>
              <p:cNvSpPr>
                <a:spLocks noChangeShapeType="1"/>
              </p:cNvSpPr>
              <p:nvPr/>
            </p:nvSpPr>
            <p:spPr bwMode="auto">
              <a:xfrm flipV="1">
                <a:off x="242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Line 3086"/>
              <p:cNvSpPr>
                <a:spLocks noChangeShapeType="1"/>
              </p:cNvSpPr>
              <p:nvPr/>
            </p:nvSpPr>
            <p:spPr bwMode="auto">
              <a:xfrm>
                <a:off x="242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Line 3087"/>
              <p:cNvSpPr>
                <a:spLocks noChangeShapeType="1"/>
              </p:cNvSpPr>
              <p:nvPr/>
            </p:nvSpPr>
            <p:spPr bwMode="auto">
              <a:xfrm flipH="1">
                <a:off x="2415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Line 3088"/>
              <p:cNvSpPr>
                <a:spLocks noChangeShapeType="1"/>
              </p:cNvSpPr>
              <p:nvPr/>
            </p:nvSpPr>
            <p:spPr bwMode="auto">
              <a:xfrm>
                <a:off x="242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Rectangle 3089"/>
              <p:cNvSpPr>
                <a:spLocks noChangeArrowheads="1"/>
              </p:cNvSpPr>
              <p:nvPr/>
            </p:nvSpPr>
            <p:spPr bwMode="auto">
              <a:xfrm>
                <a:off x="2415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45" name="Line 3090"/>
              <p:cNvSpPr>
                <a:spLocks noChangeShapeType="1"/>
              </p:cNvSpPr>
              <p:nvPr/>
            </p:nvSpPr>
            <p:spPr bwMode="auto">
              <a:xfrm flipV="1">
                <a:off x="242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Line 3091"/>
              <p:cNvSpPr>
                <a:spLocks noChangeShapeType="1"/>
              </p:cNvSpPr>
              <p:nvPr/>
            </p:nvSpPr>
            <p:spPr bwMode="auto">
              <a:xfrm>
                <a:off x="2428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Line 3092"/>
              <p:cNvSpPr>
                <a:spLocks noChangeShapeType="1"/>
              </p:cNvSpPr>
              <p:nvPr/>
            </p:nvSpPr>
            <p:spPr bwMode="auto">
              <a:xfrm flipH="1">
                <a:off x="2422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Line 3093"/>
              <p:cNvSpPr>
                <a:spLocks noChangeShapeType="1"/>
              </p:cNvSpPr>
              <p:nvPr/>
            </p:nvSpPr>
            <p:spPr bwMode="auto">
              <a:xfrm>
                <a:off x="2428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Rectangle 3094"/>
              <p:cNvSpPr>
                <a:spLocks noChangeArrowheads="1"/>
              </p:cNvSpPr>
              <p:nvPr/>
            </p:nvSpPr>
            <p:spPr bwMode="auto">
              <a:xfrm>
                <a:off x="2415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50" name="Line 3095"/>
              <p:cNvSpPr>
                <a:spLocks noChangeShapeType="1"/>
              </p:cNvSpPr>
              <p:nvPr/>
            </p:nvSpPr>
            <p:spPr bwMode="auto">
              <a:xfrm flipV="1">
                <a:off x="242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Line 3096"/>
              <p:cNvSpPr>
                <a:spLocks noChangeShapeType="1"/>
              </p:cNvSpPr>
              <p:nvPr/>
            </p:nvSpPr>
            <p:spPr bwMode="auto">
              <a:xfrm>
                <a:off x="242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Line 3097"/>
              <p:cNvSpPr>
                <a:spLocks noChangeShapeType="1"/>
              </p:cNvSpPr>
              <p:nvPr/>
            </p:nvSpPr>
            <p:spPr bwMode="auto">
              <a:xfrm flipH="1">
                <a:off x="242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Line 3098"/>
              <p:cNvSpPr>
                <a:spLocks noChangeShapeType="1"/>
              </p:cNvSpPr>
              <p:nvPr/>
            </p:nvSpPr>
            <p:spPr bwMode="auto">
              <a:xfrm>
                <a:off x="242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Rectangle 3099"/>
              <p:cNvSpPr>
                <a:spLocks noChangeArrowheads="1"/>
              </p:cNvSpPr>
              <p:nvPr/>
            </p:nvSpPr>
            <p:spPr bwMode="auto">
              <a:xfrm>
                <a:off x="2415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55" name="Line 3100"/>
              <p:cNvSpPr>
                <a:spLocks noChangeShapeType="1"/>
              </p:cNvSpPr>
              <p:nvPr/>
            </p:nvSpPr>
            <p:spPr bwMode="auto">
              <a:xfrm flipV="1">
                <a:off x="242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Line 3101"/>
              <p:cNvSpPr>
                <a:spLocks noChangeShapeType="1"/>
              </p:cNvSpPr>
              <p:nvPr/>
            </p:nvSpPr>
            <p:spPr bwMode="auto">
              <a:xfrm>
                <a:off x="242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Line 3102"/>
              <p:cNvSpPr>
                <a:spLocks noChangeShapeType="1"/>
              </p:cNvSpPr>
              <p:nvPr/>
            </p:nvSpPr>
            <p:spPr bwMode="auto">
              <a:xfrm flipH="1">
                <a:off x="242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Line 3103"/>
              <p:cNvSpPr>
                <a:spLocks noChangeShapeType="1"/>
              </p:cNvSpPr>
              <p:nvPr/>
            </p:nvSpPr>
            <p:spPr bwMode="auto">
              <a:xfrm>
                <a:off x="242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Rectangle 3104"/>
              <p:cNvSpPr>
                <a:spLocks noChangeArrowheads="1"/>
              </p:cNvSpPr>
              <p:nvPr/>
            </p:nvSpPr>
            <p:spPr bwMode="auto">
              <a:xfrm>
                <a:off x="242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60" name="Line 3105"/>
              <p:cNvSpPr>
                <a:spLocks noChangeShapeType="1"/>
              </p:cNvSpPr>
              <p:nvPr/>
            </p:nvSpPr>
            <p:spPr bwMode="auto">
              <a:xfrm flipV="1">
                <a:off x="243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Line 3106"/>
              <p:cNvSpPr>
                <a:spLocks noChangeShapeType="1"/>
              </p:cNvSpPr>
              <p:nvPr/>
            </p:nvSpPr>
            <p:spPr bwMode="auto">
              <a:xfrm>
                <a:off x="243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Line 3107"/>
              <p:cNvSpPr>
                <a:spLocks noChangeShapeType="1"/>
              </p:cNvSpPr>
              <p:nvPr/>
            </p:nvSpPr>
            <p:spPr bwMode="auto">
              <a:xfrm flipH="1">
                <a:off x="242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Line 3108"/>
              <p:cNvSpPr>
                <a:spLocks noChangeShapeType="1"/>
              </p:cNvSpPr>
              <p:nvPr/>
            </p:nvSpPr>
            <p:spPr bwMode="auto">
              <a:xfrm>
                <a:off x="243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Rectangle 3109"/>
              <p:cNvSpPr>
                <a:spLocks noChangeArrowheads="1"/>
              </p:cNvSpPr>
              <p:nvPr/>
            </p:nvSpPr>
            <p:spPr bwMode="auto">
              <a:xfrm>
                <a:off x="242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65" name="Line 3110"/>
              <p:cNvSpPr>
                <a:spLocks noChangeShapeType="1"/>
              </p:cNvSpPr>
              <p:nvPr/>
            </p:nvSpPr>
            <p:spPr bwMode="auto">
              <a:xfrm flipV="1">
                <a:off x="243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Line 3111"/>
              <p:cNvSpPr>
                <a:spLocks noChangeShapeType="1"/>
              </p:cNvSpPr>
              <p:nvPr/>
            </p:nvSpPr>
            <p:spPr bwMode="auto">
              <a:xfrm>
                <a:off x="243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Line 3112"/>
              <p:cNvSpPr>
                <a:spLocks noChangeShapeType="1"/>
              </p:cNvSpPr>
              <p:nvPr/>
            </p:nvSpPr>
            <p:spPr bwMode="auto">
              <a:xfrm flipH="1">
                <a:off x="242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Line 3113"/>
              <p:cNvSpPr>
                <a:spLocks noChangeShapeType="1"/>
              </p:cNvSpPr>
              <p:nvPr/>
            </p:nvSpPr>
            <p:spPr bwMode="auto">
              <a:xfrm>
                <a:off x="243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Rectangle 3114"/>
              <p:cNvSpPr>
                <a:spLocks noChangeArrowheads="1"/>
              </p:cNvSpPr>
              <p:nvPr/>
            </p:nvSpPr>
            <p:spPr bwMode="auto">
              <a:xfrm>
                <a:off x="242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70" name="Line 3115"/>
              <p:cNvSpPr>
                <a:spLocks noChangeShapeType="1"/>
              </p:cNvSpPr>
              <p:nvPr/>
            </p:nvSpPr>
            <p:spPr bwMode="auto">
              <a:xfrm flipV="1">
                <a:off x="243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Line 3116"/>
              <p:cNvSpPr>
                <a:spLocks noChangeShapeType="1"/>
              </p:cNvSpPr>
              <p:nvPr/>
            </p:nvSpPr>
            <p:spPr bwMode="auto">
              <a:xfrm>
                <a:off x="243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Line 3117"/>
              <p:cNvSpPr>
                <a:spLocks noChangeShapeType="1"/>
              </p:cNvSpPr>
              <p:nvPr/>
            </p:nvSpPr>
            <p:spPr bwMode="auto">
              <a:xfrm flipH="1">
                <a:off x="242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Line 3118"/>
              <p:cNvSpPr>
                <a:spLocks noChangeShapeType="1"/>
              </p:cNvSpPr>
              <p:nvPr/>
            </p:nvSpPr>
            <p:spPr bwMode="auto">
              <a:xfrm>
                <a:off x="2435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Rectangle 3119"/>
              <p:cNvSpPr>
                <a:spLocks noChangeArrowheads="1"/>
              </p:cNvSpPr>
              <p:nvPr/>
            </p:nvSpPr>
            <p:spPr bwMode="auto">
              <a:xfrm>
                <a:off x="242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75" name="Line 3120"/>
              <p:cNvSpPr>
                <a:spLocks noChangeShapeType="1"/>
              </p:cNvSpPr>
              <p:nvPr/>
            </p:nvSpPr>
            <p:spPr bwMode="auto">
              <a:xfrm flipV="1">
                <a:off x="244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Line 3121"/>
              <p:cNvSpPr>
                <a:spLocks noChangeShapeType="1"/>
              </p:cNvSpPr>
              <p:nvPr/>
            </p:nvSpPr>
            <p:spPr bwMode="auto">
              <a:xfrm>
                <a:off x="244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Line 3122"/>
              <p:cNvSpPr>
                <a:spLocks noChangeShapeType="1"/>
              </p:cNvSpPr>
              <p:nvPr/>
            </p:nvSpPr>
            <p:spPr bwMode="auto">
              <a:xfrm flipH="1">
                <a:off x="243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Line 3123"/>
              <p:cNvSpPr>
                <a:spLocks noChangeShapeType="1"/>
              </p:cNvSpPr>
              <p:nvPr/>
            </p:nvSpPr>
            <p:spPr bwMode="auto">
              <a:xfrm>
                <a:off x="244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Rectangle 3124"/>
              <p:cNvSpPr>
                <a:spLocks noChangeArrowheads="1"/>
              </p:cNvSpPr>
              <p:nvPr/>
            </p:nvSpPr>
            <p:spPr bwMode="auto">
              <a:xfrm>
                <a:off x="242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0" name="Line 3125"/>
              <p:cNvSpPr>
                <a:spLocks noChangeShapeType="1"/>
              </p:cNvSpPr>
              <p:nvPr/>
            </p:nvSpPr>
            <p:spPr bwMode="auto">
              <a:xfrm flipV="1">
                <a:off x="244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Line 3126"/>
              <p:cNvSpPr>
                <a:spLocks noChangeShapeType="1"/>
              </p:cNvSpPr>
              <p:nvPr/>
            </p:nvSpPr>
            <p:spPr bwMode="auto">
              <a:xfrm>
                <a:off x="244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Line 3127"/>
              <p:cNvSpPr>
                <a:spLocks noChangeShapeType="1"/>
              </p:cNvSpPr>
              <p:nvPr/>
            </p:nvSpPr>
            <p:spPr bwMode="auto">
              <a:xfrm flipH="1">
                <a:off x="243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3" name="Line 3128"/>
              <p:cNvSpPr>
                <a:spLocks noChangeShapeType="1"/>
              </p:cNvSpPr>
              <p:nvPr/>
            </p:nvSpPr>
            <p:spPr bwMode="auto">
              <a:xfrm>
                <a:off x="244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4" name="Rectangle 3129"/>
              <p:cNvSpPr>
                <a:spLocks noChangeArrowheads="1"/>
              </p:cNvSpPr>
              <p:nvPr/>
            </p:nvSpPr>
            <p:spPr bwMode="auto">
              <a:xfrm>
                <a:off x="243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5" name="Line 3130"/>
              <p:cNvSpPr>
                <a:spLocks noChangeShapeType="1"/>
              </p:cNvSpPr>
              <p:nvPr/>
            </p:nvSpPr>
            <p:spPr bwMode="auto">
              <a:xfrm flipV="1">
                <a:off x="244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6" name="Line 3131"/>
              <p:cNvSpPr>
                <a:spLocks noChangeShapeType="1"/>
              </p:cNvSpPr>
              <p:nvPr/>
            </p:nvSpPr>
            <p:spPr bwMode="auto">
              <a:xfrm>
                <a:off x="244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7" name="Line 3132"/>
              <p:cNvSpPr>
                <a:spLocks noChangeShapeType="1"/>
              </p:cNvSpPr>
              <p:nvPr/>
            </p:nvSpPr>
            <p:spPr bwMode="auto">
              <a:xfrm flipH="1">
                <a:off x="244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8" name="Line 3133"/>
              <p:cNvSpPr>
                <a:spLocks noChangeShapeType="1"/>
              </p:cNvSpPr>
              <p:nvPr/>
            </p:nvSpPr>
            <p:spPr bwMode="auto">
              <a:xfrm>
                <a:off x="244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9" name="Rectangle 3134"/>
              <p:cNvSpPr>
                <a:spLocks noChangeArrowheads="1"/>
              </p:cNvSpPr>
              <p:nvPr/>
            </p:nvSpPr>
            <p:spPr bwMode="auto">
              <a:xfrm>
                <a:off x="2435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90" name="Line 3135"/>
              <p:cNvSpPr>
                <a:spLocks noChangeShapeType="1"/>
              </p:cNvSpPr>
              <p:nvPr/>
            </p:nvSpPr>
            <p:spPr bwMode="auto">
              <a:xfrm flipV="1">
                <a:off x="244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1" name="Line 3136"/>
              <p:cNvSpPr>
                <a:spLocks noChangeShapeType="1"/>
              </p:cNvSpPr>
              <p:nvPr/>
            </p:nvSpPr>
            <p:spPr bwMode="auto">
              <a:xfrm>
                <a:off x="244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2" name="Line 3137"/>
              <p:cNvSpPr>
                <a:spLocks noChangeShapeType="1"/>
              </p:cNvSpPr>
              <p:nvPr/>
            </p:nvSpPr>
            <p:spPr bwMode="auto">
              <a:xfrm flipH="1">
                <a:off x="244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Line 3138"/>
              <p:cNvSpPr>
                <a:spLocks noChangeShapeType="1"/>
              </p:cNvSpPr>
              <p:nvPr/>
            </p:nvSpPr>
            <p:spPr bwMode="auto">
              <a:xfrm>
                <a:off x="2448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Rectangle 3139"/>
              <p:cNvSpPr>
                <a:spLocks noChangeArrowheads="1"/>
              </p:cNvSpPr>
              <p:nvPr/>
            </p:nvSpPr>
            <p:spPr bwMode="auto">
              <a:xfrm>
                <a:off x="243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95" name="Line 3140"/>
              <p:cNvSpPr>
                <a:spLocks noChangeShapeType="1"/>
              </p:cNvSpPr>
              <p:nvPr/>
            </p:nvSpPr>
            <p:spPr bwMode="auto">
              <a:xfrm flipV="1">
                <a:off x="244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Line 3141"/>
              <p:cNvSpPr>
                <a:spLocks noChangeShapeType="1"/>
              </p:cNvSpPr>
              <p:nvPr/>
            </p:nvSpPr>
            <p:spPr bwMode="auto">
              <a:xfrm>
                <a:off x="244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Line 3142"/>
              <p:cNvSpPr>
                <a:spLocks noChangeShapeType="1"/>
              </p:cNvSpPr>
              <p:nvPr/>
            </p:nvSpPr>
            <p:spPr bwMode="auto">
              <a:xfrm flipH="1">
                <a:off x="244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Line 3143"/>
              <p:cNvSpPr>
                <a:spLocks noChangeShapeType="1"/>
              </p:cNvSpPr>
              <p:nvPr/>
            </p:nvSpPr>
            <p:spPr bwMode="auto">
              <a:xfrm>
                <a:off x="244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Rectangle 3144"/>
              <p:cNvSpPr>
                <a:spLocks noChangeArrowheads="1"/>
              </p:cNvSpPr>
              <p:nvPr/>
            </p:nvSpPr>
            <p:spPr bwMode="auto">
              <a:xfrm>
                <a:off x="2441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00" name="Line 3145"/>
              <p:cNvSpPr>
                <a:spLocks noChangeShapeType="1"/>
              </p:cNvSpPr>
              <p:nvPr/>
            </p:nvSpPr>
            <p:spPr bwMode="auto">
              <a:xfrm flipV="1">
                <a:off x="245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Line 3146"/>
              <p:cNvSpPr>
                <a:spLocks noChangeShapeType="1"/>
              </p:cNvSpPr>
              <p:nvPr/>
            </p:nvSpPr>
            <p:spPr bwMode="auto">
              <a:xfrm>
                <a:off x="245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Line 3147"/>
              <p:cNvSpPr>
                <a:spLocks noChangeShapeType="1"/>
              </p:cNvSpPr>
              <p:nvPr/>
            </p:nvSpPr>
            <p:spPr bwMode="auto">
              <a:xfrm flipH="1">
                <a:off x="244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Line 3148"/>
              <p:cNvSpPr>
                <a:spLocks noChangeShapeType="1"/>
              </p:cNvSpPr>
              <p:nvPr/>
            </p:nvSpPr>
            <p:spPr bwMode="auto">
              <a:xfrm>
                <a:off x="245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Rectangle 3149"/>
              <p:cNvSpPr>
                <a:spLocks noChangeArrowheads="1"/>
              </p:cNvSpPr>
              <p:nvPr/>
            </p:nvSpPr>
            <p:spPr bwMode="auto">
              <a:xfrm>
                <a:off x="2441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05" name="Line 3150"/>
              <p:cNvSpPr>
                <a:spLocks noChangeShapeType="1"/>
              </p:cNvSpPr>
              <p:nvPr/>
            </p:nvSpPr>
            <p:spPr bwMode="auto">
              <a:xfrm flipV="1">
                <a:off x="245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Line 3151"/>
              <p:cNvSpPr>
                <a:spLocks noChangeShapeType="1"/>
              </p:cNvSpPr>
              <p:nvPr/>
            </p:nvSpPr>
            <p:spPr bwMode="auto">
              <a:xfrm>
                <a:off x="245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Line 3152"/>
              <p:cNvSpPr>
                <a:spLocks noChangeShapeType="1"/>
              </p:cNvSpPr>
              <p:nvPr/>
            </p:nvSpPr>
            <p:spPr bwMode="auto">
              <a:xfrm flipH="1">
                <a:off x="2448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Line 3153"/>
              <p:cNvSpPr>
                <a:spLocks noChangeShapeType="1"/>
              </p:cNvSpPr>
              <p:nvPr/>
            </p:nvSpPr>
            <p:spPr bwMode="auto">
              <a:xfrm>
                <a:off x="245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Rectangle 3154"/>
              <p:cNvSpPr>
                <a:spLocks noChangeArrowheads="1"/>
              </p:cNvSpPr>
              <p:nvPr/>
            </p:nvSpPr>
            <p:spPr bwMode="auto">
              <a:xfrm>
                <a:off x="2441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10" name="Line 3155"/>
              <p:cNvSpPr>
                <a:spLocks noChangeShapeType="1"/>
              </p:cNvSpPr>
              <p:nvPr/>
            </p:nvSpPr>
            <p:spPr bwMode="auto">
              <a:xfrm flipV="1">
                <a:off x="245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Line 3156"/>
              <p:cNvSpPr>
                <a:spLocks noChangeShapeType="1"/>
              </p:cNvSpPr>
              <p:nvPr/>
            </p:nvSpPr>
            <p:spPr bwMode="auto">
              <a:xfrm>
                <a:off x="245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Line 3157"/>
              <p:cNvSpPr>
                <a:spLocks noChangeShapeType="1"/>
              </p:cNvSpPr>
              <p:nvPr/>
            </p:nvSpPr>
            <p:spPr bwMode="auto">
              <a:xfrm flipH="1">
                <a:off x="244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Line 3158"/>
              <p:cNvSpPr>
                <a:spLocks noChangeShapeType="1"/>
              </p:cNvSpPr>
              <p:nvPr/>
            </p:nvSpPr>
            <p:spPr bwMode="auto">
              <a:xfrm>
                <a:off x="245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Rectangle 3159"/>
              <p:cNvSpPr>
                <a:spLocks noChangeArrowheads="1"/>
              </p:cNvSpPr>
              <p:nvPr/>
            </p:nvSpPr>
            <p:spPr bwMode="auto">
              <a:xfrm>
                <a:off x="2448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15" name="Line 3160"/>
              <p:cNvSpPr>
                <a:spLocks noChangeShapeType="1"/>
              </p:cNvSpPr>
              <p:nvPr/>
            </p:nvSpPr>
            <p:spPr bwMode="auto">
              <a:xfrm flipV="1">
                <a:off x="246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Line 3161"/>
              <p:cNvSpPr>
                <a:spLocks noChangeShapeType="1"/>
              </p:cNvSpPr>
              <p:nvPr/>
            </p:nvSpPr>
            <p:spPr bwMode="auto">
              <a:xfrm>
                <a:off x="246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Line 3162"/>
              <p:cNvSpPr>
                <a:spLocks noChangeShapeType="1"/>
              </p:cNvSpPr>
              <p:nvPr/>
            </p:nvSpPr>
            <p:spPr bwMode="auto">
              <a:xfrm flipH="1">
                <a:off x="245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Line 3163"/>
              <p:cNvSpPr>
                <a:spLocks noChangeShapeType="1"/>
              </p:cNvSpPr>
              <p:nvPr/>
            </p:nvSpPr>
            <p:spPr bwMode="auto">
              <a:xfrm>
                <a:off x="246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Rectangle 3164"/>
              <p:cNvSpPr>
                <a:spLocks noChangeArrowheads="1"/>
              </p:cNvSpPr>
              <p:nvPr/>
            </p:nvSpPr>
            <p:spPr bwMode="auto">
              <a:xfrm>
                <a:off x="2448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20" name="Line 3165"/>
              <p:cNvSpPr>
                <a:spLocks noChangeShapeType="1"/>
              </p:cNvSpPr>
              <p:nvPr/>
            </p:nvSpPr>
            <p:spPr bwMode="auto">
              <a:xfrm flipV="1">
                <a:off x="246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Line 3166"/>
              <p:cNvSpPr>
                <a:spLocks noChangeShapeType="1"/>
              </p:cNvSpPr>
              <p:nvPr/>
            </p:nvSpPr>
            <p:spPr bwMode="auto">
              <a:xfrm>
                <a:off x="246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Line 3167"/>
              <p:cNvSpPr>
                <a:spLocks noChangeShapeType="1"/>
              </p:cNvSpPr>
              <p:nvPr/>
            </p:nvSpPr>
            <p:spPr bwMode="auto">
              <a:xfrm flipH="1">
                <a:off x="245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Line 3168"/>
              <p:cNvSpPr>
                <a:spLocks noChangeShapeType="1"/>
              </p:cNvSpPr>
              <p:nvPr/>
            </p:nvSpPr>
            <p:spPr bwMode="auto">
              <a:xfrm>
                <a:off x="246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Rectangle 3169"/>
              <p:cNvSpPr>
                <a:spLocks noChangeArrowheads="1"/>
              </p:cNvSpPr>
              <p:nvPr/>
            </p:nvSpPr>
            <p:spPr bwMode="auto">
              <a:xfrm>
                <a:off x="2448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25" name="Line 3170"/>
              <p:cNvSpPr>
                <a:spLocks noChangeShapeType="1"/>
              </p:cNvSpPr>
              <p:nvPr/>
            </p:nvSpPr>
            <p:spPr bwMode="auto">
              <a:xfrm flipV="1">
                <a:off x="2461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Line 3171"/>
              <p:cNvSpPr>
                <a:spLocks noChangeShapeType="1"/>
              </p:cNvSpPr>
              <p:nvPr/>
            </p:nvSpPr>
            <p:spPr bwMode="auto">
              <a:xfrm>
                <a:off x="246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Line 3172"/>
              <p:cNvSpPr>
                <a:spLocks noChangeShapeType="1"/>
              </p:cNvSpPr>
              <p:nvPr/>
            </p:nvSpPr>
            <p:spPr bwMode="auto">
              <a:xfrm flipH="1">
                <a:off x="2454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Line 3173"/>
              <p:cNvSpPr>
                <a:spLocks noChangeShapeType="1"/>
              </p:cNvSpPr>
              <p:nvPr/>
            </p:nvSpPr>
            <p:spPr bwMode="auto">
              <a:xfrm>
                <a:off x="2461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Rectangle 3174"/>
              <p:cNvSpPr>
                <a:spLocks noChangeArrowheads="1"/>
              </p:cNvSpPr>
              <p:nvPr/>
            </p:nvSpPr>
            <p:spPr bwMode="auto">
              <a:xfrm>
                <a:off x="2454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30" name="Line 3175"/>
              <p:cNvSpPr>
                <a:spLocks noChangeShapeType="1"/>
              </p:cNvSpPr>
              <p:nvPr/>
            </p:nvSpPr>
            <p:spPr bwMode="auto">
              <a:xfrm flipV="1">
                <a:off x="246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Line 3176"/>
              <p:cNvSpPr>
                <a:spLocks noChangeShapeType="1"/>
              </p:cNvSpPr>
              <p:nvPr/>
            </p:nvSpPr>
            <p:spPr bwMode="auto">
              <a:xfrm>
                <a:off x="246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Line 3177"/>
              <p:cNvSpPr>
                <a:spLocks noChangeShapeType="1"/>
              </p:cNvSpPr>
              <p:nvPr/>
            </p:nvSpPr>
            <p:spPr bwMode="auto">
              <a:xfrm flipH="1">
                <a:off x="2461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Line 3178"/>
              <p:cNvSpPr>
                <a:spLocks noChangeShapeType="1"/>
              </p:cNvSpPr>
              <p:nvPr/>
            </p:nvSpPr>
            <p:spPr bwMode="auto">
              <a:xfrm>
                <a:off x="2467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4" name="Rectangle 3179"/>
              <p:cNvSpPr>
                <a:spLocks noChangeArrowheads="1"/>
              </p:cNvSpPr>
              <p:nvPr/>
            </p:nvSpPr>
            <p:spPr bwMode="auto">
              <a:xfrm>
                <a:off x="2454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35" name="Line 3180"/>
              <p:cNvSpPr>
                <a:spLocks noChangeShapeType="1"/>
              </p:cNvSpPr>
              <p:nvPr/>
            </p:nvSpPr>
            <p:spPr bwMode="auto">
              <a:xfrm flipV="1">
                <a:off x="246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6" name="Line 3181"/>
              <p:cNvSpPr>
                <a:spLocks noChangeShapeType="1"/>
              </p:cNvSpPr>
              <p:nvPr/>
            </p:nvSpPr>
            <p:spPr bwMode="auto">
              <a:xfrm>
                <a:off x="246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7" name="Line 3182"/>
              <p:cNvSpPr>
                <a:spLocks noChangeShapeType="1"/>
              </p:cNvSpPr>
              <p:nvPr/>
            </p:nvSpPr>
            <p:spPr bwMode="auto">
              <a:xfrm flipH="1">
                <a:off x="246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8" name="Line 3183"/>
              <p:cNvSpPr>
                <a:spLocks noChangeShapeType="1"/>
              </p:cNvSpPr>
              <p:nvPr/>
            </p:nvSpPr>
            <p:spPr bwMode="auto">
              <a:xfrm>
                <a:off x="246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9" name="Rectangle 3184"/>
              <p:cNvSpPr>
                <a:spLocks noChangeArrowheads="1"/>
              </p:cNvSpPr>
              <p:nvPr/>
            </p:nvSpPr>
            <p:spPr bwMode="auto">
              <a:xfrm>
                <a:off x="2461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40" name="Line 3185"/>
              <p:cNvSpPr>
                <a:spLocks noChangeShapeType="1"/>
              </p:cNvSpPr>
              <p:nvPr/>
            </p:nvSpPr>
            <p:spPr bwMode="auto">
              <a:xfrm flipV="1">
                <a:off x="247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1" name="Line 3186"/>
              <p:cNvSpPr>
                <a:spLocks noChangeShapeType="1"/>
              </p:cNvSpPr>
              <p:nvPr/>
            </p:nvSpPr>
            <p:spPr bwMode="auto">
              <a:xfrm>
                <a:off x="247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2" name="Line 3187"/>
              <p:cNvSpPr>
                <a:spLocks noChangeShapeType="1"/>
              </p:cNvSpPr>
              <p:nvPr/>
            </p:nvSpPr>
            <p:spPr bwMode="auto">
              <a:xfrm flipH="1">
                <a:off x="2467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3" name="Line 3188"/>
              <p:cNvSpPr>
                <a:spLocks noChangeShapeType="1"/>
              </p:cNvSpPr>
              <p:nvPr/>
            </p:nvSpPr>
            <p:spPr bwMode="auto">
              <a:xfrm>
                <a:off x="2474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4" name="Rectangle 3189"/>
              <p:cNvSpPr>
                <a:spLocks noChangeArrowheads="1"/>
              </p:cNvSpPr>
              <p:nvPr/>
            </p:nvSpPr>
            <p:spPr bwMode="auto">
              <a:xfrm>
                <a:off x="246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45" name="Line 3190"/>
              <p:cNvSpPr>
                <a:spLocks noChangeShapeType="1"/>
              </p:cNvSpPr>
              <p:nvPr/>
            </p:nvSpPr>
            <p:spPr bwMode="auto">
              <a:xfrm flipV="1">
                <a:off x="247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6" name="Line 3191"/>
              <p:cNvSpPr>
                <a:spLocks noChangeShapeType="1"/>
              </p:cNvSpPr>
              <p:nvPr/>
            </p:nvSpPr>
            <p:spPr bwMode="auto">
              <a:xfrm>
                <a:off x="247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7" name="Line 3192"/>
              <p:cNvSpPr>
                <a:spLocks noChangeShapeType="1"/>
              </p:cNvSpPr>
              <p:nvPr/>
            </p:nvSpPr>
            <p:spPr bwMode="auto">
              <a:xfrm flipH="1">
                <a:off x="246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8" name="Line 3193"/>
              <p:cNvSpPr>
                <a:spLocks noChangeShapeType="1"/>
              </p:cNvSpPr>
              <p:nvPr/>
            </p:nvSpPr>
            <p:spPr bwMode="auto">
              <a:xfrm>
                <a:off x="247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9" name="Rectangle 3194"/>
              <p:cNvSpPr>
                <a:spLocks noChangeArrowheads="1"/>
              </p:cNvSpPr>
              <p:nvPr/>
            </p:nvSpPr>
            <p:spPr bwMode="auto">
              <a:xfrm>
                <a:off x="246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50" name="Line 3195"/>
              <p:cNvSpPr>
                <a:spLocks noChangeShapeType="1"/>
              </p:cNvSpPr>
              <p:nvPr/>
            </p:nvSpPr>
            <p:spPr bwMode="auto">
              <a:xfrm flipV="1">
                <a:off x="247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1" name="Line 3196"/>
              <p:cNvSpPr>
                <a:spLocks noChangeShapeType="1"/>
              </p:cNvSpPr>
              <p:nvPr/>
            </p:nvSpPr>
            <p:spPr bwMode="auto">
              <a:xfrm>
                <a:off x="247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2" name="Line 3197"/>
              <p:cNvSpPr>
                <a:spLocks noChangeShapeType="1"/>
              </p:cNvSpPr>
              <p:nvPr/>
            </p:nvSpPr>
            <p:spPr bwMode="auto">
              <a:xfrm flipH="1">
                <a:off x="246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3" name="Line 3198"/>
              <p:cNvSpPr>
                <a:spLocks noChangeShapeType="1"/>
              </p:cNvSpPr>
              <p:nvPr/>
            </p:nvSpPr>
            <p:spPr bwMode="auto">
              <a:xfrm>
                <a:off x="247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4" name="Rectangle 3199"/>
              <p:cNvSpPr>
                <a:spLocks noChangeArrowheads="1"/>
              </p:cNvSpPr>
              <p:nvPr/>
            </p:nvSpPr>
            <p:spPr bwMode="auto">
              <a:xfrm>
                <a:off x="246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55" name="Line 3200"/>
              <p:cNvSpPr>
                <a:spLocks noChangeShapeType="1"/>
              </p:cNvSpPr>
              <p:nvPr/>
            </p:nvSpPr>
            <p:spPr bwMode="auto">
              <a:xfrm flipV="1">
                <a:off x="248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6" name="Line 3201"/>
              <p:cNvSpPr>
                <a:spLocks noChangeShapeType="1"/>
              </p:cNvSpPr>
              <p:nvPr/>
            </p:nvSpPr>
            <p:spPr bwMode="auto">
              <a:xfrm>
                <a:off x="248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7" name="Line 3202"/>
              <p:cNvSpPr>
                <a:spLocks noChangeShapeType="1"/>
              </p:cNvSpPr>
              <p:nvPr/>
            </p:nvSpPr>
            <p:spPr bwMode="auto">
              <a:xfrm flipH="1">
                <a:off x="247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8" name="Line 3203"/>
              <p:cNvSpPr>
                <a:spLocks noChangeShapeType="1"/>
              </p:cNvSpPr>
              <p:nvPr/>
            </p:nvSpPr>
            <p:spPr bwMode="auto">
              <a:xfrm>
                <a:off x="248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9" name="Rectangle 3204"/>
              <p:cNvSpPr>
                <a:spLocks noChangeArrowheads="1"/>
              </p:cNvSpPr>
              <p:nvPr/>
            </p:nvSpPr>
            <p:spPr bwMode="auto">
              <a:xfrm>
                <a:off x="2467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60" name="Line 3205"/>
              <p:cNvSpPr>
                <a:spLocks noChangeShapeType="1"/>
              </p:cNvSpPr>
              <p:nvPr/>
            </p:nvSpPr>
            <p:spPr bwMode="auto">
              <a:xfrm flipV="1">
                <a:off x="248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1" name="Line 3206"/>
              <p:cNvSpPr>
                <a:spLocks noChangeShapeType="1"/>
              </p:cNvSpPr>
              <p:nvPr/>
            </p:nvSpPr>
            <p:spPr bwMode="auto">
              <a:xfrm>
                <a:off x="248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2" name="Line 3207"/>
              <p:cNvSpPr>
                <a:spLocks noChangeShapeType="1"/>
              </p:cNvSpPr>
              <p:nvPr/>
            </p:nvSpPr>
            <p:spPr bwMode="auto">
              <a:xfrm flipH="1">
                <a:off x="2474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3" name="Line 3208"/>
              <p:cNvSpPr>
                <a:spLocks noChangeShapeType="1"/>
              </p:cNvSpPr>
              <p:nvPr/>
            </p:nvSpPr>
            <p:spPr bwMode="auto">
              <a:xfrm>
                <a:off x="2480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4" name="Rectangle 3209"/>
              <p:cNvSpPr>
                <a:spLocks noChangeArrowheads="1"/>
              </p:cNvSpPr>
              <p:nvPr/>
            </p:nvSpPr>
            <p:spPr bwMode="auto">
              <a:xfrm>
                <a:off x="246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65" name="Line 3210"/>
              <p:cNvSpPr>
                <a:spLocks noChangeShapeType="1"/>
              </p:cNvSpPr>
              <p:nvPr/>
            </p:nvSpPr>
            <p:spPr bwMode="auto">
              <a:xfrm flipV="1">
                <a:off x="248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6" name="Line 3211"/>
              <p:cNvSpPr>
                <a:spLocks noChangeShapeType="1"/>
              </p:cNvSpPr>
              <p:nvPr/>
            </p:nvSpPr>
            <p:spPr bwMode="auto">
              <a:xfrm>
                <a:off x="248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7" name="Line 3212"/>
              <p:cNvSpPr>
                <a:spLocks noChangeShapeType="1"/>
              </p:cNvSpPr>
              <p:nvPr/>
            </p:nvSpPr>
            <p:spPr bwMode="auto">
              <a:xfrm flipH="1">
                <a:off x="247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8" name="Line 3213"/>
              <p:cNvSpPr>
                <a:spLocks noChangeShapeType="1"/>
              </p:cNvSpPr>
              <p:nvPr/>
            </p:nvSpPr>
            <p:spPr bwMode="auto">
              <a:xfrm>
                <a:off x="248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9" name="Rectangle 3214"/>
              <p:cNvSpPr>
                <a:spLocks noChangeArrowheads="1"/>
              </p:cNvSpPr>
              <p:nvPr/>
            </p:nvSpPr>
            <p:spPr bwMode="auto">
              <a:xfrm>
                <a:off x="247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70" name="Line 3215"/>
              <p:cNvSpPr>
                <a:spLocks noChangeShapeType="1"/>
              </p:cNvSpPr>
              <p:nvPr/>
            </p:nvSpPr>
            <p:spPr bwMode="auto">
              <a:xfrm flipV="1">
                <a:off x="248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1" name="Line 3216"/>
              <p:cNvSpPr>
                <a:spLocks noChangeShapeType="1"/>
              </p:cNvSpPr>
              <p:nvPr/>
            </p:nvSpPr>
            <p:spPr bwMode="auto">
              <a:xfrm>
                <a:off x="248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2" name="Line 3217"/>
              <p:cNvSpPr>
                <a:spLocks noChangeShapeType="1"/>
              </p:cNvSpPr>
              <p:nvPr/>
            </p:nvSpPr>
            <p:spPr bwMode="auto">
              <a:xfrm flipH="1">
                <a:off x="248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3" name="Line 3218"/>
              <p:cNvSpPr>
                <a:spLocks noChangeShapeType="1"/>
              </p:cNvSpPr>
              <p:nvPr/>
            </p:nvSpPr>
            <p:spPr bwMode="auto">
              <a:xfrm>
                <a:off x="248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4" name="Rectangle 3219"/>
              <p:cNvSpPr>
                <a:spLocks noChangeArrowheads="1"/>
              </p:cNvSpPr>
              <p:nvPr/>
            </p:nvSpPr>
            <p:spPr bwMode="auto">
              <a:xfrm>
                <a:off x="247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075" name="Line 3220"/>
              <p:cNvSpPr>
                <a:spLocks noChangeShapeType="1"/>
              </p:cNvSpPr>
              <p:nvPr/>
            </p:nvSpPr>
            <p:spPr bwMode="auto">
              <a:xfrm flipV="1">
                <a:off x="248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6" name="Line 3221"/>
              <p:cNvSpPr>
                <a:spLocks noChangeShapeType="1"/>
              </p:cNvSpPr>
              <p:nvPr/>
            </p:nvSpPr>
            <p:spPr bwMode="auto">
              <a:xfrm>
                <a:off x="248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6" name="Group 3222"/>
            <p:cNvGrpSpPr>
              <a:grpSpLocks/>
            </p:cNvGrpSpPr>
            <p:nvPr/>
          </p:nvGrpSpPr>
          <p:grpSpPr bwMode="auto">
            <a:xfrm>
              <a:off x="2480" y="2847"/>
              <a:ext cx="123" cy="90"/>
              <a:chOff x="2480" y="2847"/>
              <a:chExt cx="123" cy="90"/>
            </a:xfrm>
          </p:grpSpPr>
          <p:sp>
            <p:nvSpPr>
              <p:cNvPr id="26677" name="Line 3223"/>
              <p:cNvSpPr>
                <a:spLocks noChangeShapeType="1"/>
              </p:cNvSpPr>
              <p:nvPr/>
            </p:nvSpPr>
            <p:spPr bwMode="auto">
              <a:xfrm flipH="1">
                <a:off x="248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8" name="Line 3224"/>
              <p:cNvSpPr>
                <a:spLocks noChangeShapeType="1"/>
              </p:cNvSpPr>
              <p:nvPr/>
            </p:nvSpPr>
            <p:spPr bwMode="auto">
              <a:xfrm>
                <a:off x="248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9" name="Rectangle 3225"/>
              <p:cNvSpPr>
                <a:spLocks noChangeArrowheads="1"/>
              </p:cNvSpPr>
              <p:nvPr/>
            </p:nvSpPr>
            <p:spPr bwMode="auto">
              <a:xfrm>
                <a:off x="248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0" name="Line 3226"/>
              <p:cNvSpPr>
                <a:spLocks noChangeShapeType="1"/>
              </p:cNvSpPr>
              <p:nvPr/>
            </p:nvSpPr>
            <p:spPr bwMode="auto">
              <a:xfrm flipV="1">
                <a:off x="249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1" name="Line 3227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2" name="Line 3228"/>
              <p:cNvSpPr>
                <a:spLocks noChangeShapeType="1"/>
              </p:cNvSpPr>
              <p:nvPr/>
            </p:nvSpPr>
            <p:spPr bwMode="auto">
              <a:xfrm flipH="1">
                <a:off x="248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3" name="Line 3229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4" name="Rectangle 3230"/>
              <p:cNvSpPr>
                <a:spLocks noChangeArrowheads="1"/>
              </p:cNvSpPr>
              <p:nvPr/>
            </p:nvSpPr>
            <p:spPr bwMode="auto">
              <a:xfrm>
                <a:off x="248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5" name="Line 3231"/>
              <p:cNvSpPr>
                <a:spLocks noChangeShapeType="1"/>
              </p:cNvSpPr>
              <p:nvPr/>
            </p:nvSpPr>
            <p:spPr bwMode="auto">
              <a:xfrm flipV="1">
                <a:off x="249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6" name="Line 3232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7" name="Line 3233"/>
              <p:cNvSpPr>
                <a:spLocks noChangeShapeType="1"/>
              </p:cNvSpPr>
              <p:nvPr/>
            </p:nvSpPr>
            <p:spPr bwMode="auto">
              <a:xfrm flipH="1">
                <a:off x="248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8" name="Line 3234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9" name="Rectangle 3235"/>
              <p:cNvSpPr>
                <a:spLocks noChangeArrowheads="1"/>
              </p:cNvSpPr>
              <p:nvPr/>
            </p:nvSpPr>
            <p:spPr bwMode="auto">
              <a:xfrm>
                <a:off x="248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90" name="Line 3236"/>
              <p:cNvSpPr>
                <a:spLocks noChangeShapeType="1"/>
              </p:cNvSpPr>
              <p:nvPr/>
            </p:nvSpPr>
            <p:spPr bwMode="auto">
              <a:xfrm flipV="1">
                <a:off x="249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1" name="Line 3237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Line 3238"/>
              <p:cNvSpPr>
                <a:spLocks noChangeShapeType="1"/>
              </p:cNvSpPr>
              <p:nvPr/>
            </p:nvSpPr>
            <p:spPr bwMode="auto">
              <a:xfrm flipH="1">
                <a:off x="248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Line 3239"/>
              <p:cNvSpPr>
                <a:spLocks noChangeShapeType="1"/>
              </p:cNvSpPr>
              <p:nvPr/>
            </p:nvSpPr>
            <p:spPr bwMode="auto">
              <a:xfrm>
                <a:off x="249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4" name="Rectangle 3240"/>
              <p:cNvSpPr>
                <a:spLocks noChangeArrowheads="1"/>
              </p:cNvSpPr>
              <p:nvPr/>
            </p:nvSpPr>
            <p:spPr bwMode="auto">
              <a:xfrm>
                <a:off x="2487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95" name="Line 3241"/>
              <p:cNvSpPr>
                <a:spLocks noChangeShapeType="1"/>
              </p:cNvSpPr>
              <p:nvPr/>
            </p:nvSpPr>
            <p:spPr bwMode="auto">
              <a:xfrm flipV="1">
                <a:off x="249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6" name="Line 3242"/>
              <p:cNvSpPr>
                <a:spLocks noChangeShapeType="1"/>
              </p:cNvSpPr>
              <p:nvPr/>
            </p:nvSpPr>
            <p:spPr bwMode="auto">
              <a:xfrm>
                <a:off x="249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7" name="Line 3243"/>
              <p:cNvSpPr>
                <a:spLocks noChangeShapeType="1"/>
              </p:cNvSpPr>
              <p:nvPr/>
            </p:nvSpPr>
            <p:spPr bwMode="auto">
              <a:xfrm flipH="1">
                <a:off x="2493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8" name="Line 3244"/>
              <p:cNvSpPr>
                <a:spLocks noChangeShapeType="1"/>
              </p:cNvSpPr>
              <p:nvPr/>
            </p:nvSpPr>
            <p:spPr bwMode="auto">
              <a:xfrm>
                <a:off x="249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9" name="Rectangle 3245"/>
              <p:cNvSpPr>
                <a:spLocks noChangeArrowheads="1"/>
              </p:cNvSpPr>
              <p:nvPr/>
            </p:nvSpPr>
            <p:spPr bwMode="auto">
              <a:xfrm>
                <a:off x="2487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00" name="Line 3246"/>
              <p:cNvSpPr>
                <a:spLocks noChangeShapeType="1"/>
              </p:cNvSpPr>
              <p:nvPr/>
            </p:nvSpPr>
            <p:spPr bwMode="auto">
              <a:xfrm flipV="1">
                <a:off x="249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1" name="Line 3247"/>
              <p:cNvSpPr>
                <a:spLocks noChangeShapeType="1"/>
              </p:cNvSpPr>
              <p:nvPr/>
            </p:nvSpPr>
            <p:spPr bwMode="auto">
              <a:xfrm>
                <a:off x="249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2" name="Line 3248"/>
              <p:cNvSpPr>
                <a:spLocks noChangeShapeType="1"/>
              </p:cNvSpPr>
              <p:nvPr/>
            </p:nvSpPr>
            <p:spPr bwMode="auto">
              <a:xfrm flipH="1">
                <a:off x="2493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3" name="Line 3249"/>
              <p:cNvSpPr>
                <a:spLocks noChangeShapeType="1"/>
              </p:cNvSpPr>
              <p:nvPr/>
            </p:nvSpPr>
            <p:spPr bwMode="auto">
              <a:xfrm>
                <a:off x="249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4" name="Rectangle 3250"/>
              <p:cNvSpPr>
                <a:spLocks noChangeArrowheads="1"/>
              </p:cNvSpPr>
              <p:nvPr/>
            </p:nvSpPr>
            <p:spPr bwMode="auto">
              <a:xfrm>
                <a:off x="2487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05" name="Line 3251"/>
              <p:cNvSpPr>
                <a:spLocks noChangeShapeType="1"/>
              </p:cNvSpPr>
              <p:nvPr/>
            </p:nvSpPr>
            <p:spPr bwMode="auto">
              <a:xfrm flipV="1">
                <a:off x="249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Line 3252"/>
              <p:cNvSpPr>
                <a:spLocks noChangeShapeType="1"/>
              </p:cNvSpPr>
              <p:nvPr/>
            </p:nvSpPr>
            <p:spPr bwMode="auto">
              <a:xfrm>
                <a:off x="249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Line 3253"/>
              <p:cNvSpPr>
                <a:spLocks noChangeShapeType="1"/>
              </p:cNvSpPr>
              <p:nvPr/>
            </p:nvSpPr>
            <p:spPr bwMode="auto">
              <a:xfrm flipH="1">
                <a:off x="2493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8" name="Line 3254"/>
              <p:cNvSpPr>
                <a:spLocks noChangeShapeType="1"/>
              </p:cNvSpPr>
              <p:nvPr/>
            </p:nvSpPr>
            <p:spPr bwMode="auto">
              <a:xfrm>
                <a:off x="249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9" name="Rectangle 3255"/>
              <p:cNvSpPr>
                <a:spLocks noChangeArrowheads="1"/>
              </p:cNvSpPr>
              <p:nvPr/>
            </p:nvSpPr>
            <p:spPr bwMode="auto">
              <a:xfrm>
                <a:off x="2493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10" name="Line 3256"/>
              <p:cNvSpPr>
                <a:spLocks noChangeShapeType="1"/>
              </p:cNvSpPr>
              <p:nvPr/>
            </p:nvSpPr>
            <p:spPr bwMode="auto">
              <a:xfrm flipV="1">
                <a:off x="250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1" name="Line 3257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2" name="Line 3258"/>
              <p:cNvSpPr>
                <a:spLocks noChangeShapeType="1"/>
              </p:cNvSpPr>
              <p:nvPr/>
            </p:nvSpPr>
            <p:spPr bwMode="auto">
              <a:xfrm flipH="1">
                <a:off x="249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3" name="Line 3259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4" name="Rectangle 3260"/>
              <p:cNvSpPr>
                <a:spLocks noChangeArrowheads="1"/>
              </p:cNvSpPr>
              <p:nvPr/>
            </p:nvSpPr>
            <p:spPr bwMode="auto">
              <a:xfrm>
                <a:off x="2493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15" name="Line 3261"/>
              <p:cNvSpPr>
                <a:spLocks noChangeShapeType="1"/>
              </p:cNvSpPr>
              <p:nvPr/>
            </p:nvSpPr>
            <p:spPr bwMode="auto">
              <a:xfrm flipV="1">
                <a:off x="250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6" name="Line 3262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7" name="Line 3263"/>
              <p:cNvSpPr>
                <a:spLocks noChangeShapeType="1"/>
              </p:cNvSpPr>
              <p:nvPr/>
            </p:nvSpPr>
            <p:spPr bwMode="auto">
              <a:xfrm flipH="1">
                <a:off x="249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8" name="Line 3264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9" name="Rectangle 3265"/>
              <p:cNvSpPr>
                <a:spLocks noChangeArrowheads="1"/>
              </p:cNvSpPr>
              <p:nvPr/>
            </p:nvSpPr>
            <p:spPr bwMode="auto">
              <a:xfrm>
                <a:off x="2493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20" name="Line 3266"/>
              <p:cNvSpPr>
                <a:spLocks noChangeShapeType="1"/>
              </p:cNvSpPr>
              <p:nvPr/>
            </p:nvSpPr>
            <p:spPr bwMode="auto">
              <a:xfrm flipV="1">
                <a:off x="250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1" name="Line 3267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2" name="Line 3268"/>
              <p:cNvSpPr>
                <a:spLocks noChangeShapeType="1"/>
              </p:cNvSpPr>
              <p:nvPr/>
            </p:nvSpPr>
            <p:spPr bwMode="auto">
              <a:xfrm flipH="1">
                <a:off x="249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3" name="Line 3269"/>
              <p:cNvSpPr>
                <a:spLocks noChangeShapeType="1"/>
              </p:cNvSpPr>
              <p:nvPr/>
            </p:nvSpPr>
            <p:spPr bwMode="auto">
              <a:xfrm>
                <a:off x="250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4" name="Rectangle 3270"/>
              <p:cNvSpPr>
                <a:spLocks noChangeArrowheads="1"/>
              </p:cNvSpPr>
              <p:nvPr/>
            </p:nvSpPr>
            <p:spPr bwMode="auto">
              <a:xfrm>
                <a:off x="2499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25" name="Line 3271"/>
              <p:cNvSpPr>
                <a:spLocks noChangeShapeType="1"/>
              </p:cNvSpPr>
              <p:nvPr/>
            </p:nvSpPr>
            <p:spPr bwMode="auto">
              <a:xfrm flipV="1">
                <a:off x="251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6" name="Line 3272"/>
              <p:cNvSpPr>
                <a:spLocks noChangeShapeType="1"/>
              </p:cNvSpPr>
              <p:nvPr/>
            </p:nvSpPr>
            <p:spPr bwMode="auto">
              <a:xfrm>
                <a:off x="251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7" name="Line 3273"/>
              <p:cNvSpPr>
                <a:spLocks noChangeShapeType="1"/>
              </p:cNvSpPr>
              <p:nvPr/>
            </p:nvSpPr>
            <p:spPr bwMode="auto">
              <a:xfrm flipH="1">
                <a:off x="2506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Line 3274"/>
              <p:cNvSpPr>
                <a:spLocks noChangeShapeType="1"/>
              </p:cNvSpPr>
              <p:nvPr/>
            </p:nvSpPr>
            <p:spPr bwMode="auto">
              <a:xfrm>
                <a:off x="251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Rectangle 3275"/>
              <p:cNvSpPr>
                <a:spLocks noChangeArrowheads="1"/>
              </p:cNvSpPr>
              <p:nvPr/>
            </p:nvSpPr>
            <p:spPr bwMode="auto">
              <a:xfrm>
                <a:off x="2499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30" name="Line 3276"/>
              <p:cNvSpPr>
                <a:spLocks noChangeShapeType="1"/>
              </p:cNvSpPr>
              <p:nvPr/>
            </p:nvSpPr>
            <p:spPr bwMode="auto">
              <a:xfrm flipV="1">
                <a:off x="251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1" name="Line 3277"/>
              <p:cNvSpPr>
                <a:spLocks noChangeShapeType="1"/>
              </p:cNvSpPr>
              <p:nvPr/>
            </p:nvSpPr>
            <p:spPr bwMode="auto">
              <a:xfrm>
                <a:off x="251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Line 3278"/>
              <p:cNvSpPr>
                <a:spLocks noChangeShapeType="1"/>
              </p:cNvSpPr>
              <p:nvPr/>
            </p:nvSpPr>
            <p:spPr bwMode="auto">
              <a:xfrm flipH="1">
                <a:off x="250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Line 3279"/>
              <p:cNvSpPr>
                <a:spLocks noChangeShapeType="1"/>
              </p:cNvSpPr>
              <p:nvPr/>
            </p:nvSpPr>
            <p:spPr bwMode="auto">
              <a:xfrm>
                <a:off x="2512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Rectangle 3280"/>
              <p:cNvSpPr>
                <a:spLocks noChangeArrowheads="1"/>
              </p:cNvSpPr>
              <p:nvPr/>
            </p:nvSpPr>
            <p:spPr bwMode="auto">
              <a:xfrm>
                <a:off x="2506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35" name="Line 3281"/>
              <p:cNvSpPr>
                <a:spLocks noChangeShapeType="1"/>
              </p:cNvSpPr>
              <p:nvPr/>
            </p:nvSpPr>
            <p:spPr bwMode="auto">
              <a:xfrm flipV="1">
                <a:off x="251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Line 3282"/>
              <p:cNvSpPr>
                <a:spLocks noChangeShapeType="1"/>
              </p:cNvSpPr>
              <p:nvPr/>
            </p:nvSpPr>
            <p:spPr bwMode="auto">
              <a:xfrm>
                <a:off x="251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Line 3283"/>
              <p:cNvSpPr>
                <a:spLocks noChangeShapeType="1"/>
              </p:cNvSpPr>
              <p:nvPr/>
            </p:nvSpPr>
            <p:spPr bwMode="auto">
              <a:xfrm flipH="1">
                <a:off x="2512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Line 3284"/>
              <p:cNvSpPr>
                <a:spLocks noChangeShapeType="1"/>
              </p:cNvSpPr>
              <p:nvPr/>
            </p:nvSpPr>
            <p:spPr bwMode="auto">
              <a:xfrm>
                <a:off x="2519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9" name="Rectangle 3285"/>
              <p:cNvSpPr>
                <a:spLocks noChangeArrowheads="1"/>
              </p:cNvSpPr>
              <p:nvPr/>
            </p:nvSpPr>
            <p:spPr bwMode="auto">
              <a:xfrm>
                <a:off x="2506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40" name="Line 3286"/>
              <p:cNvSpPr>
                <a:spLocks noChangeShapeType="1"/>
              </p:cNvSpPr>
              <p:nvPr/>
            </p:nvSpPr>
            <p:spPr bwMode="auto">
              <a:xfrm flipV="1">
                <a:off x="251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Line 3287"/>
              <p:cNvSpPr>
                <a:spLocks noChangeShapeType="1"/>
              </p:cNvSpPr>
              <p:nvPr/>
            </p:nvSpPr>
            <p:spPr bwMode="auto">
              <a:xfrm>
                <a:off x="251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Line 3288"/>
              <p:cNvSpPr>
                <a:spLocks noChangeShapeType="1"/>
              </p:cNvSpPr>
              <p:nvPr/>
            </p:nvSpPr>
            <p:spPr bwMode="auto">
              <a:xfrm flipH="1">
                <a:off x="251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Line 3289"/>
              <p:cNvSpPr>
                <a:spLocks noChangeShapeType="1"/>
              </p:cNvSpPr>
              <p:nvPr/>
            </p:nvSpPr>
            <p:spPr bwMode="auto">
              <a:xfrm>
                <a:off x="251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Rectangle 3290"/>
              <p:cNvSpPr>
                <a:spLocks noChangeArrowheads="1"/>
              </p:cNvSpPr>
              <p:nvPr/>
            </p:nvSpPr>
            <p:spPr bwMode="auto">
              <a:xfrm>
                <a:off x="2506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45" name="Line 3291"/>
              <p:cNvSpPr>
                <a:spLocks noChangeShapeType="1"/>
              </p:cNvSpPr>
              <p:nvPr/>
            </p:nvSpPr>
            <p:spPr bwMode="auto">
              <a:xfrm flipV="1">
                <a:off x="2519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Line 3292"/>
              <p:cNvSpPr>
                <a:spLocks noChangeShapeType="1"/>
              </p:cNvSpPr>
              <p:nvPr/>
            </p:nvSpPr>
            <p:spPr bwMode="auto">
              <a:xfrm>
                <a:off x="251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Line 3293"/>
              <p:cNvSpPr>
                <a:spLocks noChangeShapeType="1"/>
              </p:cNvSpPr>
              <p:nvPr/>
            </p:nvSpPr>
            <p:spPr bwMode="auto">
              <a:xfrm flipH="1">
                <a:off x="2512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Line 3294"/>
              <p:cNvSpPr>
                <a:spLocks noChangeShapeType="1"/>
              </p:cNvSpPr>
              <p:nvPr/>
            </p:nvSpPr>
            <p:spPr bwMode="auto">
              <a:xfrm>
                <a:off x="2519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Rectangle 3295"/>
              <p:cNvSpPr>
                <a:spLocks noChangeArrowheads="1"/>
              </p:cNvSpPr>
              <p:nvPr/>
            </p:nvSpPr>
            <p:spPr bwMode="auto">
              <a:xfrm>
                <a:off x="251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50" name="Line 3296"/>
              <p:cNvSpPr>
                <a:spLocks noChangeShapeType="1"/>
              </p:cNvSpPr>
              <p:nvPr/>
            </p:nvSpPr>
            <p:spPr bwMode="auto">
              <a:xfrm flipV="1">
                <a:off x="252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Line 3297"/>
              <p:cNvSpPr>
                <a:spLocks noChangeShapeType="1"/>
              </p:cNvSpPr>
              <p:nvPr/>
            </p:nvSpPr>
            <p:spPr bwMode="auto">
              <a:xfrm>
                <a:off x="252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Line 3298"/>
              <p:cNvSpPr>
                <a:spLocks noChangeShapeType="1"/>
              </p:cNvSpPr>
              <p:nvPr/>
            </p:nvSpPr>
            <p:spPr bwMode="auto">
              <a:xfrm flipH="1">
                <a:off x="251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Line 3299"/>
              <p:cNvSpPr>
                <a:spLocks noChangeShapeType="1"/>
              </p:cNvSpPr>
              <p:nvPr/>
            </p:nvSpPr>
            <p:spPr bwMode="auto">
              <a:xfrm>
                <a:off x="252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Rectangle 3300"/>
              <p:cNvSpPr>
                <a:spLocks noChangeArrowheads="1"/>
              </p:cNvSpPr>
              <p:nvPr/>
            </p:nvSpPr>
            <p:spPr bwMode="auto">
              <a:xfrm>
                <a:off x="2512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55" name="Line 3301"/>
              <p:cNvSpPr>
                <a:spLocks noChangeShapeType="1"/>
              </p:cNvSpPr>
              <p:nvPr/>
            </p:nvSpPr>
            <p:spPr bwMode="auto">
              <a:xfrm flipV="1">
                <a:off x="252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Line 3302"/>
              <p:cNvSpPr>
                <a:spLocks noChangeShapeType="1"/>
              </p:cNvSpPr>
              <p:nvPr/>
            </p:nvSpPr>
            <p:spPr bwMode="auto">
              <a:xfrm>
                <a:off x="252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Line 3303"/>
              <p:cNvSpPr>
                <a:spLocks noChangeShapeType="1"/>
              </p:cNvSpPr>
              <p:nvPr/>
            </p:nvSpPr>
            <p:spPr bwMode="auto">
              <a:xfrm flipH="1">
                <a:off x="2519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Line 3304"/>
              <p:cNvSpPr>
                <a:spLocks noChangeShapeType="1"/>
              </p:cNvSpPr>
              <p:nvPr/>
            </p:nvSpPr>
            <p:spPr bwMode="auto">
              <a:xfrm>
                <a:off x="2525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Rectangle 3305"/>
              <p:cNvSpPr>
                <a:spLocks noChangeArrowheads="1"/>
              </p:cNvSpPr>
              <p:nvPr/>
            </p:nvSpPr>
            <p:spPr bwMode="auto">
              <a:xfrm>
                <a:off x="2512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60" name="Line 3306"/>
              <p:cNvSpPr>
                <a:spLocks noChangeShapeType="1"/>
              </p:cNvSpPr>
              <p:nvPr/>
            </p:nvSpPr>
            <p:spPr bwMode="auto">
              <a:xfrm flipV="1">
                <a:off x="252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Line 3307"/>
              <p:cNvSpPr>
                <a:spLocks noChangeShapeType="1"/>
              </p:cNvSpPr>
              <p:nvPr/>
            </p:nvSpPr>
            <p:spPr bwMode="auto">
              <a:xfrm>
                <a:off x="252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Line 3308"/>
              <p:cNvSpPr>
                <a:spLocks noChangeShapeType="1"/>
              </p:cNvSpPr>
              <p:nvPr/>
            </p:nvSpPr>
            <p:spPr bwMode="auto">
              <a:xfrm flipH="1">
                <a:off x="2519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Line 3309"/>
              <p:cNvSpPr>
                <a:spLocks noChangeShapeType="1"/>
              </p:cNvSpPr>
              <p:nvPr/>
            </p:nvSpPr>
            <p:spPr bwMode="auto">
              <a:xfrm>
                <a:off x="2525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Rectangle 3310"/>
              <p:cNvSpPr>
                <a:spLocks noChangeArrowheads="1"/>
              </p:cNvSpPr>
              <p:nvPr/>
            </p:nvSpPr>
            <p:spPr bwMode="auto">
              <a:xfrm>
                <a:off x="251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65" name="Line 3311"/>
              <p:cNvSpPr>
                <a:spLocks noChangeShapeType="1"/>
              </p:cNvSpPr>
              <p:nvPr/>
            </p:nvSpPr>
            <p:spPr bwMode="auto">
              <a:xfrm flipV="1">
                <a:off x="253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Line 3312"/>
              <p:cNvSpPr>
                <a:spLocks noChangeShapeType="1"/>
              </p:cNvSpPr>
              <p:nvPr/>
            </p:nvSpPr>
            <p:spPr bwMode="auto">
              <a:xfrm>
                <a:off x="253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Line 3313"/>
              <p:cNvSpPr>
                <a:spLocks noChangeShapeType="1"/>
              </p:cNvSpPr>
              <p:nvPr/>
            </p:nvSpPr>
            <p:spPr bwMode="auto">
              <a:xfrm flipH="1">
                <a:off x="252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Line 3314"/>
              <p:cNvSpPr>
                <a:spLocks noChangeShapeType="1"/>
              </p:cNvSpPr>
              <p:nvPr/>
            </p:nvSpPr>
            <p:spPr bwMode="auto">
              <a:xfrm>
                <a:off x="253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Rectangle 3315"/>
              <p:cNvSpPr>
                <a:spLocks noChangeArrowheads="1"/>
              </p:cNvSpPr>
              <p:nvPr/>
            </p:nvSpPr>
            <p:spPr bwMode="auto">
              <a:xfrm>
                <a:off x="251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70" name="Line 3316"/>
              <p:cNvSpPr>
                <a:spLocks noChangeShapeType="1"/>
              </p:cNvSpPr>
              <p:nvPr/>
            </p:nvSpPr>
            <p:spPr bwMode="auto">
              <a:xfrm flipV="1">
                <a:off x="253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1" name="Line 3317"/>
              <p:cNvSpPr>
                <a:spLocks noChangeShapeType="1"/>
              </p:cNvSpPr>
              <p:nvPr/>
            </p:nvSpPr>
            <p:spPr bwMode="auto">
              <a:xfrm>
                <a:off x="253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2" name="Line 3318"/>
              <p:cNvSpPr>
                <a:spLocks noChangeShapeType="1"/>
              </p:cNvSpPr>
              <p:nvPr/>
            </p:nvSpPr>
            <p:spPr bwMode="auto">
              <a:xfrm flipH="1">
                <a:off x="252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Line 3319"/>
              <p:cNvSpPr>
                <a:spLocks noChangeShapeType="1"/>
              </p:cNvSpPr>
              <p:nvPr/>
            </p:nvSpPr>
            <p:spPr bwMode="auto">
              <a:xfrm>
                <a:off x="253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Rectangle 3320"/>
              <p:cNvSpPr>
                <a:spLocks noChangeArrowheads="1"/>
              </p:cNvSpPr>
              <p:nvPr/>
            </p:nvSpPr>
            <p:spPr bwMode="auto">
              <a:xfrm>
                <a:off x="2519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75" name="Line 3321"/>
              <p:cNvSpPr>
                <a:spLocks noChangeShapeType="1"/>
              </p:cNvSpPr>
              <p:nvPr/>
            </p:nvSpPr>
            <p:spPr bwMode="auto">
              <a:xfrm flipV="1">
                <a:off x="2532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Line 3322"/>
              <p:cNvSpPr>
                <a:spLocks noChangeShapeType="1"/>
              </p:cNvSpPr>
              <p:nvPr/>
            </p:nvSpPr>
            <p:spPr bwMode="auto">
              <a:xfrm>
                <a:off x="253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7" name="Line 3323"/>
              <p:cNvSpPr>
                <a:spLocks noChangeShapeType="1"/>
              </p:cNvSpPr>
              <p:nvPr/>
            </p:nvSpPr>
            <p:spPr bwMode="auto">
              <a:xfrm flipH="1">
                <a:off x="2525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Line 3324"/>
              <p:cNvSpPr>
                <a:spLocks noChangeShapeType="1"/>
              </p:cNvSpPr>
              <p:nvPr/>
            </p:nvSpPr>
            <p:spPr bwMode="auto">
              <a:xfrm>
                <a:off x="253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Rectangle 3325"/>
              <p:cNvSpPr>
                <a:spLocks noChangeArrowheads="1"/>
              </p:cNvSpPr>
              <p:nvPr/>
            </p:nvSpPr>
            <p:spPr bwMode="auto">
              <a:xfrm>
                <a:off x="2525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80" name="Line 3326"/>
              <p:cNvSpPr>
                <a:spLocks noChangeShapeType="1"/>
              </p:cNvSpPr>
              <p:nvPr/>
            </p:nvSpPr>
            <p:spPr bwMode="auto">
              <a:xfrm flipV="1">
                <a:off x="253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Line 3327"/>
              <p:cNvSpPr>
                <a:spLocks noChangeShapeType="1"/>
              </p:cNvSpPr>
              <p:nvPr/>
            </p:nvSpPr>
            <p:spPr bwMode="auto">
              <a:xfrm>
                <a:off x="253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Line 3328"/>
              <p:cNvSpPr>
                <a:spLocks noChangeShapeType="1"/>
              </p:cNvSpPr>
              <p:nvPr/>
            </p:nvSpPr>
            <p:spPr bwMode="auto">
              <a:xfrm flipH="1">
                <a:off x="253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Line 3329"/>
              <p:cNvSpPr>
                <a:spLocks noChangeShapeType="1"/>
              </p:cNvSpPr>
              <p:nvPr/>
            </p:nvSpPr>
            <p:spPr bwMode="auto">
              <a:xfrm>
                <a:off x="253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Rectangle 3330"/>
              <p:cNvSpPr>
                <a:spLocks noChangeArrowheads="1"/>
              </p:cNvSpPr>
              <p:nvPr/>
            </p:nvSpPr>
            <p:spPr bwMode="auto">
              <a:xfrm>
                <a:off x="2525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85" name="Line 3331"/>
              <p:cNvSpPr>
                <a:spLocks noChangeShapeType="1"/>
              </p:cNvSpPr>
              <p:nvPr/>
            </p:nvSpPr>
            <p:spPr bwMode="auto">
              <a:xfrm flipV="1">
                <a:off x="253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Line 3332"/>
              <p:cNvSpPr>
                <a:spLocks noChangeShapeType="1"/>
              </p:cNvSpPr>
              <p:nvPr/>
            </p:nvSpPr>
            <p:spPr bwMode="auto">
              <a:xfrm>
                <a:off x="253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Line 3333"/>
              <p:cNvSpPr>
                <a:spLocks noChangeShapeType="1"/>
              </p:cNvSpPr>
              <p:nvPr/>
            </p:nvSpPr>
            <p:spPr bwMode="auto">
              <a:xfrm flipH="1">
                <a:off x="253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Line 3334"/>
              <p:cNvSpPr>
                <a:spLocks noChangeShapeType="1"/>
              </p:cNvSpPr>
              <p:nvPr/>
            </p:nvSpPr>
            <p:spPr bwMode="auto">
              <a:xfrm>
                <a:off x="253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Rectangle 3335"/>
              <p:cNvSpPr>
                <a:spLocks noChangeArrowheads="1"/>
              </p:cNvSpPr>
              <p:nvPr/>
            </p:nvSpPr>
            <p:spPr bwMode="auto">
              <a:xfrm>
                <a:off x="2532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90" name="Line 3336"/>
              <p:cNvSpPr>
                <a:spLocks noChangeShapeType="1"/>
              </p:cNvSpPr>
              <p:nvPr/>
            </p:nvSpPr>
            <p:spPr bwMode="auto">
              <a:xfrm flipV="1">
                <a:off x="254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Line 3337"/>
              <p:cNvSpPr>
                <a:spLocks noChangeShapeType="1"/>
              </p:cNvSpPr>
              <p:nvPr/>
            </p:nvSpPr>
            <p:spPr bwMode="auto">
              <a:xfrm>
                <a:off x="254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Line 3338"/>
              <p:cNvSpPr>
                <a:spLocks noChangeShapeType="1"/>
              </p:cNvSpPr>
              <p:nvPr/>
            </p:nvSpPr>
            <p:spPr bwMode="auto">
              <a:xfrm flipH="1">
                <a:off x="253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Line 3339"/>
              <p:cNvSpPr>
                <a:spLocks noChangeShapeType="1"/>
              </p:cNvSpPr>
              <p:nvPr/>
            </p:nvSpPr>
            <p:spPr bwMode="auto">
              <a:xfrm>
                <a:off x="2545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Rectangle 3340"/>
              <p:cNvSpPr>
                <a:spLocks noChangeArrowheads="1"/>
              </p:cNvSpPr>
              <p:nvPr/>
            </p:nvSpPr>
            <p:spPr bwMode="auto">
              <a:xfrm>
                <a:off x="2532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795" name="Line 3341"/>
              <p:cNvSpPr>
                <a:spLocks noChangeShapeType="1"/>
              </p:cNvSpPr>
              <p:nvPr/>
            </p:nvSpPr>
            <p:spPr bwMode="auto">
              <a:xfrm flipV="1">
                <a:off x="254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Line 3342"/>
              <p:cNvSpPr>
                <a:spLocks noChangeShapeType="1"/>
              </p:cNvSpPr>
              <p:nvPr/>
            </p:nvSpPr>
            <p:spPr bwMode="auto">
              <a:xfrm>
                <a:off x="254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Line 3343"/>
              <p:cNvSpPr>
                <a:spLocks noChangeShapeType="1"/>
              </p:cNvSpPr>
              <p:nvPr/>
            </p:nvSpPr>
            <p:spPr bwMode="auto">
              <a:xfrm flipH="1">
                <a:off x="2538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Line 3344"/>
              <p:cNvSpPr>
                <a:spLocks noChangeShapeType="1"/>
              </p:cNvSpPr>
              <p:nvPr/>
            </p:nvSpPr>
            <p:spPr bwMode="auto">
              <a:xfrm>
                <a:off x="254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Rectangle 3345"/>
              <p:cNvSpPr>
                <a:spLocks noChangeArrowheads="1"/>
              </p:cNvSpPr>
              <p:nvPr/>
            </p:nvSpPr>
            <p:spPr bwMode="auto">
              <a:xfrm>
                <a:off x="2532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00" name="Line 3346"/>
              <p:cNvSpPr>
                <a:spLocks noChangeShapeType="1"/>
              </p:cNvSpPr>
              <p:nvPr/>
            </p:nvSpPr>
            <p:spPr bwMode="auto">
              <a:xfrm flipV="1">
                <a:off x="254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Line 3347"/>
              <p:cNvSpPr>
                <a:spLocks noChangeShapeType="1"/>
              </p:cNvSpPr>
              <p:nvPr/>
            </p:nvSpPr>
            <p:spPr bwMode="auto">
              <a:xfrm>
                <a:off x="254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Line 3348"/>
              <p:cNvSpPr>
                <a:spLocks noChangeShapeType="1"/>
              </p:cNvSpPr>
              <p:nvPr/>
            </p:nvSpPr>
            <p:spPr bwMode="auto">
              <a:xfrm flipH="1">
                <a:off x="2538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Line 3349"/>
              <p:cNvSpPr>
                <a:spLocks noChangeShapeType="1"/>
              </p:cNvSpPr>
              <p:nvPr/>
            </p:nvSpPr>
            <p:spPr bwMode="auto">
              <a:xfrm>
                <a:off x="254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Rectangle 3350"/>
              <p:cNvSpPr>
                <a:spLocks noChangeArrowheads="1"/>
              </p:cNvSpPr>
              <p:nvPr/>
            </p:nvSpPr>
            <p:spPr bwMode="auto">
              <a:xfrm>
                <a:off x="2538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05" name="Line 3351"/>
              <p:cNvSpPr>
                <a:spLocks noChangeShapeType="1"/>
              </p:cNvSpPr>
              <p:nvPr/>
            </p:nvSpPr>
            <p:spPr bwMode="auto">
              <a:xfrm flipV="1">
                <a:off x="255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Line 3352"/>
              <p:cNvSpPr>
                <a:spLocks noChangeShapeType="1"/>
              </p:cNvSpPr>
              <p:nvPr/>
            </p:nvSpPr>
            <p:spPr bwMode="auto">
              <a:xfrm>
                <a:off x="255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Line 3353"/>
              <p:cNvSpPr>
                <a:spLocks noChangeShapeType="1"/>
              </p:cNvSpPr>
              <p:nvPr/>
            </p:nvSpPr>
            <p:spPr bwMode="auto">
              <a:xfrm flipH="1">
                <a:off x="254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Line 3354"/>
              <p:cNvSpPr>
                <a:spLocks noChangeShapeType="1"/>
              </p:cNvSpPr>
              <p:nvPr/>
            </p:nvSpPr>
            <p:spPr bwMode="auto">
              <a:xfrm>
                <a:off x="2551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Rectangle 3355"/>
              <p:cNvSpPr>
                <a:spLocks noChangeArrowheads="1"/>
              </p:cNvSpPr>
              <p:nvPr/>
            </p:nvSpPr>
            <p:spPr bwMode="auto">
              <a:xfrm>
                <a:off x="2538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10" name="Line 3356"/>
              <p:cNvSpPr>
                <a:spLocks noChangeShapeType="1"/>
              </p:cNvSpPr>
              <p:nvPr/>
            </p:nvSpPr>
            <p:spPr bwMode="auto">
              <a:xfrm flipV="1">
                <a:off x="255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Line 3357"/>
              <p:cNvSpPr>
                <a:spLocks noChangeShapeType="1"/>
              </p:cNvSpPr>
              <p:nvPr/>
            </p:nvSpPr>
            <p:spPr bwMode="auto">
              <a:xfrm>
                <a:off x="255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Line 3358"/>
              <p:cNvSpPr>
                <a:spLocks noChangeShapeType="1"/>
              </p:cNvSpPr>
              <p:nvPr/>
            </p:nvSpPr>
            <p:spPr bwMode="auto">
              <a:xfrm flipH="1">
                <a:off x="2545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Line 3359"/>
              <p:cNvSpPr>
                <a:spLocks noChangeShapeType="1"/>
              </p:cNvSpPr>
              <p:nvPr/>
            </p:nvSpPr>
            <p:spPr bwMode="auto">
              <a:xfrm>
                <a:off x="255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Rectangle 3360"/>
              <p:cNvSpPr>
                <a:spLocks noChangeArrowheads="1"/>
              </p:cNvSpPr>
              <p:nvPr/>
            </p:nvSpPr>
            <p:spPr bwMode="auto">
              <a:xfrm>
                <a:off x="2538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15" name="Line 3361"/>
              <p:cNvSpPr>
                <a:spLocks noChangeShapeType="1"/>
              </p:cNvSpPr>
              <p:nvPr/>
            </p:nvSpPr>
            <p:spPr bwMode="auto">
              <a:xfrm flipV="1">
                <a:off x="255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Line 3362"/>
              <p:cNvSpPr>
                <a:spLocks noChangeShapeType="1"/>
              </p:cNvSpPr>
              <p:nvPr/>
            </p:nvSpPr>
            <p:spPr bwMode="auto">
              <a:xfrm>
                <a:off x="255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Line 3363"/>
              <p:cNvSpPr>
                <a:spLocks noChangeShapeType="1"/>
              </p:cNvSpPr>
              <p:nvPr/>
            </p:nvSpPr>
            <p:spPr bwMode="auto">
              <a:xfrm flipH="1">
                <a:off x="2545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Line 3364"/>
              <p:cNvSpPr>
                <a:spLocks noChangeShapeType="1"/>
              </p:cNvSpPr>
              <p:nvPr/>
            </p:nvSpPr>
            <p:spPr bwMode="auto">
              <a:xfrm>
                <a:off x="2551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Rectangle 3365"/>
              <p:cNvSpPr>
                <a:spLocks noChangeArrowheads="1"/>
              </p:cNvSpPr>
              <p:nvPr/>
            </p:nvSpPr>
            <p:spPr bwMode="auto">
              <a:xfrm>
                <a:off x="254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20" name="Line 3366"/>
              <p:cNvSpPr>
                <a:spLocks noChangeShapeType="1"/>
              </p:cNvSpPr>
              <p:nvPr/>
            </p:nvSpPr>
            <p:spPr bwMode="auto">
              <a:xfrm flipV="1">
                <a:off x="255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Line 3367"/>
              <p:cNvSpPr>
                <a:spLocks noChangeShapeType="1"/>
              </p:cNvSpPr>
              <p:nvPr/>
            </p:nvSpPr>
            <p:spPr bwMode="auto">
              <a:xfrm>
                <a:off x="255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Line 3368"/>
              <p:cNvSpPr>
                <a:spLocks noChangeShapeType="1"/>
              </p:cNvSpPr>
              <p:nvPr/>
            </p:nvSpPr>
            <p:spPr bwMode="auto">
              <a:xfrm flipH="1">
                <a:off x="255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Line 3369"/>
              <p:cNvSpPr>
                <a:spLocks noChangeShapeType="1"/>
              </p:cNvSpPr>
              <p:nvPr/>
            </p:nvSpPr>
            <p:spPr bwMode="auto">
              <a:xfrm>
                <a:off x="255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Rectangle 3370"/>
              <p:cNvSpPr>
                <a:spLocks noChangeArrowheads="1"/>
              </p:cNvSpPr>
              <p:nvPr/>
            </p:nvSpPr>
            <p:spPr bwMode="auto">
              <a:xfrm>
                <a:off x="2545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25" name="Line 3371"/>
              <p:cNvSpPr>
                <a:spLocks noChangeShapeType="1"/>
              </p:cNvSpPr>
              <p:nvPr/>
            </p:nvSpPr>
            <p:spPr bwMode="auto">
              <a:xfrm flipV="1">
                <a:off x="255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Line 3372"/>
              <p:cNvSpPr>
                <a:spLocks noChangeShapeType="1"/>
              </p:cNvSpPr>
              <p:nvPr/>
            </p:nvSpPr>
            <p:spPr bwMode="auto">
              <a:xfrm>
                <a:off x="255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Line 3373"/>
              <p:cNvSpPr>
                <a:spLocks noChangeShapeType="1"/>
              </p:cNvSpPr>
              <p:nvPr/>
            </p:nvSpPr>
            <p:spPr bwMode="auto">
              <a:xfrm flipH="1">
                <a:off x="2551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Line 3374"/>
              <p:cNvSpPr>
                <a:spLocks noChangeShapeType="1"/>
              </p:cNvSpPr>
              <p:nvPr/>
            </p:nvSpPr>
            <p:spPr bwMode="auto">
              <a:xfrm>
                <a:off x="2558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Rectangle 3375"/>
              <p:cNvSpPr>
                <a:spLocks noChangeArrowheads="1"/>
              </p:cNvSpPr>
              <p:nvPr/>
            </p:nvSpPr>
            <p:spPr bwMode="auto">
              <a:xfrm>
                <a:off x="254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30" name="Line 3376"/>
              <p:cNvSpPr>
                <a:spLocks noChangeShapeType="1"/>
              </p:cNvSpPr>
              <p:nvPr/>
            </p:nvSpPr>
            <p:spPr bwMode="auto">
              <a:xfrm flipV="1">
                <a:off x="255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Line 3377"/>
              <p:cNvSpPr>
                <a:spLocks noChangeShapeType="1"/>
              </p:cNvSpPr>
              <p:nvPr/>
            </p:nvSpPr>
            <p:spPr bwMode="auto">
              <a:xfrm>
                <a:off x="255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Line 3378"/>
              <p:cNvSpPr>
                <a:spLocks noChangeShapeType="1"/>
              </p:cNvSpPr>
              <p:nvPr/>
            </p:nvSpPr>
            <p:spPr bwMode="auto">
              <a:xfrm flipH="1">
                <a:off x="255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Line 3379"/>
              <p:cNvSpPr>
                <a:spLocks noChangeShapeType="1"/>
              </p:cNvSpPr>
              <p:nvPr/>
            </p:nvSpPr>
            <p:spPr bwMode="auto">
              <a:xfrm>
                <a:off x="255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Rectangle 3380"/>
              <p:cNvSpPr>
                <a:spLocks noChangeArrowheads="1"/>
              </p:cNvSpPr>
              <p:nvPr/>
            </p:nvSpPr>
            <p:spPr bwMode="auto">
              <a:xfrm>
                <a:off x="2551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35" name="Line 3381"/>
              <p:cNvSpPr>
                <a:spLocks noChangeShapeType="1"/>
              </p:cNvSpPr>
              <p:nvPr/>
            </p:nvSpPr>
            <p:spPr bwMode="auto">
              <a:xfrm flipV="1">
                <a:off x="256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Line 3382"/>
              <p:cNvSpPr>
                <a:spLocks noChangeShapeType="1"/>
              </p:cNvSpPr>
              <p:nvPr/>
            </p:nvSpPr>
            <p:spPr bwMode="auto">
              <a:xfrm>
                <a:off x="256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Line 3383"/>
              <p:cNvSpPr>
                <a:spLocks noChangeShapeType="1"/>
              </p:cNvSpPr>
              <p:nvPr/>
            </p:nvSpPr>
            <p:spPr bwMode="auto">
              <a:xfrm flipH="1">
                <a:off x="255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Line 3384"/>
              <p:cNvSpPr>
                <a:spLocks noChangeShapeType="1"/>
              </p:cNvSpPr>
              <p:nvPr/>
            </p:nvSpPr>
            <p:spPr bwMode="auto">
              <a:xfrm>
                <a:off x="2564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Rectangle 3385"/>
              <p:cNvSpPr>
                <a:spLocks noChangeArrowheads="1"/>
              </p:cNvSpPr>
              <p:nvPr/>
            </p:nvSpPr>
            <p:spPr bwMode="auto">
              <a:xfrm>
                <a:off x="2551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40" name="Line 3386"/>
              <p:cNvSpPr>
                <a:spLocks noChangeShapeType="1"/>
              </p:cNvSpPr>
              <p:nvPr/>
            </p:nvSpPr>
            <p:spPr bwMode="auto">
              <a:xfrm flipV="1">
                <a:off x="2564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Line 3387"/>
              <p:cNvSpPr>
                <a:spLocks noChangeShapeType="1"/>
              </p:cNvSpPr>
              <p:nvPr/>
            </p:nvSpPr>
            <p:spPr bwMode="auto">
              <a:xfrm>
                <a:off x="256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Line 3388"/>
              <p:cNvSpPr>
                <a:spLocks noChangeShapeType="1"/>
              </p:cNvSpPr>
              <p:nvPr/>
            </p:nvSpPr>
            <p:spPr bwMode="auto">
              <a:xfrm flipH="1">
                <a:off x="2558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Line 3389"/>
              <p:cNvSpPr>
                <a:spLocks noChangeShapeType="1"/>
              </p:cNvSpPr>
              <p:nvPr/>
            </p:nvSpPr>
            <p:spPr bwMode="auto">
              <a:xfrm>
                <a:off x="2564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Rectangle 3390"/>
              <p:cNvSpPr>
                <a:spLocks noChangeArrowheads="1"/>
              </p:cNvSpPr>
              <p:nvPr/>
            </p:nvSpPr>
            <p:spPr bwMode="auto">
              <a:xfrm>
                <a:off x="2558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45" name="Line 3391"/>
              <p:cNvSpPr>
                <a:spLocks noChangeShapeType="1"/>
              </p:cNvSpPr>
              <p:nvPr/>
            </p:nvSpPr>
            <p:spPr bwMode="auto">
              <a:xfrm flipV="1">
                <a:off x="257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Line 3392"/>
              <p:cNvSpPr>
                <a:spLocks noChangeShapeType="1"/>
              </p:cNvSpPr>
              <p:nvPr/>
            </p:nvSpPr>
            <p:spPr bwMode="auto">
              <a:xfrm>
                <a:off x="257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Line 3393"/>
              <p:cNvSpPr>
                <a:spLocks noChangeShapeType="1"/>
              </p:cNvSpPr>
              <p:nvPr/>
            </p:nvSpPr>
            <p:spPr bwMode="auto">
              <a:xfrm flipH="1">
                <a:off x="2564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Line 3394"/>
              <p:cNvSpPr>
                <a:spLocks noChangeShapeType="1"/>
              </p:cNvSpPr>
              <p:nvPr/>
            </p:nvSpPr>
            <p:spPr bwMode="auto">
              <a:xfrm>
                <a:off x="2571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Rectangle 3395"/>
              <p:cNvSpPr>
                <a:spLocks noChangeArrowheads="1"/>
              </p:cNvSpPr>
              <p:nvPr/>
            </p:nvSpPr>
            <p:spPr bwMode="auto">
              <a:xfrm>
                <a:off x="2558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50" name="Line 3396"/>
              <p:cNvSpPr>
                <a:spLocks noChangeShapeType="1"/>
              </p:cNvSpPr>
              <p:nvPr/>
            </p:nvSpPr>
            <p:spPr bwMode="auto">
              <a:xfrm flipV="1">
                <a:off x="2571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Line 3397"/>
              <p:cNvSpPr>
                <a:spLocks noChangeShapeType="1"/>
              </p:cNvSpPr>
              <p:nvPr/>
            </p:nvSpPr>
            <p:spPr bwMode="auto">
              <a:xfrm>
                <a:off x="257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Line 3398"/>
              <p:cNvSpPr>
                <a:spLocks noChangeShapeType="1"/>
              </p:cNvSpPr>
              <p:nvPr/>
            </p:nvSpPr>
            <p:spPr bwMode="auto">
              <a:xfrm flipH="1">
                <a:off x="2564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Line 3399"/>
              <p:cNvSpPr>
                <a:spLocks noChangeShapeType="1"/>
              </p:cNvSpPr>
              <p:nvPr/>
            </p:nvSpPr>
            <p:spPr bwMode="auto">
              <a:xfrm>
                <a:off x="2571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Rectangle 3400"/>
              <p:cNvSpPr>
                <a:spLocks noChangeArrowheads="1"/>
              </p:cNvSpPr>
              <p:nvPr/>
            </p:nvSpPr>
            <p:spPr bwMode="auto">
              <a:xfrm>
                <a:off x="2558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55" name="Line 3401"/>
              <p:cNvSpPr>
                <a:spLocks noChangeShapeType="1"/>
              </p:cNvSpPr>
              <p:nvPr/>
            </p:nvSpPr>
            <p:spPr bwMode="auto">
              <a:xfrm flipV="1">
                <a:off x="257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Line 3402"/>
              <p:cNvSpPr>
                <a:spLocks noChangeShapeType="1"/>
              </p:cNvSpPr>
              <p:nvPr/>
            </p:nvSpPr>
            <p:spPr bwMode="auto">
              <a:xfrm>
                <a:off x="257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Line 3403"/>
              <p:cNvSpPr>
                <a:spLocks noChangeShapeType="1"/>
              </p:cNvSpPr>
              <p:nvPr/>
            </p:nvSpPr>
            <p:spPr bwMode="auto">
              <a:xfrm flipH="1">
                <a:off x="2564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Line 3404"/>
              <p:cNvSpPr>
                <a:spLocks noChangeShapeType="1"/>
              </p:cNvSpPr>
              <p:nvPr/>
            </p:nvSpPr>
            <p:spPr bwMode="auto">
              <a:xfrm>
                <a:off x="2571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Rectangle 3405"/>
              <p:cNvSpPr>
                <a:spLocks noChangeArrowheads="1"/>
              </p:cNvSpPr>
              <p:nvPr/>
            </p:nvSpPr>
            <p:spPr bwMode="auto">
              <a:xfrm>
                <a:off x="2564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60" name="Line 3406"/>
              <p:cNvSpPr>
                <a:spLocks noChangeShapeType="1"/>
              </p:cNvSpPr>
              <p:nvPr/>
            </p:nvSpPr>
            <p:spPr bwMode="auto">
              <a:xfrm flipV="1">
                <a:off x="2577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Line 3407"/>
              <p:cNvSpPr>
                <a:spLocks noChangeShapeType="1"/>
              </p:cNvSpPr>
              <p:nvPr/>
            </p:nvSpPr>
            <p:spPr bwMode="auto">
              <a:xfrm>
                <a:off x="2577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Line 3408"/>
              <p:cNvSpPr>
                <a:spLocks noChangeShapeType="1"/>
              </p:cNvSpPr>
              <p:nvPr/>
            </p:nvSpPr>
            <p:spPr bwMode="auto">
              <a:xfrm flipH="1">
                <a:off x="2571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Line 3409"/>
              <p:cNvSpPr>
                <a:spLocks noChangeShapeType="1"/>
              </p:cNvSpPr>
              <p:nvPr/>
            </p:nvSpPr>
            <p:spPr bwMode="auto">
              <a:xfrm>
                <a:off x="2577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Rectangle 3410"/>
              <p:cNvSpPr>
                <a:spLocks noChangeArrowheads="1"/>
              </p:cNvSpPr>
              <p:nvPr/>
            </p:nvSpPr>
            <p:spPr bwMode="auto">
              <a:xfrm>
                <a:off x="2564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65" name="Line 3411"/>
              <p:cNvSpPr>
                <a:spLocks noChangeShapeType="1"/>
              </p:cNvSpPr>
              <p:nvPr/>
            </p:nvSpPr>
            <p:spPr bwMode="auto">
              <a:xfrm flipV="1">
                <a:off x="2577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Line 3412"/>
              <p:cNvSpPr>
                <a:spLocks noChangeShapeType="1"/>
              </p:cNvSpPr>
              <p:nvPr/>
            </p:nvSpPr>
            <p:spPr bwMode="auto">
              <a:xfrm>
                <a:off x="2577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Line 3413"/>
              <p:cNvSpPr>
                <a:spLocks noChangeShapeType="1"/>
              </p:cNvSpPr>
              <p:nvPr/>
            </p:nvSpPr>
            <p:spPr bwMode="auto">
              <a:xfrm flipH="1">
                <a:off x="2571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Line 3414"/>
              <p:cNvSpPr>
                <a:spLocks noChangeShapeType="1"/>
              </p:cNvSpPr>
              <p:nvPr/>
            </p:nvSpPr>
            <p:spPr bwMode="auto">
              <a:xfrm>
                <a:off x="2577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Rectangle 3415"/>
              <p:cNvSpPr>
                <a:spLocks noChangeArrowheads="1"/>
              </p:cNvSpPr>
              <p:nvPr/>
            </p:nvSpPr>
            <p:spPr bwMode="auto">
              <a:xfrm>
                <a:off x="2564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0" name="Line 3416"/>
              <p:cNvSpPr>
                <a:spLocks noChangeShapeType="1"/>
              </p:cNvSpPr>
              <p:nvPr/>
            </p:nvSpPr>
            <p:spPr bwMode="auto">
              <a:xfrm flipV="1">
                <a:off x="2577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Line 3417"/>
              <p:cNvSpPr>
                <a:spLocks noChangeShapeType="1"/>
              </p:cNvSpPr>
              <p:nvPr/>
            </p:nvSpPr>
            <p:spPr bwMode="auto">
              <a:xfrm>
                <a:off x="2577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Line 3418"/>
              <p:cNvSpPr>
                <a:spLocks noChangeShapeType="1"/>
              </p:cNvSpPr>
              <p:nvPr/>
            </p:nvSpPr>
            <p:spPr bwMode="auto">
              <a:xfrm flipH="1">
                <a:off x="2571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Line 3419"/>
              <p:cNvSpPr>
                <a:spLocks noChangeShapeType="1"/>
              </p:cNvSpPr>
              <p:nvPr/>
            </p:nvSpPr>
            <p:spPr bwMode="auto">
              <a:xfrm>
                <a:off x="2577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Rectangle 3420"/>
              <p:cNvSpPr>
                <a:spLocks noChangeArrowheads="1"/>
              </p:cNvSpPr>
              <p:nvPr/>
            </p:nvSpPr>
            <p:spPr bwMode="auto">
              <a:xfrm>
                <a:off x="2571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5" name="Line 3421"/>
              <p:cNvSpPr>
                <a:spLocks noChangeShapeType="1"/>
              </p:cNvSpPr>
              <p:nvPr/>
            </p:nvSpPr>
            <p:spPr bwMode="auto">
              <a:xfrm flipV="1">
                <a:off x="258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Line 3422"/>
              <p:cNvSpPr>
                <a:spLocks noChangeShapeType="1"/>
              </p:cNvSpPr>
              <p:nvPr/>
            </p:nvSpPr>
            <p:spPr bwMode="auto">
              <a:xfrm>
                <a:off x="2583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7" name="Group 3423"/>
            <p:cNvGrpSpPr>
              <a:grpSpLocks/>
            </p:cNvGrpSpPr>
            <p:nvPr/>
          </p:nvGrpSpPr>
          <p:grpSpPr bwMode="auto">
            <a:xfrm>
              <a:off x="2571" y="2822"/>
              <a:ext cx="122" cy="64"/>
              <a:chOff x="2571" y="2822"/>
              <a:chExt cx="122" cy="64"/>
            </a:xfrm>
          </p:grpSpPr>
          <p:sp>
            <p:nvSpPr>
              <p:cNvPr id="26477" name="Line 3424"/>
              <p:cNvSpPr>
                <a:spLocks noChangeShapeType="1"/>
              </p:cNvSpPr>
              <p:nvPr/>
            </p:nvSpPr>
            <p:spPr bwMode="auto">
              <a:xfrm flipH="1">
                <a:off x="2577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8" name="Line 3425"/>
              <p:cNvSpPr>
                <a:spLocks noChangeShapeType="1"/>
              </p:cNvSpPr>
              <p:nvPr/>
            </p:nvSpPr>
            <p:spPr bwMode="auto">
              <a:xfrm>
                <a:off x="2583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9" name="Rectangle 3426"/>
              <p:cNvSpPr>
                <a:spLocks noChangeArrowheads="1"/>
              </p:cNvSpPr>
              <p:nvPr/>
            </p:nvSpPr>
            <p:spPr bwMode="auto">
              <a:xfrm>
                <a:off x="2571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80" name="Line 3427"/>
              <p:cNvSpPr>
                <a:spLocks noChangeShapeType="1"/>
              </p:cNvSpPr>
              <p:nvPr/>
            </p:nvSpPr>
            <p:spPr bwMode="auto">
              <a:xfrm flipV="1">
                <a:off x="2583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1" name="Line 3428"/>
              <p:cNvSpPr>
                <a:spLocks noChangeShapeType="1"/>
              </p:cNvSpPr>
              <p:nvPr/>
            </p:nvSpPr>
            <p:spPr bwMode="auto">
              <a:xfrm>
                <a:off x="2583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2" name="Line 3429"/>
              <p:cNvSpPr>
                <a:spLocks noChangeShapeType="1"/>
              </p:cNvSpPr>
              <p:nvPr/>
            </p:nvSpPr>
            <p:spPr bwMode="auto">
              <a:xfrm flipH="1">
                <a:off x="2577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3" name="Line 3430"/>
              <p:cNvSpPr>
                <a:spLocks noChangeShapeType="1"/>
              </p:cNvSpPr>
              <p:nvPr/>
            </p:nvSpPr>
            <p:spPr bwMode="auto">
              <a:xfrm>
                <a:off x="2583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4" name="Rectangle 3431"/>
              <p:cNvSpPr>
                <a:spLocks noChangeArrowheads="1"/>
              </p:cNvSpPr>
              <p:nvPr/>
            </p:nvSpPr>
            <p:spPr bwMode="auto">
              <a:xfrm>
                <a:off x="2571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85" name="Line 3432"/>
              <p:cNvSpPr>
                <a:spLocks noChangeShapeType="1"/>
              </p:cNvSpPr>
              <p:nvPr/>
            </p:nvSpPr>
            <p:spPr bwMode="auto">
              <a:xfrm flipV="1">
                <a:off x="258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6" name="Line 3433"/>
              <p:cNvSpPr>
                <a:spLocks noChangeShapeType="1"/>
              </p:cNvSpPr>
              <p:nvPr/>
            </p:nvSpPr>
            <p:spPr bwMode="auto">
              <a:xfrm>
                <a:off x="2583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7" name="Line 3434"/>
              <p:cNvSpPr>
                <a:spLocks noChangeShapeType="1"/>
              </p:cNvSpPr>
              <p:nvPr/>
            </p:nvSpPr>
            <p:spPr bwMode="auto">
              <a:xfrm flipH="1">
                <a:off x="2577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8" name="Line 3435"/>
              <p:cNvSpPr>
                <a:spLocks noChangeShapeType="1"/>
              </p:cNvSpPr>
              <p:nvPr/>
            </p:nvSpPr>
            <p:spPr bwMode="auto">
              <a:xfrm>
                <a:off x="2583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9" name="Rectangle 3436"/>
              <p:cNvSpPr>
                <a:spLocks noChangeArrowheads="1"/>
              </p:cNvSpPr>
              <p:nvPr/>
            </p:nvSpPr>
            <p:spPr bwMode="auto">
              <a:xfrm>
                <a:off x="2577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90" name="Line 3437"/>
              <p:cNvSpPr>
                <a:spLocks noChangeShapeType="1"/>
              </p:cNvSpPr>
              <p:nvPr/>
            </p:nvSpPr>
            <p:spPr bwMode="auto">
              <a:xfrm flipV="1">
                <a:off x="2590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1" name="Line 3438"/>
              <p:cNvSpPr>
                <a:spLocks noChangeShapeType="1"/>
              </p:cNvSpPr>
              <p:nvPr/>
            </p:nvSpPr>
            <p:spPr bwMode="auto">
              <a:xfrm>
                <a:off x="2590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2" name="Line 3439"/>
              <p:cNvSpPr>
                <a:spLocks noChangeShapeType="1"/>
              </p:cNvSpPr>
              <p:nvPr/>
            </p:nvSpPr>
            <p:spPr bwMode="auto">
              <a:xfrm flipH="1">
                <a:off x="2583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3" name="Line 3440"/>
              <p:cNvSpPr>
                <a:spLocks noChangeShapeType="1"/>
              </p:cNvSpPr>
              <p:nvPr/>
            </p:nvSpPr>
            <p:spPr bwMode="auto">
              <a:xfrm>
                <a:off x="2590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4" name="Rectangle 3441"/>
              <p:cNvSpPr>
                <a:spLocks noChangeArrowheads="1"/>
              </p:cNvSpPr>
              <p:nvPr/>
            </p:nvSpPr>
            <p:spPr bwMode="auto">
              <a:xfrm>
                <a:off x="2577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95" name="Line 3442"/>
              <p:cNvSpPr>
                <a:spLocks noChangeShapeType="1"/>
              </p:cNvSpPr>
              <p:nvPr/>
            </p:nvSpPr>
            <p:spPr bwMode="auto">
              <a:xfrm flipV="1">
                <a:off x="2590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6" name="Line 3443"/>
              <p:cNvSpPr>
                <a:spLocks noChangeShapeType="1"/>
              </p:cNvSpPr>
              <p:nvPr/>
            </p:nvSpPr>
            <p:spPr bwMode="auto">
              <a:xfrm>
                <a:off x="2590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7" name="Line 3444"/>
              <p:cNvSpPr>
                <a:spLocks noChangeShapeType="1"/>
              </p:cNvSpPr>
              <p:nvPr/>
            </p:nvSpPr>
            <p:spPr bwMode="auto">
              <a:xfrm flipH="1">
                <a:off x="2583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8" name="Line 3445"/>
              <p:cNvSpPr>
                <a:spLocks noChangeShapeType="1"/>
              </p:cNvSpPr>
              <p:nvPr/>
            </p:nvSpPr>
            <p:spPr bwMode="auto">
              <a:xfrm>
                <a:off x="2590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9" name="Rectangle 3446"/>
              <p:cNvSpPr>
                <a:spLocks noChangeArrowheads="1"/>
              </p:cNvSpPr>
              <p:nvPr/>
            </p:nvSpPr>
            <p:spPr bwMode="auto">
              <a:xfrm>
                <a:off x="2583" y="284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00" name="Line 3447"/>
              <p:cNvSpPr>
                <a:spLocks noChangeShapeType="1"/>
              </p:cNvSpPr>
              <p:nvPr/>
            </p:nvSpPr>
            <p:spPr bwMode="auto">
              <a:xfrm flipV="1">
                <a:off x="259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1" name="Line 3448"/>
              <p:cNvSpPr>
                <a:spLocks noChangeShapeType="1"/>
              </p:cNvSpPr>
              <p:nvPr/>
            </p:nvSpPr>
            <p:spPr bwMode="auto">
              <a:xfrm>
                <a:off x="2596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2" name="Line 3449"/>
              <p:cNvSpPr>
                <a:spLocks noChangeShapeType="1"/>
              </p:cNvSpPr>
              <p:nvPr/>
            </p:nvSpPr>
            <p:spPr bwMode="auto">
              <a:xfrm flipH="1">
                <a:off x="2590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3" name="Line 3450"/>
              <p:cNvSpPr>
                <a:spLocks noChangeShapeType="1"/>
              </p:cNvSpPr>
              <p:nvPr/>
            </p:nvSpPr>
            <p:spPr bwMode="auto">
              <a:xfrm>
                <a:off x="2596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4" name="Rectangle 3451"/>
              <p:cNvSpPr>
                <a:spLocks noChangeArrowheads="1"/>
              </p:cNvSpPr>
              <p:nvPr/>
            </p:nvSpPr>
            <p:spPr bwMode="auto">
              <a:xfrm>
                <a:off x="2583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05" name="Line 3452"/>
              <p:cNvSpPr>
                <a:spLocks noChangeShapeType="1"/>
              </p:cNvSpPr>
              <p:nvPr/>
            </p:nvSpPr>
            <p:spPr bwMode="auto">
              <a:xfrm flipV="1">
                <a:off x="259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6" name="Line 3453"/>
              <p:cNvSpPr>
                <a:spLocks noChangeShapeType="1"/>
              </p:cNvSpPr>
              <p:nvPr/>
            </p:nvSpPr>
            <p:spPr bwMode="auto">
              <a:xfrm>
                <a:off x="259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7" name="Line 3454"/>
              <p:cNvSpPr>
                <a:spLocks noChangeShapeType="1"/>
              </p:cNvSpPr>
              <p:nvPr/>
            </p:nvSpPr>
            <p:spPr bwMode="auto">
              <a:xfrm flipH="1">
                <a:off x="259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8" name="Line 3455"/>
              <p:cNvSpPr>
                <a:spLocks noChangeShapeType="1"/>
              </p:cNvSpPr>
              <p:nvPr/>
            </p:nvSpPr>
            <p:spPr bwMode="auto">
              <a:xfrm>
                <a:off x="259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9" name="Rectangle 3456"/>
              <p:cNvSpPr>
                <a:spLocks noChangeArrowheads="1"/>
              </p:cNvSpPr>
              <p:nvPr/>
            </p:nvSpPr>
            <p:spPr bwMode="auto">
              <a:xfrm>
                <a:off x="2583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10" name="Line 3457"/>
              <p:cNvSpPr>
                <a:spLocks noChangeShapeType="1"/>
              </p:cNvSpPr>
              <p:nvPr/>
            </p:nvSpPr>
            <p:spPr bwMode="auto">
              <a:xfrm flipV="1">
                <a:off x="259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1" name="Line 3458"/>
              <p:cNvSpPr>
                <a:spLocks noChangeShapeType="1"/>
              </p:cNvSpPr>
              <p:nvPr/>
            </p:nvSpPr>
            <p:spPr bwMode="auto">
              <a:xfrm>
                <a:off x="259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2" name="Line 3459"/>
              <p:cNvSpPr>
                <a:spLocks noChangeShapeType="1"/>
              </p:cNvSpPr>
              <p:nvPr/>
            </p:nvSpPr>
            <p:spPr bwMode="auto">
              <a:xfrm flipH="1">
                <a:off x="259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3" name="Line 3460"/>
              <p:cNvSpPr>
                <a:spLocks noChangeShapeType="1"/>
              </p:cNvSpPr>
              <p:nvPr/>
            </p:nvSpPr>
            <p:spPr bwMode="auto">
              <a:xfrm>
                <a:off x="259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4" name="Rectangle 3461"/>
              <p:cNvSpPr>
                <a:spLocks noChangeArrowheads="1"/>
              </p:cNvSpPr>
              <p:nvPr/>
            </p:nvSpPr>
            <p:spPr bwMode="auto">
              <a:xfrm>
                <a:off x="2590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15" name="Line 3462"/>
              <p:cNvSpPr>
                <a:spLocks noChangeShapeType="1"/>
              </p:cNvSpPr>
              <p:nvPr/>
            </p:nvSpPr>
            <p:spPr bwMode="auto">
              <a:xfrm flipV="1">
                <a:off x="260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6" name="Line 3463"/>
              <p:cNvSpPr>
                <a:spLocks noChangeShapeType="1"/>
              </p:cNvSpPr>
              <p:nvPr/>
            </p:nvSpPr>
            <p:spPr bwMode="auto">
              <a:xfrm>
                <a:off x="260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7" name="Line 3464"/>
              <p:cNvSpPr>
                <a:spLocks noChangeShapeType="1"/>
              </p:cNvSpPr>
              <p:nvPr/>
            </p:nvSpPr>
            <p:spPr bwMode="auto">
              <a:xfrm flipH="1">
                <a:off x="259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8" name="Line 3465"/>
              <p:cNvSpPr>
                <a:spLocks noChangeShapeType="1"/>
              </p:cNvSpPr>
              <p:nvPr/>
            </p:nvSpPr>
            <p:spPr bwMode="auto">
              <a:xfrm>
                <a:off x="260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9" name="Rectangle 3466"/>
              <p:cNvSpPr>
                <a:spLocks noChangeArrowheads="1"/>
              </p:cNvSpPr>
              <p:nvPr/>
            </p:nvSpPr>
            <p:spPr bwMode="auto">
              <a:xfrm>
                <a:off x="2590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20" name="Line 3467"/>
              <p:cNvSpPr>
                <a:spLocks noChangeShapeType="1"/>
              </p:cNvSpPr>
              <p:nvPr/>
            </p:nvSpPr>
            <p:spPr bwMode="auto">
              <a:xfrm flipV="1">
                <a:off x="260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1" name="Line 3468"/>
              <p:cNvSpPr>
                <a:spLocks noChangeShapeType="1"/>
              </p:cNvSpPr>
              <p:nvPr/>
            </p:nvSpPr>
            <p:spPr bwMode="auto">
              <a:xfrm>
                <a:off x="260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2" name="Line 3469"/>
              <p:cNvSpPr>
                <a:spLocks noChangeShapeType="1"/>
              </p:cNvSpPr>
              <p:nvPr/>
            </p:nvSpPr>
            <p:spPr bwMode="auto">
              <a:xfrm flipH="1">
                <a:off x="2596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3" name="Line 3470"/>
              <p:cNvSpPr>
                <a:spLocks noChangeShapeType="1"/>
              </p:cNvSpPr>
              <p:nvPr/>
            </p:nvSpPr>
            <p:spPr bwMode="auto">
              <a:xfrm>
                <a:off x="2603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4" name="Rectangle 3471"/>
              <p:cNvSpPr>
                <a:spLocks noChangeArrowheads="1"/>
              </p:cNvSpPr>
              <p:nvPr/>
            </p:nvSpPr>
            <p:spPr bwMode="auto">
              <a:xfrm>
                <a:off x="2590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25" name="Line 3472"/>
              <p:cNvSpPr>
                <a:spLocks noChangeShapeType="1"/>
              </p:cNvSpPr>
              <p:nvPr/>
            </p:nvSpPr>
            <p:spPr bwMode="auto">
              <a:xfrm flipV="1">
                <a:off x="260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6" name="Line 3473"/>
              <p:cNvSpPr>
                <a:spLocks noChangeShapeType="1"/>
              </p:cNvSpPr>
              <p:nvPr/>
            </p:nvSpPr>
            <p:spPr bwMode="auto">
              <a:xfrm>
                <a:off x="2603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7" name="Line 3474"/>
              <p:cNvSpPr>
                <a:spLocks noChangeShapeType="1"/>
              </p:cNvSpPr>
              <p:nvPr/>
            </p:nvSpPr>
            <p:spPr bwMode="auto">
              <a:xfrm flipH="1">
                <a:off x="2596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8" name="Line 3475"/>
              <p:cNvSpPr>
                <a:spLocks noChangeShapeType="1"/>
              </p:cNvSpPr>
              <p:nvPr/>
            </p:nvSpPr>
            <p:spPr bwMode="auto">
              <a:xfrm>
                <a:off x="2603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9" name="Rectangle 3476"/>
              <p:cNvSpPr>
                <a:spLocks noChangeArrowheads="1"/>
              </p:cNvSpPr>
              <p:nvPr/>
            </p:nvSpPr>
            <p:spPr bwMode="auto">
              <a:xfrm>
                <a:off x="2596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30" name="Line 3477"/>
              <p:cNvSpPr>
                <a:spLocks noChangeShapeType="1"/>
              </p:cNvSpPr>
              <p:nvPr/>
            </p:nvSpPr>
            <p:spPr bwMode="auto">
              <a:xfrm flipV="1">
                <a:off x="260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1" name="Line 3478"/>
              <p:cNvSpPr>
                <a:spLocks noChangeShapeType="1"/>
              </p:cNvSpPr>
              <p:nvPr/>
            </p:nvSpPr>
            <p:spPr bwMode="auto">
              <a:xfrm>
                <a:off x="260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2" name="Line 3479"/>
              <p:cNvSpPr>
                <a:spLocks noChangeShapeType="1"/>
              </p:cNvSpPr>
              <p:nvPr/>
            </p:nvSpPr>
            <p:spPr bwMode="auto">
              <a:xfrm flipH="1">
                <a:off x="2603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3" name="Line 3480"/>
              <p:cNvSpPr>
                <a:spLocks noChangeShapeType="1"/>
              </p:cNvSpPr>
              <p:nvPr/>
            </p:nvSpPr>
            <p:spPr bwMode="auto">
              <a:xfrm>
                <a:off x="2609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4" name="Rectangle 3481"/>
              <p:cNvSpPr>
                <a:spLocks noChangeArrowheads="1"/>
              </p:cNvSpPr>
              <p:nvPr/>
            </p:nvSpPr>
            <p:spPr bwMode="auto">
              <a:xfrm>
                <a:off x="2596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35" name="Line 3482"/>
              <p:cNvSpPr>
                <a:spLocks noChangeShapeType="1"/>
              </p:cNvSpPr>
              <p:nvPr/>
            </p:nvSpPr>
            <p:spPr bwMode="auto">
              <a:xfrm flipV="1">
                <a:off x="260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" name="Line 3483"/>
              <p:cNvSpPr>
                <a:spLocks noChangeShapeType="1"/>
              </p:cNvSpPr>
              <p:nvPr/>
            </p:nvSpPr>
            <p:spPr bwMode="auto">
              <a:xfrm>
                <a:off x="260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" name="Line 3484"/>
              <p:cNvSpPr>
                <a:spLocks noChangeShapeType="1"/>
              </p:cNvSpPr>
              <p:nvPr/>
            </p:nvSpPr>
            <p:spPr bwMode="auto">
              <a:xfrm flipH="1">
                <a:off x="260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8" name="Line 3485"/>
              <p:cNvSpPr>
                <a:spLocks noChangeShapeType="1"/>
              </p:cNvSpPr>
              <p:nvPr/>
            </p:nvSpPr>
            <p:spPr bwMode="auto">
              <a:xfrm>
                <a:off x="2609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9" name="Rectangle 3486"/>
              <p:cNvSpPr>
                <a:spLocks noChangeArrowheads="1"/>
              </p:cNvSpPr>
              <p:nvPr/>
            </p:nvSpPr>
            <p:spPr bwMode="auto">
              <a:xfrm>
                <a:off x="2596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40" name="Line 3487"/>
              <p:cNvSpPr>
                <a:spLocks noChangeShapeType="1"/>
              </p:cNvSpPr>
              <p:nvPr/>
            </p:nvSpPr>
            <p:spPr bwMode="auto">
              <a:xfrm flipV="1">
                <a:off x="260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1" name="Line 3488"/>
              <p:cNvSpPr>
                <a:spLocks noChangeShapeType="1"/>
              </p:cNvSpPr>
              <p:nvPr/>
            </p:nvSpPr>
            <p:spPr bwMode="auto">
              <a:xfrm>
                <a:off x="260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2" name="Line 3489"/>
              <p:cNvSpPr>
                <a:spLocks noChangeShapeType="1"/>
              </p:cNvSpPr>
              <p:nvPr/>
            </p:nvSpPr>
            <p:spPr bwMode="auto">
              <a:xfrm flipH="1">
                <a:off x="2603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3" name="Line 3490"/>
              <p:cNvSpPr>
                <a:spLocks noChangeShapeType="1"/>
              </p:cNvSpPr>
              <p:nvPr/>
            </p:nvSpPr>
            <p:spPr bwMode="auto">
              <a:xfrm>
                <a:off x="2609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4" name="Rectangle 3491"/>
              <p:cNvSpPr>
                <a:spLocks noChangeArrowheads="1"/>
              </p:cNvSpPr>
              <p:nvPr/>
            </p:nvSpPr>
            <p:spPr bwMode="auto">
              <a:xfrm>
                <a:off x="2603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45" name="Line 3492"/>
              <p:cNvSpPr>
                <a:spLocks noChangeShapeType="1"/>
              </p:cNvSpPr>
              <p:nvPr/>
            </p:nvSpPr>
            <p:spPr bwMode="auto">
              <a:xfrm flipV="1">
                <a:off x="261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6" name="Line 3493"/>
              <p:cNvSpPr>
                <a:spLocks noChangeShapeType="1"/>
              </p:cNvSpPr>
              <p:nvPr/>
            </p:nvSpPr>
            <p:spPr bwMode="auto">
              <a:xfrm>
                <a:off x="261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7" name="Line 3494"/>
              <p:cNvSpPr>
                <a:spLocks noChangeShapeType="1"/>
              </p:cNvSpPr>
              <p:nvPr/>
            </p:nvSpPr>
            <p:spPr bwMode="auto">
              <a:xfrm flipH="1">
                <a:off x="2609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8" name="Line 3495"/>
              <p:cNvSpPr>
                <a:spLocks noChangeShapeType="1"/>
              </p:cNvSpPr>
              <p:nvPr/>
            </p:nvSpPr>
            <p:spPr bwMode="auto">
              <a:xfrm>
                <a:off x="2616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9" name="Rectangle 3496"/>
              <p:cNvSpPr>
                <a:spLocks noChangeArrowheads="1"/>
              </p:cNvSpPr>
              <p:nvPr/>
            </p:nvSpPr>
            <p:spPr bwMode="auto">
              <a:xfrm>
                <a:off x="2603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50" name="Line 3497"/>
              <p:cNvSpPr>
                <a:spLocks noChangeShapeType="1"/>
              </p:cNvSpPr>
              <p:nvPr/>
            </p:nvSpPr>
            <p:spPr bwMode="auto">
              <a:xfrm flipV="1">
                <a:off x="261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1" name="Line 3498"/>
              <p:cNvSpPr>
                <a:spLocks noChangeShapeType="1"/>
              </p:cNvSpPr>
              <p:nvPr/>
            </p:nvSpPr>
            <p:spPr bwMode="auto">
              <a:xfrm>
                <a:off x="2616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2" name="Line 3499"/>
              <p:cNvSpPr>
                <a:spLocks noChangeShapeType="1"/>
              </p:cNvSpPr>
              <p:nvPr/>
            </p:nvSpPr>
            <p:spPr bwMode="auto">
              <a:xfrm flipH="1">
                <a:off x="2609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3" name="Line 3500"/>
              <p:cNvSpPr>
                <a:spLocks noChangeShapeType="1"/>
              </p:cNvSpPr>
              <p:nvPr/>
            </p:nvSpPr>
            <p:spPr bwMode="auto">
              <a:xfrm>
                <a:off x="2616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4" name="Rectangle 3501"/>
              <p:cNvSpPr>
                <a:spLocks noChangeArrowheads="1"/>
              </p:cNvSpPr>
              <p:nvPr/>
            </p:nvSpPr>
            <p:spPr bwMode="auto">
              <a:xfrm>
                <a:off x="2609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55" name="Line 3502"/>
              <p:cNvSpPr>
                <a:spLocks noChangeShapeType="1"/>
              </p:cNvSpPr>
              <p:nvPr/>
            </p:nvSpPr>
            <p:spPr bwMode="auto">
              <a:xfrm flipV="1">
                <a:off x="262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6" name="Line 3503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7" name="Line 3504"/>
              <p:cNvSpPr>
                <a:spLocks noChangeShapeType="1"/>
              </p:cNvSpPr>
              <p:nvPr/>
            </p:nvSpPr>
            <p:spPr bwMode="auto">
              <a:xfrm flipH="1">
                <a:off x="2616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8" name="Line 3505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9" name="Rectangle 3506"/>
              <p:cNvSpPr>
                <a:spLocks noChangeArrowheads="1"/>
              </p:cNvSpPr>
              <p:nvPr/>
            </p:nvSpPr>
            <p:spPr bwMode="auto">
              <a:xfrm>
                <a:off x="2609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60" name="Line 3507"/>
              <p:cNvSpPr>
                <a:spLocks noChangeShapeType="1"/>
              </p:cNvSpPr>
              <p:nvPr/>
            </p:nvSpPr>
            <p:spPr bwMode="auto">
              <a:xfrm flipV="1">
                <a:off x="262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1" name="Line 3508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2" name="Line 3509"/>
              <p:cNvSpPr>
                <a:spLocks noChangeShapeType="1"/>
              </p:cNvSpPr>
              <p:nvPr/>
            </p:nvSpPr>
            <p:spPr bwMode="auto">
              <a:xfrm flipH="1">
                <a:off x="2616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3" name="Line 3510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4" name="Rectangle 3511"/>
              <p:cNvSpPr>
                <a:spLocks noChangeArrowheads="1"/>
              </p:cNvSpPr>
              <p:nvPr/>
            </p:nvSpPr>
            <p:spPr bwMode="auto">
              <a:xfrm>
                <a:off x="2609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65" name="Line 3512"/>
              <p:cNvSpPr>
                <a:spLocks noChangeShapeType="1"/>
              </p:cNvSpPr>
              <p:nvPr/>
            </p:nvSpPr>
            <p:spPr bwMode="auto">
              <a:xfrm flipV="1">
                <a:off x="262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6" name="Line 3513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7" name="Line 3514"/>
              <p:cNvSpPr>
                <a:spLocks noChangeShapeType="1"/>
              </p:cNvSpPr>
              <p:nvPr/>
            </p:nvSpPr>
            <p:spPr bwMode="auto">
              <a:xfrm flipH="1">
                <a:off x="2616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8" name="Line 3515"/>
              <p:cNvSpPr>
                <a:spLocks noChangeShapeType="1"/>
              </p:cNvSpPr>
              <p:nvPr/>
            </p:nvSpPr>
            <p:spPr bwMode="auto">
              <a:xfrm>
                <a:off x="2622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9" name="Rectangle 3516"/>
              <p:cNvSpPr>
                <a:spLocks noChangeArrowheads="1"/>
              </p:cNvSpPr>
              <p:nvPr/>
            </p:nvSpPr>
            <p:spPr bwMode="auto">
              <a:xfrm>
                <a:off x="2616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70" name="Line 3517"/>
              <p:cNvSpPr>
                <a:spLocks noChangeShapeType="1"/>
              </p:cNvSpPr>
              <p:nvPr/>
            </p:nvSpPr>
            <p:spPr bwMode="auto">
              <a:xfrm flipV="1">
                <a:off x="262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1" name="Line 3518"/>
              <p:cNvSpPr>
                <a:spLocks noChangeShapeType="1"/>
              </p:cNvSpPr>
              <p:nvPr/>
            </p:nvSpPr>
            <p:spPr bwMode="auto">
              <a:xfrm>
                <a:off x="262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2" name="Line 3519"/>
              <p:cNvSpPr>
                <a:spLocks noChangeShapeType="1"/>
              </p:cNvSpPr>
              <p:nvPr/>
            </p:nvSpPr>
            <p:spPr bwMode="auto">
              <a:xfrm flipH="1">
                <a:off x="2622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3" name="Line 3520"/>
              <p:cNvSpPr>
                <a:spLocks noChangeShapeType="1"/>
              </p:cNvSpPr>
              <p:nvPr/>
            </p:nvSpPr>
            <p:spPr bwMode="auto">
              <a:xfrm>
                <a:off x="2629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4" name="Rectangle 3521"/>
              <p:cNvSpPr>
                <a:spLocks noChangeArrowheads="1"/>
              </p:cNvSpPr>
              <p:nvPr/>
            </p:nvSpPr>
            <p:spPr bwMode="auto">
              <a:xfrm>
                <a:off x="2616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75" name="Line 3522"/>
              <p:cNvSpPr>
                <a:spLocks noChangeShapeType="1"/>
              </p:cNvSpPr>
              <p:nvPr/>
            </p:nvSpPr>
            <p:spPr bwMode="auto">
              <a:xfrm flipV="1">
                <a:off x="262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6" name="Line 3523"/>
              <p:cNvSpPr>
                <a:spLocks noChangeShapeType="1"/>
              </p:cNvSpPr>
              <p:nvPr/>
            </p:nvSpPr>
            <p:spPr bwMode="auto">
              <a:xfrm>
                <a:off x="262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7" name="Line 3524"/>
              <p:cNvSpPr>
                <a:spLocks noChangeShapeType="1"/>
              </p:cNvSpPr>
              <p:nvPr/>
            </p:nvSpPr>
            <p:spPr bwMode="auto">
              <a:xfrm flipH="1">
                <a:off x="2622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8" name="Line 3525"/>
              <p:cNvSpPr>
                <a:spLocks noChangeShapeType="1"/>
              </p:cNvSpPr>
              <p:nvPr/>
            </p:nvSpPr>
            <p:spPr bwMode="auto">
              <a:xfrm>
                <a:off x="2629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9" name="Rectangle 3526"/>
              <p:cNvSpPr>
                <a:spLocks noChangeArrowheads="1"/>
              </p:cNvSpPr>
              <p:nvPr/>
            </p:nvSpPr>
            <p:spPr bwMode="auto">
              <a:xfrm>
                <a:off x="2616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80" name="Line 3527"/>
              <p:cNvSpPr>
                <a:spLocks noChangeShapeType="1"/>
              </p:cNvSpPr>
              <p:nvPr/>
            </p:nvSpPr>
            <p:spPr bwMode="auto">
              <a:xfrm flipV="1">
                <a:off x="262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1" name="Line 3528"/>
              <p:cNvSpPr>
                <a:spLocks noChangeShapeType="1"/>
              </p:cNvSpPr>
              <p:nvPr/>
            </p:nvSpPr>
            <p:spPr bwMode="auto">
              <a:xfrm>
                <a:off x="262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2" name="Line 3529"/>
              <p:cNvSpPr>
                <a:spLocks noChangeShapeType="1"/>
              </p:cNvSpPr>
              <p:nvPr/>
            </p:nvSpPr>
            <p:spPr bwMode="auto">
              <a:xfrm flipH="1">
                <a:off x="2622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3" name="Line 3530"/>
              <p:cNvSpPr>
                <a:spLocks noChangeShapeType="1"/>
              </p:cNvSpPr>
              <p:nvPr/>
            </p:nvSpPr>
            <p:spPr bwMode="auto">
              <a:xfrm>
                <a:off x="2629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4" name="Rectangle 3531"/>
              <p:cNvSpPr>
                <a:spLocks noChangeArrowheads="1"/>
              </p:cNvSpPr>
              <p:nvPr/>
            </p:nvSpPr>
            <p:spPr bwMode="auto">
              <a:xfrm>
                <a:off x="2622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85" name="Line 3532"/>
              <p:cNvSpPr>
                <a:spLocks noChangeShapeType="1"/>
              </p:cNvSpPr>
              <p:nvPr/>
            </p:nvSpPr>
            <p:spPr bwMode="auto">
              <a:xfrm flipV="1">
                <a:off x="263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6" name="Line 3533"/>
              <p:cNvSpPr>
                <a:spLocks noChangeShapeType="1"/>
              </p:cNvSpPr>
              <p:nvPr/>
            </p:nvSpPr>
            <p:spPr bwMode="auto">
              <a:xfrm>
                <a:off x="2635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7" name="Line 3534"/>
              <p:cNvSpPr>
                <a:spLocks noChangeShapeType="1"/>
              </p:cNvSpPr>
              <p:nvPr/>
            </p:nvSpPr>
            <p:spPr bwMode="auto">
              <a:xfrm flipH="1">
                <a:off x="2629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8" name="Line 3535"/>
              <p:cNvSpPr>
                <a:spLocks noChangeShapeType="1"/>
              </p:cNvSpPr>
              <p:nvPr/>
            </p:nvSpPr>
            <p:spPr bwMode="auto">
              <a:xfrm>
                <a:off x="2635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9" name="Rectangle 3536"/>
              <p:cNvSpPr>
                <a:spLocks noChangeArrowheads="1"/>
              </p:cNvSpPr>
              <p:nvPr/>
            </p:nvSpPr>
            <p:spPr bwMode="auto">
              <a:xfrm>
                <a:off x="2622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90" name="Line 3537"/>
              <p:cNvSpPr>
                <a:spLocks noChangeShapeType="1"/>
              </p:cNvSpPr>
              <p:nvPr/>
            </p:nvSpPr>
            <p:spPr bwMode="auto">
              <a:xfrm flipV="1">
                <a:off x="2635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1" name="Line 3538"/>
              <p:cNvSpPr>
                <a:spLocks noChangeShapeType="1"/>
              </p:cNvSpPr>
              <p:nvPr/>
            </p:nvSpPr>
            <p:spPr bwMode="auto">
              <a:xfrm>
                <a:off x="263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2" name="Line 3539"/>
              <p:cNvSpPr>
                <a:spLocks noChangeShapeType="1"/>
              </p:cNvSpPr>
              <p:nvPr/>
            </p:nvSpPr>
            <p:spPr bwMode="auto">
              <a:xfrm flipH="1">
                <a:off x="2629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3" name="Line 3540"/>
              <p:cNvSpPr>
                <a:spLocks noChangeShapeType="1"/>
              </p:cNvSpPr>
              <p:nvPr/>
            </p:nvSpPr>
            <p:spPr bwMode="auto">
              <a:xfrm>
                <a:off x="2635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4" name="Rectangle 3541"/>
              <p:cNvSpPr>
                <a:spLocks noChangeArrowheads="1"/>
              </p:cNvSpPr>
              <p:nvPr/>
            </p:nvSpPr>
            <p:spPr bwMode="auto">
              <a:xfrm>
                <a:off x="2622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595" name="Line 3542"/>
              <p:cNvSpPr>
                <a:spLocks noChangeShapeType="1"/>
              </p:cNvSpPr>
              <p:nvPr/>
            </p:nvSpPr>
            <p:spPr bwMode="auto">
              <a:xfrm flipV="1">
                <a:off x="263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6" name="Line 3543"/>
              <p:cNvSpPr>
                <a:spLocks noChangeShapeType="1"/>
              </p:cNvSpPr>
              <p:nvPr/>
            </p:nvSpPr>
            <p:spPr bwMode="auto">
              <a:xfrm>
                <a:off x="2635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7" name="Line 3544"/>
              <p:cNvSpPr>
                <a:spLocks noChangeShapeType="1"/>
              </p:cNvSpPr>
              <p:nvPr/>
            </p:nvSpPr>
            <p:spPr bwMode="auto">
              <a:xfrm flipH="1">
                <a:off x="2629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8" name="Line 3545"/>
              <p:cNvSpPr>
                <a:spLocks noChangeShapeType="1"/>
              </p:cNvSpPr>
              <p:nvPr/>
            </p:nvSpPr>
            <p:spPr bwMode="auto">
              <a:xfrm>
                <a:off x="2635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9" name="Rectangle 3546"/>
              <p:cNvSpPr>
                <a:spLocks noChangeArrowheads="1"/>
              </p:cNvSpPr>
              <p:nvPr/>
            </p:nvSpPr>
            <p:spPr bwMode="auto">
              <a:xfrm>
                <a:off x="2629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00" name="Line 3547"/>
              <p:cNvSpPr>
                <a:spLocks noChangeShapeType="1"/>
              </p:cNvSpPr>
              <p:nvPr/>
            </p:nvSpPr>
            <p:spPr bwMode="auto">
              <a:xfrm flipV="1">
                <a:off x="264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1" name="Line 3548"/>
              <p:cNvSpPr>
                <a:spLocks noChangeShapeType="1"/>
              </p:cNvSpPr>
              <p:nvPr/>
            </p:nvSpPr>
            <p:spPr bwMode="auto">
              <a:xfrm>
                <a:off x="264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2" name="Line 3549"/>
              <p:cNvSpPr>
                <a:spLocks noChangeShapeType="1"/>
              </p:cNvSpPr>
              <p:nvPr/>
            </p:nvSpPr>
            <p:spPr bwMode="auto">
              <a:xfrm flipH="1">
                <a:off x="2635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3" name="Line 3550"/>
              <p:cNvSpPr>
                <a:spLocks noChangeShapeType="1"/>
              </p:cNvSpPr>
              <p:nvPr/>
            </p:nvSpPr>
            <p:spPr bwMode="auto">
              <a:xfrm>
                <a:off x="2642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4" name="Rectangle 3551"/>
              <p:cNvSpPr>
                <a:spLocks noChangeArrowheads="1"/>
              </p:cNvSpPr>
              <p:nvPr/>
            </p:nvSpPr>
            <p:spPr bwMode="auto">
              <a:xfrm>
                <a:off x="2629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05" name="Line 3552"/>
              <p:cNvSpPr>
                <a:spLocks noChangeShapeType="1"/>
              </p:cNvSpPr>
              <p:nvPr/>
            </p:nvSpPr>
            <p:spPr bwMode="auto">
              <a:xfrm flipV="1">
                <a:off x="264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6" name="Line 3553"/>
              <p:cNvSpPr>
                <a:spLocks noChangeShapeType="1"/>
              </p:cNvSpPr>
              <p:nvPr/>
            </p:nvSpPr>
            <p:spPr bwMode="auto">
              <a:xfrm>
                <a:off x="2642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7" name="Line 3554"/>
              <p:cNvSpPr>
                <a:spLocks noChangeShapeType="1"/>
              </p:cNvSpPr>
              <p:nvPr/>
            </p:nvSpPr>
            <p:spPr bwMode="auto">
              <a:xfrm flipH="1">
                <a:off x="2635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8" name="Line 3555"/>
              <p:cNvSpPr>
                <a:spLocks noChangeShapeType="1"/>
              </p:cNvSpPr>
              <p:nvPr/>
            </p:nvSpPr>
            <p:spPr bwMode="auto">
              <a:xfrm>
                <a:off x="2642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9" name="Rectangle 3556"/>
              <p:cNvSpPr>
                <a:spLocks noChangeArrowheads="1"/>
              </p:cNvSpPr>
              <p:nvPr/>
            </p:nvSpPr>
            <p:spPr bwMode="auto">
              <a:xfrm>
                <a:off x="2629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10" name="Line 3557"/>
              <p:cNvSpPr>
                <a:spLocks noChangeShapeType="1"/>
              </p:cNvSpPr>
              <p:nvPr/>
            </p:nvSpPr>
            <p:spPr bwMode="auto">
              <a:xfrm flipV="1">
                <a:off x="2642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1" name="Line 3558"/>
              <p:cNvSpPr>
                <a:spLocks noChangeShapeType="1"/>
              </p:cNvSpPr>
              <p:nvPr/>
            </p:nvSpPr>
            <p:spPr bwMode="auto">
              <a:xfrm>
                <a:off x="264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2" name="Line 3559"/>
              <p:cNvSpPr>
                <a:spLocks noChangeShapeType="1"/>
              </p:cNvSpPr>
              <p:nvPr/>
            </p:nvSpPr>
            <p:spPr bwMode="auto">
              <a:xfrm flipH="1">
                <a:off x="2635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3" name="Line 3560"/>
              <p:cNvSpPr>
                <a:spLocks noChangeShapeType="1"/>
              </p:cNvSpPr>
              <p:nvPr/>
            </p:nvSpPr>
            <p:spPr bwMode="auto">
              <a:xfrm>
                <a:off x="2642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4" name="Rectangle 3561"/>
              <p:cNvSpPr>
                <a:spLocks noChangeArrowheads="1"/>
              </p:cNvSpPr>
              <p:nvPr/>
            </p:nvSpPr>
            <p:spPr bwMode="auto">
              <a:xfrm>
                <a:off x="2635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15" name="Line 3562"/>
              <p:cNvSpPr>
                <a:spLocks noChangeShapeType="1"/>
              </p:cNvSpPr>
              <p:nvPr/>
            </p:nvSpPr>
            <p:spPr bwMode="auto">
              <a:xfrm flipV="1">
                <a:off x="264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6" name="Line 3563"/>
              <p:cNvSpPr>
                <a:spLocks noChangeShapeType="1"/>
              </p:cNvSpPr>
              <p:nvPr/>
            </p:nvSpPr>
            <p:spPr bwMode="auto">
              <a:xfrm>
                <a:off x="264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7" name="Line 3564"/>
              <p:cNvSpPr>
                <a:spLocks noChangeShapeType="1"/>
              </p:cNvSpPr>
              <p:nvPr/>
            </p:nvSpPr>
            <p:spPr bwMode="auto">
              <a:xfrm flipH="1">
                <a:off x="2642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8" name="Line 3565"/>
              <p:cNvSpPr>
                <a:spLocks noChangeShapeType="1"/>
              </p:cNvSpPr>
              <p:nvPr/>
            </p:nvSpPr>
            <p:spPr bwMode="auto">
              <a:xfrm>
                <a:off x="2648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9" name="Rectangle 3566"/>
              <p:cNvSpPr>
                <a:spLocks noChangeArrowheads="1"/>
              </p:cNvSpPr>
              <p:nvPr/>
            </p:nvSpPr>
            <p:spPr bwMode="auto">
              <a:xfrm>
                <a:off x="2635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20" name="Line 3567"/>
              <p:cNvSpPr>
                <a:spLocks noChangeShapeType="1"/>
              </p:cNvSpPr>
              <p:nvPr/>
            </p:nvSpPr>
            <p:spPr bwMode="auto">
              <a:xfrm flipV="1">
                <a:off x="264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1" name="Line 3568"/>
              <p:cNvSpPr>
                <a:spLocks noChangeShapeType="1"/>
              </p:cNvSpPr>
              <p:nvPr/>
            </p:nvSpPr>
            <p:spPr bwMode="auto">
              <a:xfrm>
                <a:off x="264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2" name="Line 3569"/>
              <p:cNvSpPr>
                <a:spLocks noChangeShapeType="1"/>
              </p:cNvSpPr>
              <p:nvPr/>
            </p:nvSpPr>
            <p:spPr bwMode="auto">
              <a:xfrm flipH="1">
                <a:off x="2642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3" name="Line 3570"/>
              <p:cNvSpPr>
                <a:spLocks noChangeShapeType="1"/>
              </p:cNvSpPr>
              <p:nvPr/>
            </p:nvSpPr>
            <p:spPr bwMode="auto">
              <a:xfrm>
                <a:off x="2648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4" name="Rectangle 3571"/>
              <p:cNvSpPr>
                <a:spLocks noChangeArrowheads="1"/>
              </p:cNvSpPr>
              <p:nvPr/>
            </p:nvSpPr>
            <p:spPr bwMode="auto">
              <a:xfrm>
                <a:off x="2642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25" name="Line 3572"/>
              <p:cNvSpPr>
                <a:spLocks noChangeShapeType="1"/>
              </p:cNvSpPr>
              <p:nvPr/>
            </p:nvSpPr>
            <p:spPr bwMode="auto">
              <a:xfrm flipV="1">
                <a:off x="265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6" name="Line 3573"/>
              <p:cNvSpPr>
                <a:spLocks noChangeShapeType="1"/>
              </p:cNvSpPr>
              <p:nvPr/>
            </p:nvSpPr>
            <p:spPr bwMode="auto">
              <a:xfrm>
                <a:off x="2655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7" name="Line 3574"/>
              <p:cNvSpPr>
                <a:spLocks noChangeShapeType="1"/>
              </p:cNvSpPr>
              <p:nvPr/>
            </p:nvSpPr>
            <p:spPr bwMode="auto">
              <a:xfrm flipH="1">
                <a:off x="2648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8" name="Line 3575"/>
              <p:cNvSpPr>
                <a:spLocks noChangeShapeType="1"/>
              </p:cNvSpPr>
              <p:nvPr/>
            </p:nvSpPr>
            <p:spPr bwMode="auto">
              <a:xfrm>
                <a:off x="2655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9" name="Rectangle 3576"/>
              <p:cNvSpPr>
                <a:spLocks noChangeArrowheads="1"/>
              </p:cNvSpPr>
              <p:nvPr/>
            </p:nvSpPr>
            <p:spPr bwMode="auto">
              <a:xfrm>
                <a:off x="2642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30" name="Line 3577"/>
              <p:cNvSpPr>
                <a:spLocks noChangeShapeType="1"/>
              </p:cNvSpPr>
              <p:nvPr/>
            </p:nvSpPr>
            <p:spPr bwMode="auto">
              <a:xfrm flipV="1">
                <a:off x="2655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1" name="Line 3578"/>
              <p:cNvSpPr>
                <a:spLocks noChangeShapeType="1"/>
              </p:cNvSpPr>
              <p:nvPr/>
            </p:nvSpPr>
            <p:spPr bwMode="auto">
              <a:xfrm>
                <a:off x="265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2" name="Line 3579"/>
              <p:cNvSpPr>
                <a:spLocks noChangeShapeType="1"/>
              </p:cNvSpPr>
              <p:nvPr/>
            </p:nvSpPr>
            <p:spPr bwMode="auto">
              <a:xfrm flipH="1">
                <a:off x="2648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3" name="Line 3580"/>
              <p:cNvSpPr>
                <a:spLocks noChangeShapeType="1"/>
              </p:cNvSpPr>
              <p:nvPr/>
            </p:nvSpPr>
            <p:spPr bwMode="auto">
              <a:xfrm>
                <a:off x="2655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4" name="Rectangle 3581"/>
              <p:cNvSpPr>
                <a:spLocks noChangeArrowheads="1"/>
              </p:cNvSpPr>
              <p:nvPr/>
            </p:nvSpPr>
            <p:spPr bwMode="auto">
              <a:xfrm>
                <a:off x="2642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35" name="Line 3582"/>
              <p:cNvSpPr>
                <a:spLocks noChangeShapeType="1"/>
              </p:cNvSpPr>
              <p:nvPr/>
            </p:nvSpPr>
            <p:spPr bwMode="auto">
              <a:xfrm flipV="1">
                <a:off x="2655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6" name="Line 3583"/>
              <p:cNvSpPr>
                <a:spLocks noChangeShapeType="1"/>
              </p:cNvSpPr>
              <p:nvPr/>
            </p:nvSpPr>
            <p:spPr bwMode="auto">
              <a:xfrm>
                <a:off x="2655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7" name="Line 3584"/>
              <p:cNvSpPr>
                <a:spLocks noChangeShapeType="1"/>
              </p:cNvSpPr>
              <p:nvPr/>
            </p:nvSpPr>
            <p:spPr bwMode="auto">
              <a:xfrm flipH="1">
                <a:off x="2648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" name="Line 3585"/>
              <p:cNvSpPr>
                <a:spLocks noChangeShapeType="1"/>
              </p:cNvSpPr>
              <p:nvPr/>
            </p:nvSpPr>
            <p:spPr bwMode="auto">
              <a:xfrm>
                <a:off x="2655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" name="Rectangle 3586"/>
              <p:cNvSpPr>
                <a:spLocks noChangeArrowheads="1"/>
              </p:cNvSpPr>
              <p:nvPr/>
            </p:nvSpPr>
            <p:spPr bwMode="auto">
              <a:xfrm>
                <a:off x="264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40" name="Line 3587"/>
              <p:cNvSpPr>
                <a:spLocks noChangeShapeType="1"/>
              </p:cNvSpPr>
              <p:nvPr/>
            </p:nvSpPr>
            <p:spPr bwMode="auto">
              <a:xfrm flipV="1">
                <a:off x="266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Line 3588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Line 3589"/>
              <p:cNvSpPr>
                <a:spLocks noChangeShapeType="1"/>
              </p:cNvSpPr>
              <p:nvPr/>
            </p:nvSpPr>
            <p:spPr bwMode="auto">
              <a:xfrm flipH="1">
                <a:off x="2655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Line 3590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Rectangle 3591"/>
              <p:cNvSpPr>
                <a:spLocks noChangeArrowheads="1"/>
              </p:cNvSpPr>
              <p:nvPr/>
            </p:nvSpPr>
            <p:spPr bwMode="auto">
              <a:xfrm>
                <a:off x="264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45" name="Line 3592"/>
              <p:cNvSpPr>
                <a:spLocks noChangeShapeType="1"/>
              </p:cNvSpPr>
              <p:nvPr/>
            </p:nvSpPr>
            <p:spPr bwMode="auto">
              <a:xfrm flipV="1">
                <a:off x="266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6" name="Line 3593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Line 3594"/>
              <p:cNvSpPr>
                <a:spLocks noChangeShapeType="1"/>
              </p:cNvSpPr>
              <p:nvPr/>
            </p:nvSpPr>
            <p:spPr bwMode="auto">
              <a:xfrm flipH="1">
                <a:off x="2655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8" name="Line 3595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9" name="Rectangle 3596"/>
              <p:cNvSpPr>
                <a:spLocks noChangeArrowheads="1"/>
              </p:cNvSpPr>
              <p:nvPr/>
            </p:nvSpPr>
            <p:spPr bwMode="auto">
              <a:xfrm>
                <a:off x="264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0" name="Line 3597"/>
              <p:cNvSpPr>
                <a:spLocks noChangeShapeType="1"/>
              </p:cNvSpPr>
              <p:nvPr/>
            </p:nvSpPr>
            <p:spPr bwMode="auto">
              <a:xfrm flipV="1">
                <a:off x="266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1" name="Line 3598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2" name="Line 3599"/>
              <p:cNvSpPr>
                <a:spLocks noChangeShapeType="1"/>
              </p:cNvSpPr>
              <p:nvPr/>
            </p:nvSpPr>
            <p:spPr bwMode="auto">
              <a:xfrm flipH="1">
                <a:off x="2655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3" name="Line 3600"/>
              <p:cNvSpPr>
                <a:spLocks noChangeShapeType="1"/>
              </p:cNvSpPr>
              <p:nvPr/>
            </p:nvSpPr>
            <p:spPr bwMode="auto">
              <a:xfrm>
                <a:off x="2661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4" name="Rectangle 3601"/>
              <p:cNvSpPr>
                <a:spLocks noChangeArrowheads="1"/>
              </p:cNvSpPr>
              <p:nvPr/>
            </p:nvSpPr>
            <p:spPr bwMode="auto">
              <a:xfrm>
                <a:off x="2655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5" name="Line 3602"/>
              <p:cNvSpPr>
                <a:spLocks noChangeShapeType="1"/>
              </p:cNvSpPr>
              <p:nvPr/>
            </p:nvSpPr>
            <p:spPr bwMode="auto">
              <a:xfrm flipV="1">
                <a:off x="266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6" name="Line 3603"/>
              <p:cNvSpPr>
                <a:spLocks noChangeShapeType="1"/>
              </p:cNvSpPr>
              <p:nvPr/>
            </p:nvSpPr>
            <p:spPr bwMode="auto">
              <a:xfrm>
                <a:off x="266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7" name="Line 3604"/>
              <p:cNvSpPr>
                <a:spLocks noChangeShapeType="1"/>
              </p:cNvSpPr>
              <p:nvPr/>
            </p:nvSpPr>
            <p:spPr bwMode="auto">
              <a:xfrm flipH="1">
                <a:off x="2661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8" name="Line 3605"/>
              <p:cNvSpPr>
                <a:spLocks noChangeShapeType="1"/>
              </p:cNvSpPr>
              <p:nvPr/>
            </p:nvSpPr>
            <p:spPr bwMode="auto">
              <a:xfrm>
                <a:off x="266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9" name="Rectangle 3606"/>
              <p:cNvSpPr>
                <a:spLocks noChangeArrowheads="1"/>
              </p:cNvSpPr>
              <p:nvPr/>
            </p:nvSpPr>
            <p:spPr bwMode="auto">
              <a:xfrm>
                <a:off x="2655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0" name="Line 3607"/>
              <p:cNvSpPr>
                <a:spLocks noChangeShapeType="1"/>
              </p:cNvSpPr>
              <p:nvPr/>
            </p:nvSpPr>
            <p:spPr bwMode="auto">
              <a:xfrm flipV="1">
                <a:off x="266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1" name="Line 3608"/>
              <p:cNvSpPr>
                <a:spLocks noChangeShapeType="1"/>
              </p:cNvSpPr>
              <p:nvPr/>
            </p:nvSpPr>
            <p:spPr bwMode="auto">
              <a:xfrm>
                <a:off x="266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2" name="Line 3609"/>
              <p:cNvSpPr>
                <a:spLocks noChangeShapeType="1"/>
              </p:cNvSpPr>
              <p:nvPr/>
            </p:nvSpPr>
            <p:spPr bwMode="auto">
              <a:xfrm flipH="1">
                <a:off x="2661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3" name="Line 3610"/>
              <p:cNvSpPr>
                <a:spLocks noChangeShapeType="1"/>
              </p:cNvSpPr>
              <p:nvPr/>
            </p:nvSpPr>
            <p:spPr bwMode="auto">
              <a:xfrm>
                <a:off x="266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4" name="Rectangle 3611"/>
              <p:cNvSpPr>
                <a:spLocks noChangeArrowheads="1"/>
              </p:cNvSpPr>
              <p:nvPr/>
            </p:nvSpPr>
            <p:spPr bwMode="auto">
              <a:xfrm>
                <a:off x="2655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5" name="Line 3612"/>
              <p:cNvSpPr>
                <a:spLocks noChangeShapeType="1"/>
              </p:cNvSpPr>
              <p:nvPr/>
            </p:nvSpPr>
            <p:spPr bwMode="auto">
              <a:xfrm flipV="1">
                <a:off x="266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6" name="Line 3613"/>
              <p:cNvSpPr>
                <a:spLocks noChangeShapeType="1"/>
              </p:cNvSpPr>
              <p:nvPr/>
            </p:nvSpPr>
            <p:spPr bwMode="auto">
              <a:xfrm>
                <a:off x="2668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7" name="Line 3614"/>
              <p:cNvSpPr>
                <a:spLocks noChangeShapeType="1"/>
              </p:cNvSpPr>
              <p:nvPr/>
            </p:nvSpPr>
            <p:spPr bwMode="auto">
              <a:xfrm flipH="1">
                <a:off x="2661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8" name="Line 3615"/>
              <p:cNvSpPr>
                <a:spLocks noChangeShapeType="1"/>
              </p:cNvSpPr>
              <p:nvPr/>
            </p:nvSpPr>
            <p:spPr bwMode="auto">
              <a:xfrm>
                <a:off x="2668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9" name="Rectangle 3616"/>
              <p:cNvSpPr>
                <a:spLocks noChangeArrowheads="1"/>
              </p:cNvSpPr>
              <p:nvPr/>
            </p:nvSpPr>
            <p:spPr bwMode="auto">
              <a:xfrm>
                <a:off x="2661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0" name="Line 3617"/>
              <p:cNvSpPr>
                <a:spLocks noChangeShapeType="1"/>
              </p:cNvSpPr>
              <p:nvPr/>
            </p:nvSpPr>
            <p:spPr bwMode="auto">
              <a:xfrm flipV="1">
                <a:off x="267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1" name="Line 3618"/>
              <p:cNvSpPr>
                <a:spLocks noChangeShapeType="1"/>
              </p:cNvSpPr>
              <p:nvPr/>
            </p:nvSpPr>
            <p:spPr bwMode="auto">
              <a:xfrm>
                <a:off x="267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2" name="Line 3619"/>
              <p:cNvSpPr>
                <a:spLocks noChangeShapeType="1"/>
              </p:cNvSpPr>
              <p:nvPr/>
            </p:nvSpPr>
            <p:spPr bwMode="auto">
              <a:xfrm flipH="1">
                <a:off x="266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3" name="Line 3620"/>
              <p:cNvSpPr>
                <a:spLocks noChangeShapeType="1"/>
              </p:cNvSpPr>
              <p:nvPr/>
            </p:nvSpPr>
            <p:spPr bwMode="auto">
              <a:xfrm>
                <a:off x="267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Rectangle 3621"/>
              <p:cNvSpPr>
                <a:spLocks noChangeArrowheads="1"/>
              </p:cNvSpPr>
              <p:nvPr/>
            </p:nvSpPr>
            <p:spPr bwMode="auto">
              <a:xfrm>
                <a:off x="2661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5" name="Line 3622"/>
              <p:cNvSpPr>
                <a:spLocks noChangeShapeType="1"/>
              </p:cNvSpPr>
              <p:nvPr/>
            </p:nvSpPr>
            <p:spPr bwMode="auto">
              <a:xfrm flipV="1">
                <a:off x="267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6" name="Line 3623"/>
              <p:cNvSpPr>
                <a:spLocks noChangeShapeType="1"/>
              </p:cNvSpPr>
              <p:nvPr/>
            </p:nvSpPr>
            <p:spPr bwMode="auto">
              <a:xfrm>
                <a:off x="267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8" name="Group 3624"/>
            <p:cNvGrpSpPr>
              <a:grpSpLocks/>
            </p:cNvGrpSpPr>
            <p:nvPr/>
          </p:nvGrpSpPr>
          <p:grpSpPr bwMode="auto">
            <a:xfrm>
              <a:off x="2668" y="2816"/>
              <a:ext cx="122" cy="44"/>
              <a:chOff x="2668" y="2816"/>
              <a:chExt cx="122" cy="44"/>
            </a:xfrm>
          </p:grpSpPr>
          <p:sp>
            <p:nvSpPr>
              <p:cNvPr id="26277" name="Line 3625"/>
              <p:cNvSpPr>
                <a:spLocks noChangeShapeType="1"/>
              </p:cNvSpPr>
              <p:nvPr/>
            </p:nvSpPr>
            <p:spPr bwMode="auto">
              <a:xfrm flipH="1">
                <a:off x="2668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Line 3626"/>
              <p:cNvSpPr>
                <a:spLocks noChangeShapeType="1"/>
              </p:cNvSpPr>
              <p:nvPr/>
            </p:nvSpPr>
            <p:spPr bwMode="auto">
              <a:xfrm>
                <a:off x="2674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Rectangle 3627"/>
              <p:cNvSpPr>
                <a:spLocks noChangeArrowheads="1"/>
              </p:cNvSpPr>
              <p:nvPr/>
            </p:nvSpPr>
            <p:spPr bwMode="auto">
              <a:xfrm>
                <a:off x="266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80" name="Line 3628"/>
              <p:cNvSpPr>
                <a:spLocks noChangeShapeType="1"/>
              </p:cNvSpPr>
              <p:nvPr/>
            </p:nvSpPr>
            <p:spPr bwMode="auto">
              <a:xfrm flipV="1">
                <a:off x="268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Line 3629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Line 3630"/>
              <p:cNvSpPr>
                <a:spLocks noChangeShapeType="1"/>
              </p:cNvSpPr>
              <p:nvPr/>
            </p:nvSpPr>
            <p:spPr bwMode="auto">
              <a:xfrm flipH="1">
                <a:off x="267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Line 3631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Rectangle 3632"/>
              <p:cNvSpPr>
                <a:spLocks noChangeArrowheads="1"/>
              </p:cNvSpPr>
              <p:nvPr/>
            </p:nvSpPr>
            <p:spPr bwMode="auto">
              <a:xfrm>
                <a:off x="266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85" name="Line 3633"/>
              <p:cNvSpPr>
                <a:spLocks noChangeShapeType="1"/>
              </p:cNvSpPr>
              <p:nvPr/>
            </p:nvSpPr>
            <p:spPr bwMode="auto">
              <a:xfrm flipV="1">
                <a:off x="268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Line 3634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Line 3635"/>
              <p:cNvSpPr>
                <a:spLocks noChangeShapeType="1"/>
              </p:cNvSpPr>
              <p:nvPr/>
            </p:nvSpPr>
            <p:spPr bwMode="auto">
              <a:xfrm flipH="1">
                <a:off x="267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Line 3636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Rectangle 3637"/>
              <p:cNvSpPr>
                <a:spLocks noChangeArrowheads="1"/>
              </p:cNvSpPr>
              <p:nvPr/>
            </p:nvSpPr>
            <p:spPr bwMode="auto">
              <a:xfrm>
                <a:off x="266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90" name="Line 3638"/>
              <p:cNvSpPr>
                <a:spLocks noChangeShapeType="1"/>
              </p:cNvSpPr>
              <p:nvPr/>
            </p:nvSpPr>
            <p:spPr bwMode="auto">
              <a:xfrm flipV="1">
                <a:off x="268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Line 3639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Line 3640"/>
              <p:cNvSpPr>
                <a:spLocks noChangeShapeType="1"/>
              </p:cNvSpPr>
              <p:nvPr/>
            </p:nvSpPr>
            <p:spPr bwMode="auto">
              <a:xfrm flipH="1">
                <a:off x="267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Line 3641"/>
              <p:cNvSpPr>
                <a:spLocks noChangeShapeType="1"/>
              </p:cNvSpPr>
              <p:nvPr/>
            </p:nvSpPr>
            <p:spPr bwMode="auto">
              <a:xfrm>
                <a:off x="268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Rectangle 3642"/>
              <p:cNvSpPr>
                <a:spLocks noChangeArrowheads="1"/>
              </p:cNvSpPr>
              <p:nvPr/>
            </p:nvSpPr>
            <p:spPr bwMode="auto">
              <a:xfrm>
                <a:off x="2674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95" name="Line 3643"/>
              <p:cNvSpPr>
                <a:spLocks noChangeShapeType="1"/>
              </p:cNvSpPr>
              <p:nvPr/>
            </p:nvSpPr>
            <p:spPr bwMode="auto">
              <a:xfrm flipV="1">
                <a:off x="268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Line 3644"/>
              <p:cNvSpPr>
                <a:spLocks noChangeShapeType="1"/>
              </p:cNvSpPr>
              <p:nvPr/>
            </p:nvSpPr>
            <p:spPr bwMode="auto">
              <a:xfrm>
                <a:off x="268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Line 3645"/>
              <p:cNvSpPr>
                <a:spLocks noChangeShapeType="1"/>
              </p:cNvSpPr>
              <p:nvPr/>
            </p:nvSpPr>
            <p:spPr bwMode="auto">
              <a:xfrm flipH="1">
                <a:off x="268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Line 3646"/>
              <p:cNvSpPr>
                <a:spLocks noChangeShapeType="1"/>
              </p:cNvSpPr>
              <p:nvPr/>
            </p:nvSpPr>
            <p:spPr bwMode="auto">
              <a:xfrm>
                <a:off x="268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Rectangle 3647"/>
              <p:cNvSpPr>
                <a:spLocks noChangeArrowheads="1"/>
              </p:cNvSpPr>
              <p:nvPr/>
            </p:nvSpPr>
            <p:spPr bwMode="auto">
              <a:xfrm>
                <a:off x="2674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00" name="Line 3648"/>
              <p:cNvSpPr>
                <a:spLocks noChangeShapeType="1"/>
              </p:cNvSpPr>
              <p:nvPr/>
            </p:nvSpPr>
            <p:spPr bwMode="auto">
              <a:xfrm flipV="1">
                <a:off x="268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Line 3649"/>
              <p:cNvSpPr>
                <a:spLocks noChangeShapeType="1"/>
              </p:cNvSpPr>
              <p:nvPr/>
            </p:nvSpPr>
            <p:spPr bwMode="auto">
              <a:xfrm>
                <a:off x="268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Line 3650"/>
              <p:cNvSpPr>
                <a:spLocks noChangeShapeType="1"/>
              </p:cNvSpPr>
              <p:nvPr/>
            </p:nvSpPr>
            <p:spPr bwMode="auto">
              <a:xfrm flipH="1">
                <a:off x="2680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Line 3651"/>
              <p:cNvSpPr>
                <a:spLocks noChangeShapeType="1"/>
              </p:cNvSpPr>
              <p:nvPr/>
            </p:nvSpPr>
            <p:spPr bwMode="auto">
              <a:xfrm>
                <a:off x="268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Rectangle 3652"/>
              <p:cNvSpPr>
                <a:spLocks noChangeArrowheads="1"/>
              </p:cNvSpPr>
              <p:nvPr/>
            </p:nvSpPr>
            <p:spPr bwMode="auto">
              <a:xfrm>
                <a:off x="2674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05" name="Line 3653"/>
              <p:cNvSpPr>
                <a:spLocks noChangeShapeType="1"/>
              </p:cNvSpPr>
              <p:nvPr/>
            </p:nvSpPr>
            <p:spPr bwMode="auto">
              <a:xfrm flipV="1">
                <a:off x="268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Line 3654"/>
              <p:cNvSpPr>
                <a:spLocks noChangeShapeType="1"/>
              </p:cNvSpPr>
              <p:nvPr/>
            </p:nvSpPr>
            <p:spPr bwMode="auto">
              <a:xfrm>
                <a:off x="268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Line 3655"/>
              <p:cNvSpPr>
                <a:spLocks noChangeShapeType="1"/>
              </p:cNvSpPr>
              <p:nvPr/>
            </p:nvSpPr>
            <p:spPr bwMode="auto">
              <a:xfrm flipH="1">
                <a:off x="2680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Line 3656"/>
              <p:cNvSpPr>
                <a:spLocks noChangeShapeType="1"/>
              </p:cNvSpPr>
              <p:nvPr/>
            </p:nvSpPr>
            <p:spPr bwMode="auto">
              <a:xfrm>
                <a:off x="268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Rectangle 3657"/>
              <p:cNvSpPr>
                <a:spLocks noChangeArrowheads="1"/>
              </p:cNvSpPr>
              <p:nvPr/>
            </p:nvSpPr>
            <p:spPr bwMode="auto">
              <a:xfrm>
                <a:off x="2680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10" name="Line 3658"/>
              <p:cNvSpPr>
                <a:spLocks noChangeShapeType="1"/>
              </p:cNvSpPr>
              <p:nvPr/>
            </p:nvSpPr>
            <p:spPr bwMode="auto">
              <a:xfrm flipV="1">
                <a:off x="2693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Line 3659"/>
              <p:cNvSpPr>
                <a:spLocks noChangeShapeType="1"/>
              </p:cNvSpPr>
              <p:nvPr/>
            </p:nvSpPr>
            <p:spPr bwMode="auto">
              <a:xfrm>
                <a:off x="269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Line 3660"/>
              <p:cNvSpPr>
                <a:spLocks noChangeShapeType="1"/>
              </p:cNvSpPr>
              <p:nvPr/>
            </p:nvSpPr>
            <p:spPr bwMode="auto">
              <a:xfrm flipH="1">
                <a:off x="2687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Line 3661"/>
              <p:cNvSpPr>
                <a:spLocks noChangeShapeType="1"/>
              </p:cNvSpPr>
              <p:nvPr/>
            </p:nvSpPr>
            <p:spPr bwMode="auto">
              <a:xfrm>
                <a:off x="2693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Rectangle 3662"/>
              <p:cNvSpPr>
                <a:spLocks noChangeArrowheads="1"/>
              </p:cNvSpPr>
              <p:nvPr/>
            </p:nvSpPr>
            <p:spPr bwMode="auto">
              <a:xfrm>
                <a:off x="2680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15" name="Line 3663"/>
              <p:cNvSpPr>
                <a:spLocks noChangeShapeType="1"/>
              </p:cNvSpPr>
              <p:nvPr/>
            </p:nvSpPr>
            <p:spPr bwMode="auto">
              <a:xfrm flipV="1">
                <a:off x="269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Line 3664"/>
              <p:cNvSpPr>
                <a:spLocks noChangeShapeType="1"/>
              </p:cNvSpPr>
              <p:nvPr/>
            </p:nvSpPr>
            <p:spPr bwMode="auto">
              <a:xfrm>
                <a:off x="269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Line 3665"/>
              <p:cNvSpPr>
                <a:spLocks noChangeShapeType="1"/>
              </p:cNvSpPr>
              <p:nvPr/>
            </p:nvSpPr>
            <p:spPr bwMode="auto">
              <a:xfrm flipH="1">
                <a:off x="268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Line 3666"/>
              <p:cNvSpPr>
                <a:spLocks noChangeShapeType="1"/>
              </p:cNvSpPr>
              <p:nvPr/>
            </p:nvSpPr>
            <p:spPr bwMode="auto">
              <a:xfrm>
                <a:off x="2693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Rectangle 3667"/>
              <p:cNvSpPr>
                <a:spLocks noChangeArrowheads="1"/>
              </p:cNvSpPr>
              <p:nvPr/>
            </p:nvSpPr>
            <p:spPr bwMode="auto">
              <a:xfrm>
                <a:off x="2680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20" name="Line 3668"/>
              <p:cNvSpPr>
                <a:spLocks noChangeShapeType="1"/>
              </p:cNvSpPr>
              <p:nvPr/>
            </p:nvSpPr>
            <p:spPr bwMode="auto">
              <a:xfrm flipV="1">
                <a:off x="269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Line 3669"/>
              <p:cNvSpPr>
                <a:spLocks noChangeShapeType="1"/>
              </p:cNvSpPr>
              <p:nvPr/>
            </p:nvSpPr>
            <p:spPr bwMode="auto">
              <a:xfrm>
                <a:off x="269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Line 3670"/>
              <p:cNvSpPr>
                <a:spLocks noChangeShapeType="1"/>
              </p:cNvSpPr>
              <p:nvPr/>
            </p:nvSpPr>
            <p:spPr bwMode="auto">
              <a:xfrm flipH="1">
                <a:off x="268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Line 3671"/>
              <p:cNvSpPr>
                <a:spLocks noChangeShapeType="1"/>
              </p:cNvSpPr>
              <p:nvPr/>
            </p:nvSpPr>
            <p:spPr bwMode="auto">
              <a:xfrm>
                <a:off x="2693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Rectangle 3672"/>
              <p:cNvSpPr>
                <a:spLocks noChangeArrowheads="1"/>
              </p:cNvSpPr>
              <p:nvPr/>
            </p:nvSpPr>
            <p:spPr bwMode="auto">
              <a:xfrm>
                <a:off x="2687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25" name="Line 3673"/>
              <p:cNvSpPr>
                <a:spLocks noChangeShapeType="1"/>
              </p:cNvSpPr>
              <p:nvPr/>
            </p:nvSpPr>
            <p:spPr bwMode="auto">
              <a:xfrm flipV="1">
                <a:off x="270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Line 3674"/>
              <p:cNvSpPr>
                <a:spLocks noChangeShapeType="1"/>
              </p:cNvSpPr>
              <p:nvPr/>
            </p:nvSpPr>
            <p:spPr bwMode="auto">
              <a:xfrm>
                <a:off x="270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Line 3675"/>
              <p:cNvSpPr>
                <a:spLocks noChangeShapeType="1"/>
              </p:cNvSpPr>
              <p:nvPr/>
            </p:nvSpPr>
            <p:spPr bwMode="auto">
              <a:xfrm flipH="1">
                <a:off x="2693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Line 3676"/>
              <p:cNvSpPr>
                <a:spLocks noChangeShapeType="1"/>
              </p:cNvSpPr>
              <p:nvPr/>
            </p:nvSpPr>
            <p:spPr bwMode="auto">
              <a:xfrm>
                <a:off x="2700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Rectangle 3677"/>
              <p:cNvSpPr>
                <a:spLocks noChangeArrowheads="1"/>
              </p:cNvSpPr>
              <p:nvPr/>
            </p:nvSpPr>
            <p:spPr bwMode="auto">
              <a:xfrm>
                <a:off x="2687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30" name="Line 3678"/>
              <p:cNvSpPr>
                <a:spLocks noChangeShapeType="1"/>
              </p:cNvSpPr>
              <p:nvPr/>
            </p:nvSpPr>
            <p:spPr bwMode="auto">
              <a:xfrm flipV="1">
                <a:off x="2700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Line 3679"/>
              <p:cNvSpPr>
                <a:spLocks noChangeShapeType="1"/>
              </p:cNvSpPr>
              <p:nvPr/>
            </p:nvSpPr>
            <p:spPr bwMode="auto">
              <a:xfrm>
                <a:off x="270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Line 3680"/>
              <p:cNvSpPr>
                <a:spLocks noChangeShapeType="1"/>
              </p:cNvSpPr>
              <p:nvPr/>
            </p:nvSpPr>
            <p:spPr bwMode="auto">
              <a:xfrm flipH="1">
                <a:off x="2693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Line 3681"/>
              <p:cNvSpPr>
                <a:spLocks noChangeShapeType="1"/>
              </p:cNvSpPr>
              <p:nvPr/>
            </p:nvSpPr>
            <p:spPr bwMode="auto">
              <a:xfrm>
                <a:off x="2700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Rectangle 3682"/>
              <p:cNvSpPr>
                <a:spLocks noChangeArrowheads="1"/>
              </p:cNvSpPr>
              <p:nvPr/>
            </p:nvSpPr>
            <p:spPr bwMode="auto">
              <a:xfrm>
                <a:off x="2693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35" name="Line 3683"/>
              <p:cNvSpPr>
                <a:spLocks noChangeShapeType="1"/>
              </p:cNvSpPr>
              <p:nvPr/>
            </p:nvSpPr>
            <p:spPr bwMode="auto">
              <a:xfrm flipV="1">
                <a:off x="270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Line 3684"/>
              <p:cNvSpPr>
                <a:spLocks noChangeShapeType="1"/>
              </p:cNvSpPr>
              <p:nvPr/>
            </p:nvSpPr>
            <p:spPr bwMode="auto">
              <a:xfrm>
                <a:off x="2706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Line 3685"/>
              <p:cNvSpPr>
                <a:spLocks noChangeShapeType="1"/>
              </p:cNvSpPr>
              <p:nvPr/>
            </p:nvSpPr>
            <p:spPr bwMode="auto">
              <a:xfrm flipH="1">
                <a:off x="2700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Line 3686"/>
              <p:cNvSpPr>
                <a:spLocks noChangeShapeType="1"/>
              </p:cNvSpPr>
              <p:nvPr/>
            </p:nvSpPr>
            <p:spPr bwMode="auto">
              <a:xfrm>
                <a:off x="2706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9" name="Rectangle 3687"/>
              <p:cNvSpPr>
                <a:spLocks noChangeArrowheads="1"/>
              </p:cNvSpPr>
              <p:nvPr/>
            </p:nvSpPr>
            <p:spPr bwMode="auto">
              <a:xfrm>
                <a:off x="2693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40" name="Line 3688"/>
              <p:cNvSpPr>
                <a:spLocks noChangeShapeType="1"/>
              </p:cNvSpPr>
              <p:nvPr/>
            </p:nvSpPr>
            <p:spPr bwMode="auto">
              <a:xfrm flipV="1">
                <a:off x="270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Line 3689"/>
              <p:cNvSpPr>
                <a:spLocks noChangeShapeType="1"/>
              </p:cNvSpPr>
              <p:nvPr/>
            </p:nvSpPr>
            <p:spPr bwMode="auto">
              <a:xfrm>
                <a:off x="270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Line 3690"/>
              <p:cNvSpPr>
                <a:spLocks noChangeShapeType="1"/>
              </p:cNvSpPr>
              <p:nvPr/>
            </p:nvSpPr>
            <p:spPr bwMode="auto">
              <a:xfrm flipH="1">
                <a:off x="2700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Line 3691"/>
              <p:cNvSpPr>
                <a:spLocks noChangeShapeType="1"/>
              </p:cNvSpPr>
              <p:nvPr/>
            </p:nvSpPr>
            <p:spPr bwMode="auto">
              <a:xfrm>
                <a:off x="2706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Rectangle 3692"/>
              <p:cNvSpPr>
                <a:spLocks noChangeArrowheads="1"/>
              </p:cNvSpPr>
              <p:nvPr/>
            </p:nvSpPr>
            <p:spPr bwMode="auto">
              <a:xfrm>
                <a:off x="2693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45" name="Line 3693"/>
              <p:cNvSpPr>
                <a:spLocks noChangeShapeType="1"/>
              </p:cNvSpPr>
              <p:nvPr/>
            </p:nvSpPr>
            <p:spPr bwMode="auto">
              <a:xfrm flipV="1">
                <a:off x="270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Line 3694"/>
              <p:cNvSpPr>
                <a:spLocks noChangeShapeType="1"/>
              </p:cNvSpPr>
              <p:nvPr/>
            </p:nvSpPr>
            <p:spPr bwMode="auto">
              <a:xfrm>
                <a:off x="270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Line 3695"/>
              <p:cNvSpPr>
                <a:spLocks noChangeShapeType="1"/>
              </p:cNvSpPr>
              <p:nvPr/>
            </p:nvSpPr>
            <p:spPr bwMode="auto">
              <a:xfrm flipH="1">
                <a:off x="2700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Line 3696"/>
              <p:cNvSpPr>
                <a:spLocks noChangeShapeType="1"/>
              </p:cNvSpPr>
              <p:nvPr/>
            </p:nvSpPr>
            <p:spPr bwMode="auto">
              <a:xfrm>
                <a:off x="2706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Rectangle 3697"/>
              <p:cNvSpPr>
                <a:spLocks noChangeArrowheads="1"/>
              </p:cNvSpPr>
              <p:nvPr/>
            </p:nvSpPr>
            <p:spPr bwMode="auto">
              <a:xfrm>
                <a:off x="2700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50" name="Line 3698"/>
              <p:cNvSpPr>
                <a:spLocks noChangeShapeType="1"/>
              </p:cNvSpPr>
              <p:nvPr/>
            </p:nvSpPr>
            <p:spPr bwMode="auto">
              <a:xfrm flipV="1">
                <a:off x="271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Line 3699"/>
              <p:cNvSpPr>
                <a:spLocks noChangeShapeType="1"/>
              </p:cNvSpPr>
              <p:nvPr/>
            </p:nvSpPr>
            <p:spPr bwMode="auto">
              <a:xfrm>
                <a:off x="271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Line 3700"/>
              <p:cNvSpPr>
                <a:spLocks noChangeShapeType="1"/>
              </p:cNvSpPr>
              <p:nvPr/>
            </p:nvSpPr>
            <p:spPr bwMode="auto">
              <a:xfrm flipH="1">
                <a:off x="2706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Line 3701"/>
              <p:cNvSpPr>
                <a:spLocks noChangeShapeType="1"/>
              </p:cNvSpPr>
              <p:nvPr/>
            </p:nvSpPr>
            <p:spPr bwMode="auto">
              <a:xfrm>
                <a:off x="2713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Rectangle 3702"/>
              <p:cNvSpPr>
                <a:spLocks noChangeArrowheads="1"/>
              </p:cNvSpPr>
              <p:nvPr/>
            </p:nvSpPr>
            <p:spPr bwMode="auto">
              <a:xfrm>
                <a:off x="2700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55" name="Line 3703"/>
              <p:cNvSpPr>
                <a:spLocks noChangeShapeType="1"/>
              </p:cNvSpPr>
              <p:nvPr/>
            </p:nvSpPr>
            <p:spPr bwMode="auto">
              <a:xfrm flipV="1">
                <a:off x="2713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Line 3704"/>
              <p:cNvSpPr>
                <a:spLocks noChangeShapeType="1"/>
              </p:cNvSpPr>
              <p:nvPr/>
            </p:nvSpPr>
            <p:spPr bwMode="auto">
              <a:xfrm>
                <a:off x="2713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Line 3705"/>
              <p:cNvSpPr>
                <a:spLocks noChangeShapeType="1"/>
              </p:cNvSpPr>
              <p:nvPr/>
            </p:nvSpPr>
            <p:spPr bwMode="auto">
              <a:xfrm flipH="1">
                <a:off x="2706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Line 3706"/>
              <p:cNvSpPr>
                <a:spLocks noChangeShapeType="1"/>
              </p:cNvSpPr>
              <p:nvPr/>
            </p:nvSpPr>
            <p:spPr bwMode="auto">
              <a:xfrm>
                <a:off x="2713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Rectangle 3707"/>
              <p:cNvSpPr>
                <a:spLocks noChangeArrowheads="1"/>
              </p:cNvSpPr>
              <p:nvPr/>
            </p:nvSpPr>
            <p:spPr bwMode="auto">
              <a:xfrm>
                <a:off x="2700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60" name="Line 3708"/>
              <p:cNvSpPr>
                <a:spLocks noChangeShapeType="1"/>
              </p:cNvSpPr>
              <p:nvPr/>
            </p:nvSpPr>
            <p:spPr bwMode="auto">
              <a:xfrm flipV="1">
                <a:off x="2713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Line 3709"/>
              <p:cNvSpPr>
                <a:spLocks noChangeShapeType="1"/>
              </p:cNvSpPr>
              <p:nvPr/>
            </p:nvSpPr>
            <p:spPr bwMode="auto">
              <a:xfrm>
                <a:off x="2713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Line 3710"/>
              <p:cNvSpPr>
                <a:spLocks noChangeShapeType="1"/>
              </p:cNvSpPr>
              <p:nvPr/>
            </p:nvSpPr>
            <p:spPr bwMode="auto">
              <a:xfrm flipH="1">
                <a:off x="2706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Line 3711"/>
              <p:cNvSpPr>
                <a:spLocks noChangeShapeType="1"/>
              </p:cNvSpPr>
              <p:nvPr/>
            </p:nvSpPr>
            <p:spPr bwMode="auto">
              <a:xfrm>
                <a:off x="2713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Rectangle 3712"/>
              <p:cNvSpPr>
                <a:spLocks noChangeArrowheads="1"/>
              </p:cNvSpPr>
              <p:nvPr/>
            </p:nvSpPr>
            <p:spPr bwMode="auto">
              <a:xfrm>
                <a:off x="2706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65" name="Line 3713"/>
              <p:cNvSpPr>
                <a:spLocks noChangeShapeType="1"/>
              </p:cNvSpPr>
              <p:nvPr/>
            </p:nvSpPr>
            <p:spPr bwMode="auto">
              <a:xfrm flipV="1">
                <a:off x="271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Line 3714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Line 3715"/>
              <p:cNvSpPr>
                <a:spLocks noChangeShapeType="1"/>
              </p:cNvSpPr>
              <p:nvPr/>
            </p:nvSpPr>
            <p:spPr bwMode="auto">
              <a:xfrm flipH="1">
                <a:off x="2713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Line 3716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9" name="Rectangle 3717"/>
              <p:cNvSpPr>
                <a:spLocks noChangeArrowheads="1"/>
              </p:cNvSpPr>
              <p:nvPr/>
            </p:nvSpPr>
            <p:spPr bwMode="auto">
              <a:xfrm>
                <a:off x="2706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70" name="Line 3718"/>
              <p:cNvSpPr>
                <a:spLocks noChangeShapeType="1"/>
              </p:cNvSpPr>
              <p:nvPr/>
            </p:nvSpPr>
            <p:spPr bwMode="auto">
              <a:xfrm flipV="1">
                <a:off x="271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Line 3719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Line 3720"/>
              <p:cNvSpPr>
                <a:spLocks noChangeShapeType="1"/>
              </p:cNvSpPr>
              <p:nvPr/>
            </p:nvSpPr>
            <p:spPr bwMode="auto">
              <a:xfrm flipH="1">
                <a:off x="2713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Line 3721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Rectangle 3722"/>
              <p:cNvSpPr>
                <a:spLocks noChangeArrowheads="1"/>
              </p:cNvSpPr>
              <p:nvPr/>
            </p:nvSpPr>
            <p:spPr bwMode="auto">
              <a:xfrm>
                <a:off x="2706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75" name="Line 3723"/>
              <p:cNvSpPr>
                <a:spLocks noChangeShapeType="1"/>
              </p:cNvSpPr>
              <p:nvPr/>
            </p:nvSpPr>
            <p:spPr bwMode="auto">
              <a:xfrm flipV="1">
                <a:off x="271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Line 3724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Line 3725"/>
              <p:cNvSpPr>
                <a:spLocks noChangeShapeType="1"/>
              </p:cNvSpPr>
              <p:nvPr/>
            </p:nvSpPr>
            <p:spPr bwMode="auto">
              <a:xfrm flipH="1">
                <a:off x="2713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Line 3726"/>
              <p:cNvSpPr>
                <a:spLocks noChangeShapeType="1"/>
              </p:cNvSpPr>
              <p:nvPr/>
            </p:nvSpPr>
            <p:spPr bwMode="auto">
              <a:xfrm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Rectangle 3727"/>
              <p:cNvSpPr>
                <a:spLocks noChangeArrowheads="1"/>
              </p:cNvSpPr>
              <p:nvPr/>
            </p:nvSpPr>
            <p:spPr bwMode="auto">
              <a:xfrm>
                <a:off x="2713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80" name="Line 3728"/>
              <p:cNvSpPr>
                <a:spLocks noChangeShapeType="1"/>
              </p:cNvSpPr>
              <p:nvPr/>
            </p:nvSpPr>
            <p:spPr bwMode="auto">
              <a:xfrm flipV="1">
                <a:off x="272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Line 3729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Line 3730"/>
              <p:cNvSpPr>
                <a:spLocks noChangeShapeType="1"/>
              </p:cNvSpPr>
              <p:nvPr/>
            </p:nvSpPr>
            <p:spPr bwMode="auto">
              <a:xfrm flipH="1"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Line 3731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Rectangle 3732"/>
              <p:cNvSpPr>
                <a:spLocks noChangeArrowheads="1"/>
              </p:cNvSpPr>
              <p:nvPr/>
            </p:nvSpPr>
            <p:spPr bwMode="auto">
              <a:xfrm>
                <a:off x="2713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85" name="Line 3733"/>
              <p:cNvSpPr>
                <a:spLocks noChangeShapeType="1"/>
              </p:cNvSpPr>
              <p:nvPr/>
            </p:nvSpPr>
            <p:spPr bwMode="auto">
              <a:xfrm flipV="1">
                <a:off x="272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Line 3734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Line 3735"/>
              <p:cNvSpPr>
                <a:spLocks noChangeShapeType="1"/>
              </p:cNvSpPr>
              <p:nvPr/>
            </p:nvSpPr>
            <p:spPr bwMode="auto">
              <a:xfrm flipH="1"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Line 3736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Rectangle 3737"/>
              <p:cNvSpPr>
                <a:spLocks noChangeArrowheads="1"/>
              </p:cNvSpPr>
              <p:nvPr/>
            </p:nvSpPr>
            <p:spPr bwMode="auto">
              <a:xfrm>
                <a:off x="2713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90" name="Line 3738"/>
              <p:cNvSpPr>
                <a:spLocks noChangeShapeType="1"/>
              </p:cNvSpPr>
              <p:nvPr/>
            </p:nvSpPr>
            <p:spPr bwMode="auto">
              <a:xfrm flipV="1">
                <a:off x="2726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Line 3739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Line 3740"/>
              <p:cNvSpPr>
                <a:spLocks noChangeShapeType="1"/>
              </p:cNvSpPr>
              <p:nvPr/>
            </p:nvSpPr>
            <p:spPr bwMode="auto">
              <a:xfrm flipH="1">
                <a:off x="2719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Line 3741"/>
              <p:cNvSpPr>
                <a:spLocks noChangeShapeType="1"/>
              </p:cNvSpPr>
              <p:nvPr/>
            </p:nvSpPr>
            <p:spPr bwMode="auto">
              <a:xfrm>
                <a:off x="2726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Rectangle 3742"/>
              <p:cNvSpPr>
                <a:spLocks noChangeArrowheads="1"/>
              </p:cNvSpPr>
              <p:nvPr/>
            </p:nvSpPr>
            <p:spPr bwMode="auto">
              <a:xfrm>
                <a:off x="2719" y="281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395" name="Line 3743"/>
              <p:cNvSpPr>
                <a:spLocks noChangeShapeType="1"/>
              </p:cNvSpPr>
              <p:nvPr/>
            </p:nvSpPr>
            <p:spPr bwMode="auto">
              <a:xfrm flipV="1">
                <a:off x="2732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Line 3744"/>
              <p:cNvSpPr>
                <a:spLocks noChangeShapeType="1"/>
              </p:cNvSpPr>
              <p:nvPr/>
            </p:nvSpPr>
            <p:spPr bwMode="auto">
              <a:xfrm>
                <a:off x="2732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Line 3745"/>
              <p:cNvSpPr>
                <a:spLocks noChangeShapeType="1"/>
              </p:cNvSpPr>
              <p:nvPr/>
            </p:nvSpPr>
            <p:spPr bwMode="auto">
              <a:xfrm flipH="1">
                <a:off x="2726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Line 3746"/>
              <p:cNvSpPr>
                <a:spLocks noChangeShapeType="1"/>
              </p:cNvSpPr>
              <p:nvPr/>
            </p:nvSpPr>
            <p:spPr bwMode="auto">
              <a:xfrm>
                <a:off x="2732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Rectangle 3747"/>
              <p:cNvSpPr>
                <a:spLocks noChangeArrowheads="1"/>
              </p:cNvSpPr>
              <p:nvPr/>
            </p:nvSpPr>
            <p:spPr bwMode="auto">
              <a:xfrm>
                <a:off x="2719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00" name="Line 3748"/>
              <p:cNvSpPr>
                <a:spLocks noChangeShapeType="1"/>
              </p:cNvSpPr>
              <p:nvPr/>
            </p:nvSpPr>
            <p:spPr bwMode="auto">
              <a:xfrm flipV="1">
                <a:off x="2732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Line 3749"/>
              <p:cNvSpPr>
                <a:spLocks noChangeShapeType="1"/>
              </p:cNvSpPr>
              <p:nvPr/>
            </p:nvSpPr>
            <p:spPr bwMode="auto">
              <a:xfrm>
                <a:off x="2732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Line 3750"/>
              <p:cNvSpPr>
                <a:spLocks noChangeShapeType="1"/>
              </p:cNvSpPr>
              <p:nvPr/>
            </p:nvSpPr>
            <p:spPr bwMode="auto">
              <a:xfrm flipH="1">
                <a:off x="2726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Line 3751"/>
              <p:cNvSpPr>
                <a:spLocks noChangeShapeType="1"/>
              </p:cNvSpPr>
              <p:nvPr/>
            </p:nvSpPr>
            <p:spPr bwMode="auto">
              <a:xfrm>
                <a:off x="2732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Rectangle 3752"/>
              <p:cNvSpPr>
                <a:spLocks noChangeArrowheads="1"/>
              </p:cNvSpPr>
              <p:nvPr/>
            </p:nvSpPr>
            <p:spPr bwMode="auto">
              <a:xfrm>
                <a:off x="2726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05" name="Line 3753"/>
              <p:cNvSpPr>
                <a:spLocks noChangeShapeType="1"/>
              </p:cNvSpPr>
              <p:nvPr/>
            </p:nvSpPr>
            <p:spPr bwMode="auto">
              <a:xfrm flipV="1">
                <a:off x="273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Line 3754"/>
              <p:cNvSpPr>
                <a:spLocks noChangeShapeType="1"/>
              </p:cNvSpPr>
              <p:nvPr/>
            </p:nvSpPr>
            <p:spPr bwMode="auto">
              <a:xfrm>
                <a:off x="2739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Line 3755"/>
              <p:cNvSpPr>
                <a:spLocks noChangeShapeType="1"/>
              </p:cNvSpPr>
              <p:nvPr/>
            </p:nvSpPr>
            <p:spPr bwMode="auto">
              <a:xfrm flipH="1">
                <a:off x="2732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Line 3756"/>
              <p:cNvSpPr>
                <a:spLocks noChangeShapeType="1"/>
              </p:cNvSpPr>
              <p:nvPr/>
            </p:nvSpPr>
            <p:spPr bwMode="auto">
              <a:xfrm>
                <a:off x="2739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Rectangle 3757"/>
              <p:cNvSpPr>
                <a:spLocks noChangeArrowheads="1"/>
              </p:cNvSpPr>
              <p:nvPr/>
            </p:nvSpPr>
            <p:spPr bwMode="auto">
              <a:xfrm>
                <a:off x="2726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10" name="Line 3758"/>
              <p:cNvSpPr>
                <a:spLocks noChangeShapeType="1"/>
              </p:cNvSpPr>
              <p:nvPr/>
            </p:nvSpPr>
            <p:spPr bwMode="auto">
              <a:xfrm flipV="1">
                <a:off x="273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Line 3759"/>
              <p:cNvSpPr>
                <a:spLocks noChangeShapeType="1"/>
              </p:cNvSpPr>
              <p:nvPr/>
            </p:nvSpPr>
            <p:spPr bwMode="auto">
              <a:xfrm>
                <a:off x="273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Line 3760"/>
              <p:cNvSpPr>
                <a:spLocks noChangeShapeType="1"/>
              </p:cNvSpPr>
              <p:nvPr/>
            </p:nvSpPr>
            <p:spPr bwMode="auto">
              <a:xfrm flipH="1">
                <a:off x="2732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Line 3761"/>
              <p:cNvSpPr>
                <a:spLocks noChangeShapeType="1"/>
              </p:cNvSpPr>
              <p:nvPr/>
            </p:nvSpPr>
            <p:spPr bwMode="auto">
              <a:xfrm>
                <a:off x="2739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Rectangle 3762"/>
              <p:cNvSpPr>
                <a:spLocks noChangeArrowheads="1"/>
              </p:cNvSpPr>
              <p:nvPr/>
            </p:nvSpPr>
            <p:spPr bwMode="auto">
              <a:xfrm>
                <a:off x="2726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15" name="Line 3763"/>
              <p:cNvSpPr>
                <a:spLocks noChangeShapeType="1"/>
              </p:cNvSpPr>
              <p:nvPr/>
            </p:nvSpPr>
            <p:spPr bwMode="auto">
              <a:xfrm flipV="1">
                <a:off x="2739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Line 3764"/>
              <p:cNvSpPr>
                <a:spLocks noChangeShapeType="1"/>
              </p:cNvSpPr>
              <p:nvPr/>
            </p:nvSpPr>
            <p:spPr bwMode="auto">
              <a:xfrm>
                <a:off x="2739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Line 3765"/>
              <p:cNvSpPr>
                <a:spLocks noChangeShapeType="1"/>
              </p:cNvSpPr>
              <p:nvPr/>
            </p:nvSpPr>
            <p:spPr bwMode="auto">
              <a:xfrm flipH="1">
                <a:off x="2732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Line 3766"/>
              <p:cNvSpPr>
                <a:spLocks noChangeShapeType="1"/>
              </p:cNvSpPr>
              <p:nvPr/>
            </p:nvSpPr>
            <p:spPr bwMode="auto">
              <a:xfrm>
                <a:off x="2739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Rectangle 3767"/>
              <p:cNvSpPr>
                <a:spLocks noChangeArrowheads="1"/>
              </p:cNvSpPr>
              <p:nvPr/>
            </p:nvSpPr>
            <p:spPr bwMode="auto">
              <a:xfrm>
                <a:off x="2732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20" name="Line 3768"/>
              <p:cNvSpPr>
                <a:spLocks noChangeShapeType="1"/>
              </p:cNvSpPr>
              <p:nvPr/>
            </p:nvSpPr>
            <p:spPr bwMode="auto">
              <a:xfrm flipV="1">
                <a:off x="2745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Line 3769"/>
              <p:cNvSpPr>
                <a:spLocks noChangeShapeType="1"/>
              </p:cNvSpPr>
              <p:nvPr/>
            </p:nvSpPr>
            <p:spPr bwMode="auto">
              <a:xfrm>
                <a:off x="2745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Line 3770"/>
              <p:cNvSpPr>
                <a:spLocks noChangeShapeType="1"/>
              </p:cNvSpPr>
              <p:nvPr/>
            </p:nvSpPr>
            <p:spPr bwMode="auto">
              <a:xfrm flipH="1">
                <a:off x="2739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Line 3771"/>
              <p:cNvSpPr>
                <a:spLocks noChangeShapeType="1"/>
              </p:cNvSpPr>
              <p:nvPr/>
            </p:nvSpPr>
            <p:spPr bwMode="auto">
              <a:xfrm>
                <a:off x="2745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Rectangle 3772"/>
              <p:cNvSpPr>
                <a:spLocks noChangeArrowheads="1"/>
              </p:cNvSpPr>
              <p:nvPr/>
            </p:nvSpPr>
            <p:spPr bwMode="auto">
              <a:xfrm>
                <a:off x="2732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25" name="Line 3773"/>
              <p:cNvSpPr>
                <a:spLocks noChangeShapeType="1"/>
              </p:cNvSpPr>
              <p:nvPr/>
            </p:nvSpPr>
            <p:spPr bwMode="auto">
              <a:xfrm flipV="1">
                <a:off x="2745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Line 3774"/>
              <p:cNvSpPr>
                <a:spLocks noChangeShapeType="1"/>
              </p:cNvSpPr>
              <p:nvPr/>
            </p:nvSpPr>
            <p:spPr bwMode="auto">
              <a:xfrm>
                <a:off x="2745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Line 3775"/>
              <p:cNvSpPr>
                <a:spLocks noChangeShapeType="1"/>
              </p:cNvSpPr>
              <p:nvPr/>
            </p:nvSpPr>
            <p:spPr bwMode="auto">
              <a:xfrm flipH="1">
                <a:off x="2739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Line 3776"/>
              <p:cNvSpPr>
                <a:spLocks noChangeShapeType="1"/>
              </p:cNvSpPr>
              <p:nvPr/>
            </p:nvSpPr>
            <p:spPr bwMode="auto">
              <a:xfrm>
                <a:off x="2745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Rectangle 3777"/>
              <p:cNvSpPr>
                <a:spLocks noChangeArrowheads="1"/>
              </p:cNvSpPr>
              <p:nvPr/>
            </p:nvSpPr>
            <p:spPr bwMode="auto">
              <a:xfrm>
                <a:off x="2732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30" name="Line 3778"/>
              <p:cNvSpPr>
                <a:spLocks noChangeShapeType="1"/>
              </p:cNvSpPr>
              <p:nvPr/>
            </p:nvSpPr>
            <p:spPr bwMode="auto">
              <a:xfrm flipV="1">
                <a:off x="2745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Line 3779"/>
              <p:cNvSpPr>
                <a:spLocks noChangeShapeType="1"/>
              </p:cNvSpPr>
              <p:nvPr/>
            </p:nvSpPr>
            <p:spPr bwMode="auto">
              <a:xfrm>
                <a:off x="2745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Line 3780"/>
              <p:cNvSpPr>
                <a:spLocks noChangeShapeType="1"/>
              </p:cNvSpPr>
              <p:nvPr/>
            </p:nvSpPr>
            <p:spPr bwMode="auto">
              <a:xfrm flipH="1">
                <a:off x="2739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Line 3781"/>
              <p:cNvSpPr>
                <a:spLocks noChangeShapeType="1"/>
              </p:cNvSpPr>
              <p:nvPr/>
            </p:nvSpPr>
            <p:spPr bwMode="auto">
              <a:xfrm>
                <a:off x="2745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Rectangle 3782"/>
              <p:cNvSpPr>
                <a:spLocks noChangeArrowheads="1"/>
              </p:cNvSpPr>
              <p:nvPr/>
            </p:nvSpPr>
            <p:spPr bwMode="auto">
              <a:xfrm>
                <a:off x="2739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35" name="Line 3783"/>
              <p:cNvSpPr>
                <a:spLocks noChangeShapeType="1"/>
              </p:cNvSpPr>
              <p:nvPr/>
            </p:nvSpPr>
            <p:spPr bwMode="auto">
              <a:xfrm flipV="1">
                <a:off x="2752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Line 3784"/>
              <p:cNvSpPr>
                <a:spLocks noChangeShapeType="1"/>
              </p:cNvSpPr>
              <p:nvPr/>
            </p:nvSpPr>
            <p:spPr bwMode="auto">
              <a:xfrm>
                <a:off x="2752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Line 3785"/>
              <p:cNvSpPr>
                <a:spLocks noChangeShapeType="1"/>
              </p:cNvSpPr>
              <p:nvPr/>
            </p:nvSpPr>
            <p:spPr bwMode="auto">
              <a:xfrm flipH="1">
                <a:off x="2745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Line 3786"/>
              <p:cNvSpPr>
                <a:spLocks noChangeShapeType="1"/>
              </p:cNvSpPr>
              <p:nvPr/>
            </p:nvSpPr>
            <p:spPr bwMode="auto">
              <a:xfrm>
                <a:off x="2752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Rectangle 3787"/>
              <p:cNvSpPr>
                <a:spLocks noChangeArrowheads="1"/>
              </p:cNvSpPr>
              <p:nvPr/>
            </p:nvSpPr>
            <p:spPr bwMode="auto">
              <a:xfrm>
                <a:off x="2739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40" name="Line 3788"/>
              <p:cNvSpPr>
                <a:spLocks noChangeShapeType="1"/>
              </p:cNvSpPr>
              <p:nvPr/>
            </p:nvSpPr>
            <p:spPr bwMode="auto">
              <a:xfrm flipV="1">
                <a:off x="2752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1" name="Line 3789"/>
              <p:cNvSpPr>
                <a:spLocks noChangeShapeType="1"/>
              </p:cNvSpPr>
              <p:nvPr/>
            </p:nvSpPr>
            <p:spPr bwMode="auto">
              <a:xfrm>
                <a:off x="2752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2" name="Line 3790"/>
              <p:cNvSpPr>
                <a:spLocks noChangeShapeType="1"/>
              </p:cNvSpPr>
              <p:nvPr/>
            </p:nvSpPr>
            <p:spPr bwMode="auto">
              <a:xfrm flipH="1">
                <a:off x="2745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3" name="Line 3791"/>
              <p:cNvSpPr>
                <a:spLocks noChangeShapeType="1"/>
              </p:cNvSpPr>
              <p:nvPr/>
            </p:nvSpPr>
            <p:spPr bwMode="auto">
              <a:xfrm>
                <a:off x="2752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4" name="Rectangle 3792"/>
              <p:cNvSpPr>
                <a:spLocks noChangeArrowheads="1"/>
              </p:cNvSpPr>
              <p:nvPr/>
            </p:nvSpPr>
            <p:spPr bwMode="auto">
              <a:xfrm>
                <a:off x="2739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45" name="Line 3793"/>
              <p:cNvSpPr>
                <a:spLocks noChangeShapeType="1"/>
              </p:cNvSpPr>
              <p:nvPr/>
            </p:nvSpPr>
            <p:spPr bwMode="auto">
              <a:xfrm flipV="1">
                <a:off x="2752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6" name="Line 3794"/>
              <p:cNvSpPr>
                <a:spLocks noChangeShapeType="1"/>
              </p:cNvSpPr>
              <p:nvPr/>
            </p:nvSpPr>
            <p:spPr bwMode="auto">
              <a:xfrm>
                <a:off x="2752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7" name="Line 3795"/>
              <p:cNvSpPr>
                <a:spLocks noChangeShapeType="1"/>
              </p:cNvSpPr>
              <p:nvPr/>
            </p:nvSpPr>
            <p:spPr bwMode="auto">
              <a:xfrm flipH="1">
                <a:off x="2745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8" name="Line 3796"/>
              <p:cNvSpPr>
                <a:spLocks noChangeShapeType="1"/>
              </p:cNvSpPr>
              <p:nvPr/>
            </p:nvSpPr>
            <p:spPr bwMode="auto">
              <a:xfrm>
                <a:off x="2752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9" name="Rectangle 3797"/>
              <p:cNvSpPr>
                <a:spLocks noChangeArrowheads="1"/>
              </p:cNvSpPr>
              <p:nvPr/>
            </p:nvSpPr>
            <p:spPr bwMode="auto">
              <a:xfrm>
                <a:off x="2745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50" name="Line 3798"/>
              <p:cNvSpPr>
                <a:spLocks noChangeShapeType="1"/>
              </p:cNvSpPr>
              <p:nvPr/>
            </p:nvSpPr>
            <p:spPr bwMode="auto">
              <a:xfrm flipV="1">
                <a:off x="275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1" name="Line 3799"/>
              <p:cNvSpPr>
                <a:spLocks noChangeShapeType="1"/>
              </p:cNvSpPr>
              <p:nvPr/>
            </p:nvSpPr>
            <p:spPr bwMode="auto">
              <a:xfrm>
                <a:off x="2758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2" name="Line 3800"/>
              <p:cNvSpPr>
                <a:spLocks noChangeShapeType="1"/>
              </p:cNvSpPr>
              <p:nvPr/>
            </p:nvSpPr>
            <p:spPr bwMode="auto">
              <a:xfrm flipH="1">
                <a:off x="2752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3" name="Line 3801"/>
              <p:cNvSpPr>
                <a:spLocks noChangeShapeType="1"/>
              </p:cNvSpPr>
              <p:nvPr/>
            </p:nvSpPr>
            <p:spPr bwMode="auto">
              <a:xfrm>
                <a:off x="275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4" name="Rectangle 3802"/>
              <p:cNvSpPr>
                <a:spLocks noChangeArrowheads="1"/>
              </p:cNvSpPr>
              <p:nvPr/>
            </p:nvSpPr>
            <p:spPr bwMode="auto">
              <a:xfrm>
                <a:off x="2745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55" name="Line 3803"/>
              <p:cNvSpPr>
                <a:spLocks noChangeShapeType="1"/>
              </p:cNvSpPr>
              <p:nvPr/>
            </p:nvSpPr>
            <p:spPr bwMode="auto">
              <a:xfrm flipV="1">
                <a:off x="2758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6" name="Line 3804"/>
              <p:cNvSpPr>
                <a:spLocks noChangeShapeType="1"/>
              </p:cNvSpPr>
              <p:nvPr/>
            </p:nvSpPr>
            <p:spPr bwMode="auto">
              <a:xfrm>
                <a:off x="2758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7" name="Line 3805"/>
              <p:cNvSpPr>
                <a:spLocks noChangeShapeType="1"/>
              </p:cNvSpPr>
              <p:nvPr/>
            </p:nvSpPr>
            <p:spPr bwMode="auto">
              <a:xfrm flipH="1">
                <a:off x="2752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8" name="Line 3806"/>
              <p:cNvSpPr>
                <a:spLocks noChangeShapeType="1"/>
              </p:cNvSpPr>
              <p:nvPr/>
            </p:nvSpPr>
            <p:spPr bwMode="auto">
              <a:xfrm>
                <a:off x="2758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9" name="Rectangle 3807"/>
              <p:cNvSpPr>
                <a:spLocks noChangeArrowheads="1"/>
              </p:cNvSpPr>
              <p:nvPr/>
            </p:nvSpPr>
            <p:spPr bwMode="auto">
              <a:xfrm>
                <a:off x="2752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60" name="Line 3808"/>
              <p:cNvSpPr>
                <a:spLocks noChangeShapeType="1"/>
              </p:cNvSpPr>
              <p:nvPr/>
            </p:nvSpPr>
            <p:spPr bwMode="auto">
              <a:xfrm flipV="1">
                <a:off x="276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1" name="Line 3809"/>
              <p:cNvSpPr>
                <a:spLocks noChangeShapeType="1"/>
              </p:cNvSpPr>
              <p:nvPr/>
            </p:nvSpPr>
            <p:spPr bwMode="auto">
              <a:xfrm>
                <a:off x="276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2" name="Line 3810"/>
              <p:cNvSpPr>
                <a:spLocks noChangeShapeType="1"/>
              </p:cNvSpPr>
              <p:nvPr/>
            </p:nvSpPr>
            <p:spPr bwMode="auto">
              <a:xfrm flipH="1">
                <a:off x="2758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3" name="Line 3811"/>
              <p:cNvSpPr>
                <a:spLocks noChangeShapeType="1"/>
              </p:cNvSpPr>
              <p:nvPr/>
            </p:nvSpPr>
            <p:spPr bwMode="auto">
              <a:xfrm>
                <a:off x="2764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4" name="Rectangle 3812"/>
              <p:cNvSpPr>
                <a:spLocks noChangeArrowheads="1"/>
              </p:cNvSpPr>
              <p:nvPr/>
            </p:nvSpPr>
            <p:spPr bwMode="auto">
              <a:xfrm>
                <a:off x="2752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65" name="Line 3813"/>
              <p:cNvSpPr>
                <a:spLocks noChangeShapeType="1"/>
              </p:cNvSpPr>
              <p:nvPr/>
            </p:nvSpPr>
            <p:spPr bwMode="auto">
              <a:xfrm flipV="1">
                <a:off x="276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6" name="Line 3814"/>
              <p:cNvSpPr>
                <a:spLocks noChangeShapeType="1"/>
              </p:cNvSpPr>
              <p:nvPr/>
            </p:nvSpPr>
            <p:spPr bwMode="auto">
              <a:xfrm>
                <a:off x="276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7" name="Line 3815"/>
              <p:cNvSpPr>
                <a:spLocks noChangeShapeType="1"/>
              </p:cNvSpPr>
              <p:nvPr/>
            </p:nvSpPr>
            <p:spPr bwMode="auto">
              <a:xfrm flipH="1">
                <a:off x="275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8" name="Line 3816"/>
              <p:cNvSpPr>
                <a:spLocks noChangeShapeType="1"/>
              </p:cNvSpPr>
              <p:nvPr/>
            </p:nvSpPr>
            <p:spPr bwMode="auto">
              <a:xfrm>
                <a:off x="276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9" name="Rectangle 3817"/>
              <p:cNvSpPr>
                <a:spLocks noChangeArrowheads="1"/>
              </p:cNvSpPr>
              <p:nvPr/>
            </p:nvSpPr>
            <p:spPr bwMode="auto">
              <a:xfrm>
                <a:off x="2752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70" name="Line 3818"/>
              <p:cNvSpPr>
                <a:spLocks noChangeShapeType="1"/>
              </p:cNvSpPr>
              <p:nvPr/>
            </p:nvSpPr>
            <p:spPr bwMode="auto">
              <a:xfrm flipV="1">
                <a:off x="276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1" name="Line 3819"/>
              <p:cNvSpPr>
                <a:spLocks noChangeShapeType="1"/>
              </p:cNvSpPr>
              <p:nvPr/>
            </p:nvSpPr>
            <p:spPr bwMode="auto">
              <a:xfrm>
                <a:off x="276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2" name="Line 3820"/>
              <p:cNvSpPr>
                <a:spLocks noChangeShapeType="1"/>
              </p:cNvSpPr>
              <p:nvPr/>
            </p:nvSpPr>
            <p:spPr bwMode="auto">
              <a:xfrm flipH="1">
                <a:off x="275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3" name="Line 3821"/>
              <p:cNvSpPr>
                <a:spLocks noChangeShapeType="1"/>
              </p:cNvSpPr>
              <p:nvPr/>
            </p:nvSpPr>
            <p:spPr bwMode="auto">
              <a:xfrm>
                <a:off x="276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4" name="Rectangle 3822"/>
              <p:cNvSpPr>
                <a:spLocks noChangeArrowheads="1"/>
              </p:cNvSpPr>
              <p:nvPr/>
            </p:nvSpPr>
            <p:spPr bwMode="auto">
              <a:xfrm>
                <a:off x="275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475" name="Line 3823"/>
              <p:cNvSpPr>
                <a:spLocks noChangeShapeType="1"/>
              </p:cNvSpPr>
              <p:nvPr/>
            </p:nvSpPr>
            <p:spPr bwMode="auto">
              <a:xfrm flipV="1">
                <a:off x="277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6" name="Line 3824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29" name="Group 3825"/>
            <p:cNvGrpSpPr>
              <a:grpSpLocks/>
            </p:cNvGrpSpPr>
            <p:nvPr/>
          </p:nvGrpSpPr>
          <p:grpSpPr bwMode="auto">
            <a:xfrm>
              <a:off x="2758" y="2822"/>
              <a:ext cx="123" cy="70"/>
              <a:chOff x="2758" y="2822"/>
              <a:chExt cx="123" cy="70"/>
            </a:xfrm>
          </p:grpSpPr>
          <p:sp>
            <p:nvSpPr>
              <p:cNvPr id="26077" name="Line 3826"/>
              <p:cNvSpPr>
                <a:spLocks noChangeShapeType="1"/>
              </p:cNvSpPr>
              <p:nvPr/>
            </p:nvSpPr>
            <p:spPr bwMode="auto">
              <a:xfrm flipH="1">
                <a:off x="276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Line 3827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Rectangle 3828"/>
              <p:cNvSpPr>
                <a:spLocks noChangeArrowheads="1"/>
              </p:cNvSpPr>
              <p:nvPr/>
            </p:nvSpPr>
            <p:spPr bwMode="auto">
              <a:xfrm>
                <a:off x="275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80" name="Line 3829"/>
              <p:cNvSpPr>
                <a:spLocks noChangeShapeType="1"/>
              </p:cNvSpPr>
              <p:nvPr/>
            </p:nvSpPr>
            <p:spPr bwMode="auto">
              <a:xfrm flipV="1">
                <a:off x="277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Line 3830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Line 3831"/>
              <p:cNvSpPr>
                <a:spLocks noChangeShapeType="1"/>
              </p:cNvSpPr>
              <p:nvPr/>
            </p:nvSpPr>
            <p:spPr bwMode="auto">
              <a:xfrm flipH="1">
                <a:off x="276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Line 3832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Rectangle 3833"/>
              <p:cNvSpPr>
                <a:spLocks noChangeArrowheads="1"/>
              </p:cNvSpPr>
              <p:nvPr/>
            </p:nvSpPr>
            <p:spPr bwMode="auto">
              <a:xfrm>
                <a:off x="2758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85" name="Line 3834"/>
              <p:cNvSpPr>
                <a:spLocks noChangeShapeType="1"/>
              </p:cNvSpPr>
              <p:nvPr/>
            </p:nvSpPr>
            <p:spPr bwMode="auto">
              <a:xfrm flipV="1">
                <a:off x="277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Line 3835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Line 3836"/>
              <p:cNvSpPr>
                <a:spLocks noChangeShapeType="1"/>
              </p:cNvSpPr>
              <p:nvPr/>
            </p:nvSpPr>
            <p:spPr bwMode="auto">
              <a:xfrm flipH="1">
                <a:off x="276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Line 3837"/>
              <p:cNvSpPr>
                <a:spLocks noChangeShapeType="1"/>
              </p:cNvSpPr>
              <p:nvPr/>
            </p:nvSpPr>
            <p:spPr bwMode="auto">
              <a:xfrm>
                <a:off x="2771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Rectangle 3838"/>
              <p:cNvSpPr>
                <a:spLocks noChangeArrowheads="1"/>
              </p:cNvSpPr>
              <p:nvPr/>
            </p:nvSpPr>
            <p:spPr bwMode="auto">
              <a:xfrm>
                <a:off x="2764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90" name="Line 3839"/>
              <p:cNvSpPr>
                <a:spLocks noChangeShapeType="1"/>
              </p:cNvSpPr>
              <p:nvPr/>
            </p:nvSpPr>
            <p:spPr bwMode="auto">
              <a:xfrm flipV="1">
                <a:off x="277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1" name="Line 3840"/>
              <p:cNvSpPr>
                <a:spLocks noChangeShapeType="1"/>
              </p:cNvSpPr>
              <p:nvPr/>
            </p:nvSpPr>
            <p:spPr bwMode="auto">
              <a:xfrm>
                <a:off x="277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2" name="Line 3841"/>
              <p:cNvSpPr>
                <a:spLocks noChangeShapeType="1"/>
              </p:cNvSpPr>
              <p:nvPr/>
            </p:nvSpPr>
            <p:spPr bwMode="auto">
              <a:xfrm flipH="1">
                <a:off x="2771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3" name="Line 3842"/>
              <p:cNvSpPr>
                <a:spLocks noChangeShapeType="1"/>
              </p:cNvSpPr>
              <p:nvPr/>
            </p:nvSpPr>
            <p:spPr bwMode="auto">
              <a:xfrm>
                <a:off x="2777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4" name="Rectangle 3843"/>
              <p:cNvSpPr>
                <a:spLocks noChangeArrowheads="1"/>
              </p:cNvSpPr>
              <p:nvPr/>
            </p:nvSpPr>
            <p:spPr bwMode="auto">
              <a:xfrm>
                <a:off x="2764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95" name="Line 3844"/>
              <p:cNvSpPr>
                <a:spLocks noChangeShapeType="1"/>
              </p:cNvSpPr>
              <p:nvPr/>
            </p:nvSpPr>
            <p:spPr bwMode="auto">
              <a:xfrm flipV="1">
                <a:off x="2777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6" name="Line 3845"/>
              <p:cNvSpPr>
                <a:spLocks noChangeShapeType="1"/>
              </p:cNvSpPr>
              <p:nvPr/>
            </p:nvSpPr>
            <p:spPr bwMode="auto">
              <a:xfrm>
                <a:off x="277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7" name="Line 3846"/>
              <p:cNvSpPr>
                <a:spLocks noChangeShapeType="1"/>
              </p:cNvSpPr>
              <p:nvPr/>
            </p:nvSpPr>
            <p:spPr bwMode="auto">
              <a:xfrm flipH="1">
                <a:off x="2771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8" name="Line 3847"/>
              <p:cNvSpPr>
                <a:spLocks noChangeShapeType="1"/>
              </p:cNvSpPr>
              <p:nvPr/>
            </p:nvSpPr>
            <p:spPr bwMode="auto">
              <a:xfrm>
                <a:off x="2777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99" name="Rectangle 3848"/>
              <p:cNvSpPr>
                <a:spLocks noChangeArrowheads="1"/>
              </p:cNvSpPr>
              <p:nvPr/>
            </p:nvSpPr>
            <p:spPr bwMode="auto">
              <a:xfrm>
                <a:off x="2764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00" name="Line 3849"/>
              <p:cNvSpPr>
                <a:spLocks noChangeShapeType="1"/>
              </p:cNvSpPr>
              <p:nvPr/>
            </p:nvSpPr>
            <p:spPr bwMode="auto">
              <a:xfrm flipV="1">
                <a:off x="277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1" name="Line 3850"/>
              <p:cNvSpPr>
                <a:spLocks noChangeShapeType="1"/>
              </p:cNvSpPr>
              <p:nvPr/>
            </p:nvSpPr>
            <p:spPr bwMode="auto">
              <a:xfrm>
                <a:off x="277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2" name="Line 3851"/>
              <p:cNvSpPr>
                <a:spLocks noChangeShapeType="1"/>
              </p:cNvSpPr>
              <p:nvPr/>
            </p:nvSpPr>
            <p:spPr bwMode="auto">
              <a:xfrm flipH="1">
                <a:off x="2771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3" name="Line 3852"/>
              <p:cNvSpPr>
                <a:spLocks noChangeShapeType="1"/>
              </p:cNvSpPr>
              <p:nvPr/>
            </p:nvSpPr>
            <p:spPr bwMode="auto">
              <a:xfrm>
                <a:off x="2777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3853"/>
              <p:cNvSpPr>
                <a:spLocks noChangeArrowheads="1"/>
              </p:cNvSpPr>
              <p:nvPr/>
            </p:nvSpPr>
            <p:spPr bwMode="auto">
              <a:xfrm>
                <a:off x="2771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05" name="Line 3854"/>
              <p:cNvSpPr>
                <a:spLocks noChangeShapeType="1"/>
              </p:cNvSpPr>
              <p:nvPr/>
            </p:nvSpPr>
            <p:spPr bwMode="auto">
              <a:xfrm flipV="1">
                <a:off x="278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Line 3855"/>
              <p:cNvSpPr>
                <a:spLocks noChangeShapeType="1"/>
              </p:cNvSpPr>
              <p:nvPr/>
            </p:nvSpPr>
            <p:spPr bwMode="auto">
              <a:xfrm>
                <a:off x="278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Line 3856"/>
              <p:cNvSpPr>
                <a:spLocks noChangeShapeType="1"/>
              </p:cNvSpPr>
              <p:nvPr/>
            </p:nvSpPr>
            <p:spPr bwMode="auto">
              <a:xfrm flipH="1">
                <a:off x="2777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8" name="Line 3857"/>
              <p:cNvSpPr>
                <a:spLocks noChangeShapeType="1"/>
              </p:cNvSpPr>
              <p:nvPr/>
            </p:nvSpPr>
            <p:spPr bwMode="auto">
              <a:xfrm>
                <a:off x="2784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9" name="Rectangle 3858"/>
              <p:cNvSpPr>
                <a:spLocks noChangeArrowheads="1"/>
              </p:cNvSpPr>
              <p:nvPr/>
            </p:nvSpPr>
            <p:spPr bwMode="auto">
              <a:xfrm>
                <a:off x="2771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10" name="Line 3859"/>
              <p:cNvSpPr>
                <a:spLocks noChangeShapeType="1"/>
              </p:cNvSpPr>
              <p:nvPr/>
            </p:nvSpPr>
            <p:spPr bwMode="auto">
              <a:xfrm flipV="1">
                <a:off x="278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1" name="Line 3860"/>
              <p:cNvSpPr>
                <a:spLocks noChangeShapeType="1"/>
              </p:cNvSpPr>
              <p:nvPr/>
            </p:nvSpPr>
            <p:spPr bwMode="auto">
              <a:xfrm>
                <a:off x="278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2" name="Line 3861"/>
              <p:cNvSpPr>
                <a:spLocks noChangeShapeType="1"/>
              </p:cNvSpPr>
              <p:nvPr/>
            </p:nvSpPr>
            <p:spPr bwMode="auto">
              <a:xfrm flipH="1">
                <a:off x="2777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3" name="Line 3862"/>
              <p:cNvSpPr>
                <a:spLocks noChangeShapeType="1"/>
              </p:cNvSpPr>
              <p:nvPr/>
            </p:nvSpPr>
            <p:spPr bwMode="auto">
              <a:xfrm>
                <a:off x="2784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4" name="Rectangle 3863"/>
              <p:cNvSpPr>
                <a:spLocks noChangeArrowheads="1"/>
              </p:cNvSpPr>
              <p:nvPr/>
            </p:nvSpPr>
            <p:spPr bwMode="auto">
              <a:xfrm>
                <a:off x="2771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15" name="Line 3864"/>
              <p:cNvSpPr>
                <a:spLocks noChangeShapeType="1"/>
              </p:cNvSpPr>
              <p:nvPr/>
            </p:nvSpPr>
            <p:spPr bwMode="auto">
              <a:xfrm flipV="1">
                <a:off x="278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6" name="Line 3865"/>
              <p:cNvSpPr>
                <a:spLocks noChangeShapeType="1"/>
              </p:cNvSpPr>
              <p:nvPr/>
            </p:nvSpPr>
            <p:spPr bwMode="auto">
              <a:xfrm>
                <a:off x="2784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7" name="Line 3866"/>
              <p:cNvSpPr>
                <a:spLocks noChangeShapeType="1"/>
              </p:cNvSpPr>
              <p:nvPr/>
            </p:nvSpPr>
            <p:spPr bwMode="auto">
              <a:xfrm flipH="1">
                <a:off x="2777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Line 3867"/>
              <p:cNvSpPr>
                <a:spLocks noChangeShapeType="1"/>
              </p:cNvSpPr>
              <p:nvPr/>
            </p:nvSpPr>
            <p:spPr bwMode="auto">
              <a:xfrm>
                <a:off x="2784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Rectangle 3868"/>
              <p:cNvSpPr>
                <a:spLocks noChangeArrowheads="1"/>
              </p:cNvSpPr>
              <p:nvPr/>
            </p:nvSpPr>
            <p:spPr bwMode="auto">
              <a:xfrm>
                <a:off x="2777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20" name="Line 3869"/>
              <p:cNvSpPr>
                <a:spLocks noChangeShapeType="1"/>
              </p:cNvSpPr>
              <p:nvPr/>
            </p:nvSpPr>
            <p:spPr bwMode="auto">
              <a:xfrm flipV="1">
                <a:off x="279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Line 3870"/>
              <p:cNvSpPr>
                <a:spLocks noChangeShapeType="1"/>
              </p:cNvSpPr>
              <p:nvPr/>
            </p:nvSpPr>
            <p:spPr bwMode="auto">
              <a:xfrm>
                <a:off x="279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2" name="Line 3871"/>
              <p:cNvSpPr>
                <a:spLocks noChangeShapeType="1"/>
              </p:cNvSpPr>
              <p:nvPr/>
            </p:nvSpPr>
            <p:spPr bwMode="auto">
              <a:xfrm flipH="1">
                <a:off x="2784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3" name="Line 3872"/>
              <p:cNvSpPr>
                <a:spLocks noChangeShapeType="1"/>
              </p:cNvSpPr>
              <p:nvPr/>
            </p:nvSpPr>
            <p:spPr bwMode="auto">
              <a:xfrm>
                <a:off x="2790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4" name="Rectangle 3873"/>
              <p:cNvSpPr>
                <a:spLocks noChangeArrowheads="1"/>
              </p:cNvSpPr>
              <p:nvPr/>
            </p:nvSpPr>
            <p:spPr bwMode="auto">
              <a:xfrm>
                <a:off x="2777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25" name="Line 3874"/>
              <p:cNvSpPr>
                <a:spLocks noChangeShapeType="1"/>
              </p:cNvSpPr>
              <p:nvPr/>
            </p:nvSpPr>
            <p:spPr bwMode="auto">
              <a:xfrm flipV="1">
                <a:off x="2790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6" name="Line 3875"/>
              <p:cNvSpPr>
                <a:spLocks noChangeShapeType="1"/>
              </p:cNvSpPr>
              <p:nvPr/>
            </p:nvSpPr>
            <p:spPr bwMode="auto">
              <a:xfrm>
                <a:off x="279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7" name="Line 3876"/>
              <p:cNvSpPr>
                <a:spLocks noChangeShapeType="1"/>
              </p:cNvSpPr>
              <p:nvPr/>
            </p:nvSpPr>
            <p:spPr bwMode="auto">
              <a:xfrm flipH="1">
                <a:off x="2784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8" name="Line 3877"/>
              <p:cNvSpPr>
                <a:spLocks noChangeShapeType="1"/>
              </p:cNvSpPr>
              <p:nvPr/>
            </p:nvSpPr>
            <p:spPr bwMode="auto">
              <a:xfrm>
                <a:off x="279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9" name="Rectangle 3878"/>
              <p:cNvSpPr>
                <a:spLocks noChangeArrowheads="1"/>
              </p:cNvSpPr>
              <p:nvPr/>
            </p:nvSpPr>
            <p:spPr bwMode="auto">
              <a:xfrm>
                <a:off x="2784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30" name="Line 3879"/>
              <p:cNvSpPr>
                <a:spLocks noChangeShapeType="1"/>
              </p:cNvSpPr>
              <p:nvPr/>
            </p:nvSpPr>
            <p:spPr bwMode="auto">
              <a:xfrm flipV="1">
                <a:off x="279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1" name="Line 3880"/>
              <p:cNvSpPr>
                <a:spLocks noChangeShapeType="1"/>
              </p:cNvSpPr>
              <p:nvPr/>
            </p:nvSpPr>
            <p:spPr bwMode="auto">
              <a:xfrm>
                <a:off x="2797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2" name="Line 3881"/>
              <p:cNvSpPr>
                <a:spLocks noChangeShapeType="1"/>
              </p:cNvSpPr>
              <p:nvPr/>
            </p:nvSpPr>
            <p:spPr bwMode="auto">
              <a:xfrm flipH="1">
                <a:off x="2790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3" name="Line 3882"/>
              <p:cNvSpPr>
                <a:spLocks noChangeShapeType="1"/>
              </p:cNvSpPr>
              <p:nvPr/>
            </p:nvSpPr>
            <p:spPr bwMode="auto">
              <a:xfrm>
                <a:off x="279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4" name="Rectangle 3883"/>
              <p:cNvSpPr>
                <a:spLocks noChangeArrowheads="1"/>
              </p:cNvSpPr>
              <p:nvPr/>
            </p:nvSpPr>
            <p:spPr bwMode="auto">
              <a:xfrm>
                <a:off x="2784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35" name="Line 3884"/>
              <p:cNvSpPr>
                <a:spLocks noChangeShapeType="1"/>
              </p:cNvSpPr>
              <p:nvPr/>
            </p:nvSpPr>
            <p:spPr bwMode="auto">
              <a:xfrm flipV="1">
                <a:off x="279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6" name="Line 3885"/>
              <p:cNvSpPr>
                <a:spLocks noChangeShapeType="1"/>
              </p:cNvSpPr>
              <p:nvPr/>
            </p:nvSpPr>
            <p:spPr bwMode="auto">
              <a:xfrm>
                <a:off x="2797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7" name="Line 3886"/>
              <p:cNvSpPr>
                <a:spLocks noChangeShapeType="1"/>
              </p:cNvSpPr>
              <p:nvPr/>
            </p:nvSpPr>
            <p:spPr bwMode="auto">
              <a:xfrm flipH="1">
                <a:off x="2790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8" name="Line 3887"/>
              <p:cNvSpPr>
                <a:spLocks noChangeShapeType="1"/>
              </p:cNvSpPr>
              <p:nvPr/>
            </p:nvSpPr>
            <p:spPr bwMode="auto">
              <a:xfrm>
                <a:off x="279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39" name="Rectangle 3888"/>
              <p:cNvSpPr>
                <a:spLocks noChangeArrowheads="1"/>
              </p:cNvSpPr>
              <p:nvPr/>
            </p:nvSpPr>
            <p:spPr bwMode="auto">
              <a:xfrm>
                <a:off x="2784" y="282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40" name="Line 3889"/>
              <p:cNvSpPr>
                <a:spLocks noChangeShapeType="1"/>
              </p:cNvSpPr>
              <p:nvPr/>
            </p:nvSpPr>
            <p:spPr bwMode="auto">
              <a:xfrm flipV="1">
                <a:off x="2797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Line 3890"/>
              <p:cNvSpPr>
                <a:spLocks noChangeShapeType="1"/>
              </p:cNvSpPr>
              <p:nvPr/>
            </p:nvSpPr>
            <p:spPr bwMode="auto">
              <a:xfrm>
                <a:off x="2797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Line 3891"/>
              <p:cNvSpPr>
                <a:spLocks noChangeShapeType="1"/>
              </p:cNvSpPr>
              <p:nvPr/>
            </p:nvSpPr>
            <p:spPr bwMode="auto">
              <a:xfrm flipH="1">
                <a:off x="2790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Line 3892"/>
              <p:cNvSpPr>
                <a:spLocks noChangeShapeType="1"/>
              </p:cNvSpPr>
              <p:nvPr/>
            </p:nvSpPr>
            <p:spPr bwMode="auto">
              <a:xfrm>
                <a:off x="2797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Rectangle 3893"/>
              <p:cNvSpPr>
                <a:spLocks noChangeArrowheads="1"/>
              </p:cNvSpPr>
              <p:nvPr/>
            </p:nvSpPr>
            <p:spPr bwMode="auto">
              <a:xfrm>
                <a:off x="2790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45" name="Line 3894"/>
              <p:cNvSpPr>
                <a:spLocks noChangeShapeType="1"/>
              </p:cNvSpPr>
              <p:nvPr/>
            </p:nvSpPr>
            <p:spPr bwMode="auto">
              <a:xfrm flipV="1">
                <a:off x="280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Line 3895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Line 3896"/>
              <p:cNvSpPr>
                <a:spLocks noChangeShapeType="1"/>
              </p:cNvSpPr>
              <p:nvPr/>
            </p:nvSpPr>
            <p:spPr bwMode="auto">
              <a:xfrm flipH="1">
                <a:off x="279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Line 3897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Rectangle 3898"/>
              <p:cNvSpPr>
                <a:spLocks noChangeArrowheads="1"/>
              </p:cNvSpPr>
              <p:nvPr/>
            </p:nvSpPr>
            <p:spPr bwMode="auto">
              <a:xfrm>
                <a:off x="2790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50" name="Line 3899"/>
              <p:cNvSpPr>
                <a:spLocks noChangeShapeType="1"/>
              </p:cNvSpPr>
              <p:nvPr/>
            </p:nvSpPr>
            <p:spPr bwMode="auto">
              <a:xfrm flipV="1">
                <a:off x="280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Line 3900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Line 3901"/>
              <p:cNvSpPr>
                <a:spLocks noChangeShapeType="1"/>
              </p:cNvSpPr>
              <p:nvPr/>
            </p:nvSpPr>
            <p:spPr bwMode="auto">
              <a:xfrm flipH="1">
                <a:off x="279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Line 3902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Rectangle 3903"/>
              <p:cNvSpPr>
                <a:spLocks noChangeArrowheads="1"/>
              </p:cNvSpPr>
              <p:nvPr/>
            </p:nvSpPr>
            <p:spPr bwMode="auto">
              <a:xfrm>
                <a:off x="2790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55" name="Line 3904"/>
              <p:cNvSpPr>
                <a:spLocks noChangeShapeType="1"/>
              </p:cNvSpPr>
              <p:nvPr/>
            </p:nvSpPr>
            <p:spPr bwMode="auto">
              <a:xfrm flipV="1">
                <a:off x="2803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Line 3905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Line 3906"/>
              <p:cNvSpPr>
                <a:spLocks noChangeShapeType="1"/>
              </p:cNvSpPr>
              <p:nvPr/>
            </p:nvSpPr>
            <p:spPr bwMode="auto">
              <a:xfrm flipH="1">
                <a:off x="2797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Line 3907"/>
              <p:cNvSpPr>
                <a:spLocks noChangeShapeType="1"/>
              </p:cNvSpPr>
              <p:nvPr/>
            </p:nvSpPr>
            <p:spPr bwMode="auto">
              <a:xfrm>
                <a:off x="280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Rectangle 3908"/>
              <p:cNvSpPr>
                <a:spLocks noChangeArrowheads="1"/>
              </p:cNvSpPr>
              <p:nvPr/>
            </p:nvSpPr>
            <p:spPr bwMode="auto">
              <a:xfrm>
                <a:off x="2797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60" name="Line 3909"/>
              <p:cNvSpPr>
                <a:spLocks noChangeShapeType="1"/>
              </p:cNvSpPr>
              <p:nvPr/>
            </p:nvSpPr>
            <p:spPr bwMode="auto">
              <a:xfrm flipV="1">
                <a:off x="281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Line 3910"/>
              <p:cNvSpPr>
                <a:spLocks noChangeShapeType="1"/>
              </p:cNvSpPr>
              <p:nvPr/>
            </p:nvSpPr>
            <p:spPr bwMode="auto">
              <a:xfrm>
                <a:off x="281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Line 3911"/>
              <p:cNvSpPr>
                <a:spLocks noChangeShapeType="1"/>
              </p:cNvSpPr>
              <p:nvPr/>
            </p:nvSpPr>
            <p:spPr bwMode="auto">
              <a:xfrm flipH="1">
                <a:off x="280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Line 3912"/>
              <p:cNvSpPr>
                <a:spLocks noChangeShapeType="1"/>
              </p:cNvSpPr>
              <p:nvPr/>
            </p:nvSpPr>
            <p:spPr bwMode="auto">
              <a:xfrm>
                <a:off x="281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Rectangle 3913"/>
              <p:cNvSpPr>
                <a:spLocks noChangeArrowheads="1"/>
              </p:cNvSpPr>
              <p:nvPr/>
            </p:nvSpPr>
            <p:spPr bwMode="auto">
              <a:xfrm>
                <a:off x="2797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65" name="Line 3914"/>
              <p:cNvSpPr>
                <a:spLocks noChangeShapeType="1"/>
              </p:cNvSpPr>
              <p:nvPr/>
            </p:nvSpPr>
            <p:spPr bwMode="auto">
              <a:xfrm flipV="1">
                <a:off x="281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Line 3915"/>
              <p:cNvSpPr>
                <a:spLocks noChangeShapeType="1"/>
              </p:cNvSpPr>
              <p:nvPr/>
            </p:nvSpPr>
            <p:spPr bwMode="auto">
              <a:xfrm>
                <a:off x="2810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Line 3916"/>
              <p:cNvSpPr>
                <a:spLocks noChangeShapeType="1"/>
              </p:cNvSpPr>
              <p:nvPr/>
            </p:nvSpPr>
            <p:spPr bwMode="auto">
              <a:xfrm flipH="1">
                <a:off x="2803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" name="Line 3917"/>
              <p:cNvSpPr>
                <a:spLocks noChangeShapeType="1"/>
              </p:cNvSpPr>
              <p:nvPr/>
            </p:nvSpPr>
            <p:spPr bwMode="auto">
              <a:xfrm>
                <a:off x="281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" name="Rectangle 3918"/>
              <p:cNvSpPr>
                <a:spLocks noChangeArrowheads="1"/>
              </p:cNvSpPr>
              <p:nvPr/>
            </p:nvSpPr>
            <p:spPr bwMode="auto">
              <a:xfrm>
                <a:off x="2797" y="2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70" name="Line 3919"/>
              <p:cNvSpPr>
                <a:spLocks noChangeShapeType="1"/>
              </p:cNvSpPr>
              <p:nvPr/>
            </p:nvSpPr>
            <p:spPr bwMode="auto">
              <a:xfrm flipV="1">
                <a:off x="2810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Line 3920"/>
              <p:cNvSpPr>
                <a:spLocks noChangeShapeType="1"/>
              </p:cNvSpPr>
              <p:nvPr/>
            </p:nvSpPr>
            <p:spPr bwMode="auto">
              <a:xfrm>
                <a:off x="2810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3921"/>
              <p:cNvSpPr>
                <a:spLocks noChangeShapeType="1"/>
              </p:cNvSpPr>
              <p:nvPr/>
            </p:nvSpPr>
            <p:spPr bwMode="auto">
              <a:xfrm flipH="1">
                <a:off x="2803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Line 3922"/>
              <p:cNvSpPr>
                <a:spLocks noChangeShapeType="1"/>
              </p:cNvSpPr>
              <p:nvPr/>
            </p:nvSpPr>
            <p:spPr bwMode="auto">
              <a:xfrm>
                <a:off x="2810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Rectangle 3923"/>
              <p:cNvSpPr>
                <a:spLocks noChangeArrowheads="1"/>
              </p:cNvSpPr>
              <p:nvPr/>
            </p:nvSpPr>
            <p:spPr bwMode="auto">
              <a:xfrm>
                <a:off x="2803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75" name="Line 3924"/>
              <p:cNvSpPr>
                <a:spLocks noChangeShapeType="1"/>
              </p:cNvSpPr>
              <p:nvPr/>
            </p:nvSpPr>
            <p:spPr bwMode="auto">
              <a:xfrm flipV="1">
                <a:off x="281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Line 3925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Line 3926"/>
              <p:cNvSpPr>
                <a:spLocks noChangeShapeType="1"/>
              </p:cNvSpPr>
              <p:nvPr/>
            </p:nvSpPr>
            <p:spPr bwMode="auto">
              <a:xfrm flipH="1">
                <a:off x="281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Line 3927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Rectangle 3928"/>
              <p:cNvSpPr>
                <a:spLocks noChangeArrowheads="1"/>
              </p:cNvSpPr>
              <p:nvPr/>
            </p:nvSpPr>
            <p:spPr bwMode="auto">
              <a:xfrm>
                <a:off x="2803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80" name="Line 3929"/>
              <p:cNvSpPr>
                <a:spLocks noChangeShapeType="1"/>
              </p:cNvSpPr>
              <p:nvPr/>
            </p:nvSpPr>
            <p:spPr bwMode="auto">
              <a:xfrm flipV="1">
                <a:off x="281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Line 3930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Line 3931"/>
              <p:cNvSpPr>
                <a:spLocks noChangeShapeType="1"/>
              </p:cNvSpPr>
              <p:nvPr/>
            </p:nvSpPr>
            <p:spPr bwMode="auto">
              <a:xfrm flipH="1">
                <a:off x="281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Line 3932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Rectangle 3933"/>
              <p:cNvSpPr>
                <a:spLocks noChangeArrowheads="1"/>
              </p:cNvSpPr>
              <p:nvPr/>
            </p:nvSpPr>
            <p:spPr bwMode="auto">
              <a:xfrm>
                <a:off x="2803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85" name="Line 3934"/>
              <p:cNvSpPr>
                <a:spLocks noChangeShapeType="1"/>
              </p:cNvSpPr>
              <p:nvPr/>
            </p:nvSpPr>
            <p:spPr bwMode="auto">
              <a:xfrm flipV="1">
                <a:off x="281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Line 3935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Line 3936"/>
              <p:cNvSpPr>
                <a:spLocks noChangeShapeType="1"/>
              </p:cNvSpPr>
              <p:nvPr/>
            </p:nvSpPr>
            <p:spPr bwMode="auto">
              <a:xfrm flipH="1">
                <a:off x="2810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3937"/>
              <p:cNvSpPr>
                <a:spLocks noChangeShapeType="1"/>
              </p:cNvSpPr>
              <p:nvPr/>
            </p:nvSpPr>
            <p:spPr bwMode="auto">
              <a:xfrm>
                <a:off x="281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Rectangle 3938"/>
              <p:cNvSpPr>
                <a:spLocks noChangeArrowheads="1"/>
              </p:cNvSpPr>
              <p:nvPr/>
            </p:nvSpPr>
            <p:spPr bwMode="auto">
              <a:xfrm>
                <a:off x="2810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90" name="Line 3939"/>
              <p:cNvSpPr>
                <a:spLocks noChangeShapeType="1"/>
              </p:cNvSpPr>
              <p:nvPr/>
            </p:nvSpPr>
            <p:spPr bwMode="auto">
              <a:xfrm flipV="1">
                <a:off x="282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Line 3940"/>
              <p:cNvSpPr>
                <a:spLocks noChangeShapeType="1"/>
              </p:cNvSpPr>
              <p:nvPr/>
            </p:nvSpPr>
            <p:spPr bwMode="auto">
              <a:xfrm>
                <a:off x="282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Line 3941"/>
              <p:cNvSpPr>
                <a:spLocks noChangeShapeType="1"/>
              </p:cNvSpPr>
              <p:nvPr/>
            </p:nvSpPr>
            <p:spPr bwMode="auto">
              <a:xfrm flipH="1">
                <a:off x="281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Line 3942"/>
              <p:cNvSpPr>
                <a:spLocks noChangeShapeType="1"/>
              </p:cNvSpPr>
              <p:nvPr/>
            </p:nvSpPr>
            <p:spPr bwMode="auto">
              <a:xfrm>
                <a:off x="282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Rectangle 3943"/>
              <p:cNvSpPr>
                <a:spLocks noChangeArrowheads="1"/>
              </p:cNvSpPr>
              <p:nvPr/>
            </p:nvSpPr>
            <p:spPr bwMode="auto">
              <a:xfrm>
                <a:off x="2810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195" name="Line 3944"/>
              <p:cNvSpPr>
                <a:spLocks noChangeShapeType="1"/>
              </p:cNvSpPr>
              <p:nvPr/>
            </p:nvSpPr>
            <p:spPr bwMode="auto">
              <a:xfrm flipV="1">
                <a:off x="2823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3945"/>
              <p:cNvSpPr>
                <a:spLocks noChangeShapeType="1"/>
              </p:cNvSpPr>
              <p:nvPr/>
            </p:nvSpPr>
            <p:spPr bwMode="auto">
              <a:xfrm>
                <a:off x="2823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Line 3946"/>
              <p:cNvSpPr>
                <a:spLocks noChangeShapeType="1"/>
              </p:cNvSpPr>
              <p:nvPr/>
            </p:nvSpPr>
            <p:spPr bwMode="auto">
              <a:xfrm flipH="1">
                <a:off x="2816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Line 3947"/>
              <p:cNvSpPr>
                <a:spLocks noChangeShapeType="1"/>
              </p:cNvSpPr>
              <p:nvPr/>
            </p:nvSpPr>
            <p:spPr bwMode="auto">
              <a:xfrm>
                <a:off x="282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Rectangle 3948"/>
              <p:cNvSpPr>
                <a:spLocks noChangeArrowheads="1"/>
              </p:cNvSpPr>
              <p:nvPr/>
            </p:nvSpPr>
            <p:spPr bwMode="auto">
              <a:xfrm>
                <a:off x="2816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00" name="Line 3949"/>
              <p:cNvSpPr>
                <a:spLocks noChangeShapeType="1"/>
              </p:cNvSpPr>
              <p:nvPr/>
            </p:nvSpPr>
            <p:spPr bwMode="auto">
              <a:xfrm flipV="1">
                <a:off x="282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Line 3950"/>
              <p:cNvSpPr>
                <a:spLocks noChangeShapeType="1"/>
              </p:cNvSpPr>
              <p:nvPr/>
            </p:nvSpPr>
            <p:spPr bwMode="auto">
              <a:xfrm>
                <a:off x="282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Line 3951"/>
              <p:cNvSpPr>
                <a:spLocks noChangeShapeType="1"/>
              </p:cNvSpPr>
              <p:nvPr/>
            </p:nvSpPr>
            <p:spPr bwMode="auto">
              <a:xfrm flipH="1">
                <a:off x="282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Line 3952"/>
              <p:cNvSpPr>
                <a:spLocks noChangeShapeType="1"/>
              </p:cNvSpPr>
              <p:nvPr/>
            </p:nvSpPr>
            <p:spPr bwMode="auto">
              <a:xfrm>
                <a:off x="2829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Rectangle 3953"/>
              <p:cNvSpPr>
                <a:spLocks noChangeArrowheads="1"/>
              </p:cNvSpPr>
              <p:nvPr/>
            </p:nvSpPr>
            <p:spPr bwMode="auto">
              <a:xfrm>
                <a:off x="2816" y="2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05" name="Line 3954"/>
              <p:cNvSpPr>
                <a:spLocks noChangeShapeType="1"/>
              </p:cNvSpPr>
              <p:nvPr/>
            </p:nvSpPr>
            <p:spPr bwMode="auto">
              <a:xfrm flipV="1">
                <a:off x="2829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Line 3955"/>
              <p:cNvSpPr>
                <a:spLocks noChangeShapeType="1"/>
              </p:cNvSpPr>
              <p:nvPr/>
            </p:nvSpPr>
            <p:spPr bwMode="auto">
              <a:xfrm>
                <a:off x="282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Line 3956"/>
              <p:cNvSpPr>
                <a:spLocks noChangeShapeType="1"/>
              </p:cNvSpPr>
              <p:nvPr/>
            </p:nvSpPr>
            <p:spPr bwMode="auto">
              <a:xfrm flipH="1">
                <a:off x="2823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Line 3957"/>
              <p:cNvSpPr>
                <a:spLocks noChangeShapeType="1"/>
              </p:cNvSpPr>
              <p:nvPr/>
            </p:nvSpPr>
            <p:spPr bwMode="auto">
              <a:xfrm>
                <a:off x="2829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Rectangle 3958"/>
              <p:cNvSpPr>
                <a:spLocks noChangeArrowheads="1"/>
              </p:cNvSpPr>
              <p:nvPr/>
            </p:nvSpPr>
            <p:spPr bwMode="auto">
              <a:xfrm>
                <a:off x="2816" y="284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10" name="Line 3959"/>
              <p:cNvSpPr>
                <a:spLocks noChangeShapeType="1"/>
              </p:cNvSpPr>
              <p:nvPr/>
            </p:nvSpPr>
            <p:spPr bwMode="auto">
              <a:xfrm flipV="1">
                <a:off x="282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Line 3960"/>
              <p:cNvSpPr>
                <a:spLocks noChangeShapeType="1"/>
              </p:cNvSpPr>
              <p:nvPr/>
            </p:nvSpPr>
            <p:spPr bwMode="auto">
              <a:xfrm>
                <a:off x="282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3961"/>
              <p:cNvSpPr>
                <a:spLocks noChangeShapeType="1"/>
              </p:cNvSpPr>
              <p:nvPr/>
            </p:nvSpPr>
            <p:spPr bwMode="auto">
              <a:xfrm flipH="1">
                <a:off x="2823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Line 3962"/>
              <p:cNvSpPr>
                <a:spLocks noChangeShapeType="1"/>
              </p:cNvSpPr>
              <p:nvPr/>
            </p:nvSpPr>
            <p:spPr bwMode="auto">
              <a:xfrm>
                <a:off x="2829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Rectangle 3963"/>
              <p:cNvSpPr>
                <a:spLocks noChangeArrowheads="1"/>
              </p:cNvSpPr>
              <p:nvPr/>
            </p:nvSpPr>
            <p:spPr bwMode="auto">
              <a:xfrm>
                <a:off x="2823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15" name="Line 3964"/>
              <p:cNvSpPr>
                <a:spLocks noChangeShapeType="1"/>
              </p:cNvSpPr>
              <p:nvPr/>
            </p:nvSpPr>
            <p:spPr bwMode="auto">
              <a:xfrm flipV="1">
                <a:off x="2836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Line 3965"/>
              <p:cNvSpPr>
                <a:spLocks noChangeShapeType="1"/>
              </p:cNvSpPr>
              <p:nvPr/>
            </p:nvSpPr>
            <p:spPr bwMode="auto">
              <a:xfrm>
                <a:off x="283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Line 3966"/>
              <p:cNvSpPr>
                <a:spLocks noChangeShapeType="1"/>
              </p:cNvSpPr>
              <p:nvPr/>
            </p:nvSpPr>
            <p:spPr bwMode="auto">
              <a:xfrm flipH="1">
                <a:off x="2829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Line 3967"/>
              <p:cNvSpPr>
                <a:spLocks noChangeShapeType="1"/>
              </p:cNvSpPr>
              <p:nvPr/>
            </p:nvSpPr>
            <p:spPr bwMode="auto">
              <a:xfrm>
                <a:off x="2836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Rectangle 3968"/>
              <p:cNvSpPr>
                <a:spLocks noChangeArrowheads="1"/>
              </p:cNvSpPr>
              <p:nvPr/>
            </p:nvSpPr>
            <p:spPr bwMode="auto">
              <a:xfrm>
                <a:off x="2823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20" name="Line 3969"/>
              <p:cNvSpPr>
                <a:spLocks noChangeShapeType="1"/>
              </p:cNvSpPr>
              <p:nvPr/>
            </p:nvSpPr>
            <p:spPr bwMode="auto">
              <a:xfrm flipV="1">
                <a:off x="283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Line 3970"/>
              <p:cNvSpPr>
                <a:spLocks noChangeShapeType="1"/>
              </p:cNvSpPr>
              <p:nvPr/>
            </p:nvSpPr>
            <p:spPr bwMode="auto">
              <a:xfrm>
                <a:off x="2836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Line 3971"/>
              <p:cNvSpPr>
                <a:spLocks noChangeShapeType="1"/>
              </p:cNvSpPr>
              <p:nvPr/>
            </p:nvSpPr>
            <p:spPr bwMode="auto">
              <a:xfrm flipH="1">
                <a:off x="2829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Line 3972"/>
              <p:cNvSpPr>
                <a:spLocks noChangeShapeType="1"/>
              </p:cNvSpPr>
              <p:nvPr/>
            </p:nvSpPr>
            <p:spPr bwMode="auto">
              <a:xfrm>
                <a:off x="283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Rectangle 3973"/>
              <p:cNvSpPr>
                <a:spLocks noChangeArrowheads="1"/>
              </p:cNvSpPr>
              <p:nvPr/>
            </p:nvSpPr>
            <p:spPr bwMode="auto">
              <a:xfrm>
                <a:off x="2823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25" name="Line 3974"/>
              <p:cNvSpPr>
                <a:spLocks noChangeShapeType="1"/>
              </p:cNvSpPr>
              <p:nvPr/>
            </p:nvSpPr>
            <p:spPr bwMode="auto">
              <a:xfrm flipV="1">
                <a:off x="2836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Line 3975"/>
              <p:cNvSpPr>
                <a:spLocks noChangeShapeType="1"/>
              </p:cNvSpPr>
              <p:nvPr/>
            </p:nvSpPr>
            <p:spPr bwMode="auto">
              <a:xfrm>
                <a:off x="2836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Line 3976"/>
              <p:cNvSpPr>
                <a:spLocks noChangeShapeType="1"/>
              </p:cNvSpPr>
              <p:nvPr/>
            </p:nvSpPr>
            <p:spPr bwMode="auto">
              <a:xfrm flipH="1">
                <a:off x="2829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Line 3977"/>
              <p:cNvSpPr>
                <a:spLocks noChangeShapeType="1"/>
              </p:cNvSpPr>
              <p:nvPr/>
            </p:nvSpPr>
            <p:spPr bwMode="auto">
              <a:xfrm>
                <a:off x="283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Rectangle 3978"/>
              <p:cNvSpPr>
                <a:spLocks noChangeArrowheads="1"/>
              </p:cNvSpPr>
              <p:nvPr/>
            </p:nvSpPr>
            <p:spPr bwMode="auto">
              <a:xfrm>
                <a:off x="2829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30" name="Line 3979"/>
              <p:cNvSpPr>
                <a:spLocks noChangeShapeType="1"/>
              </p:cNvSpPr>
              <p:nvPr/>
            </p:nvSpPr>
            <p:spPr bwMode="auto">
              <a:xfrm flipV="1">
                <a:off x="284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Line 3980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Line 3981"/>
              <p:cNvSpPr>
                <a:spLocks noChangeShapeType="1"/>
              </p:cNvSpPr>
              <p:nvPr/>
            </p:nvSpPr>
            <p:spPr bwMode="auto">
              <a:xfrm flipH="1">
                <a:off x="283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Line 3982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Rectangle 3983"/>
              <p:cNvSpPr>
                <a:spLocks noChangeArrowheads="1"/>
              </p:cNvSpPr>
              <p:nvPr/>
            </p:nvSpPr>
            <p:spPr bwMode="auto">
              <a:xfrm>
                <a:off x="2829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35" name="Line 3984"/>
              <p:cNvSpPr>
                <a:spLocks noChangeShapeType="1"/>
              </p:cNvSpPr>
              <p:nvPr/>
            </p:nvSpPr>
            <p:spPr bwMode="auto">
              <a:xfrm flipV="1">
                <a:off x="284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Line 3985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Line 3986"/>
              <p:cNvSpPr>
                <a:spLocks noChangeShapeType="1"/>
              </p:cNvSpPr>
              <p:nvPr/>
            </p:nvSpPr>
            <p:spPr bwMode="auto">
              <a:xfrm flipH="1">
                <a:off x="283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Line 3987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Rectangle 3988"/>
              <p:cNvSpPr>
                <a:spLocks noChangeArrowheads="1"/>
              </p:cNvSpPr>
              <p:nvPr/>
            </p:nvSpPr>
            <p:spPr bwMode="auto">
              <a:xfrm>
                <a:off x="2829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40" name="Line 3989"/>
              <p:cNvSpPr>
                <a:spLocks noChangeShapeType="1"/>
              </p:cNvSpPr>
              <p:nvPr/>
            </p:nvSpPr>
            <p:spPr bwMode="auto">
              <a:xfrm flipV="1">
                <a:off x="2842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1" name="Line 3990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Line 3991"/>
              <p:cNvSpPr>
                <a:spLocks noChangeShapeType="1"/>
              </p:cNvSpPr>
              <p:nvPr/>
            </p:nvSpPr>
            <p:spPr bwMode="auto">
              <a:xfrm flipH="1">
                <a:off x="2836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Line 3992"/>
              <p:cNvSpPr>
                <a:spLocks noChangeShapeType="1"/>
              </p:cNvSpPr>
              <p:nvPr/>
            </p:nvSpPr>
            <p:spPr bwMode="auto">
              <a:xfrm>
                <a:off x="284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Rectangle 3993"/>
              <p:cNvSpPr>
                <a:spLocks noChangeArrowheads="1"/>
              </p:cNvSpPr>
              <p:nvPr/>
            </p:nvSpPr>
            <p:spPr bwMode="auto">
              <a:xfrm>
                <a:off x="2836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45" name="Line 3994"/>
              <p:cNvSpPr>
                <a:spLocks noChangeShapeType="1"/>
              </p:cNvSpPr>
              <p:nvPr/>
            </p:nvSpPr>
            <p:spPr bwMode="auto">
              <a:xfrm flipV="1">
                <a:off x="2849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Line 3995"/>
              <p:cNvSpPr>
                <a:spLocks noChangeShapeType="1"/>
              </p:cNvSpPr>
              <p:nvPr/>
            </p:nvSpPr>
            <p:spPr bwMode="auto">
              <a:xfrm>
                <a:off x="284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Line 3996"/>
              <p:cNvSpPr>
                <a:spLocks noChangeShapeType="1"/>
              </p:cNvSpPr>
              <p:nvPr/>
            </p:nvSpPr>
            <p:spPr bwMode="auto">
              <a:xfrm flipH="1">
                <a:off x="2842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Line 3997"/>
              <p:cNvSpPr>
                <a:spLocks noChangeShapeType="1"/>
              </p:cNvSpPr>
              <p:nvPr/>
            </p:nvSpPr>
            <p:spPr bwMode="auto">
              <a:xfrm>
                <a:off x="2849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Rectangle 3998"/>
              <p:cNvSpPr>
                <a:spLocks noChangeArrowheads="1"/>
              </p:cNvSpPr>
              <p:nvPr/>
            </p:nvSpPr>
            <p:spPr bwMode="auto">
              <a:xfrm>
                <a:off x="2836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50" name="Line 3999"/>
              <p:cNvSpPr>
                <a:spLocks noChangeShapeType="1"/>
              </p:cNvSpPr>
              <p:nvPr/>
            </p:nvSpPr>
            <p:spPr bwMode="auto">
              <a:xfrm flipV="1">
                <a:off x="2849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Line 4000"/>
              <p:cNvSpPr>
                <a:spLocks noChangeShapeType="1"/>
              </p:cNvSpPr>
              <p:nvPr/>
            </p:nvSpPr>
            <p:spPr bwMode="auto">
              <a:xfrm>
                <a:off x="2849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Line 4001"/>
              <p:cNvSpPr>
                <a:spLocks noChangeShapeType="1"/>
              </p:cNvSpPr>
              <p:nvPr/>
            </p:nvSpPr>
            <p:spPr bwMode="auto">
              <a:xfrm flipH="1">
                <a:off x="2842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Line 4002"/>
              <p:cNvSpPr>
                <a:spLocks noChangeShapeType="1"/>
              </p:cNvSpPr>
              <p:nvPr/>
            </p:nvSpPr>
            <p:spPr bwMode="auto">
              <a:xfrm>
                <a:off x="2849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Rectangle 4003"/>
              <p:cNvSpPr>
                <a:spLocks noChangeArrowheads="1"/>
              </p:cNvSpPr>
              <p:nvPr/>
            </p:nvSpPr>
            <p:spPr bwMode="auto">
              <a:xfrm>
                <a:off x="2842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55" name="Line 4004"/>
              <p:cNvSpPr>
                <a:spLocks noChangeShapeType="1"/>
              </p:cNvSpPr>
              <p:nvPr/>
            </p:nvSpPr>
            <p:spPr bwMode="auto">
              <a:xfrm flipV="1">
                <a:off x="2855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Line 4005"/>
              <p:cNvSpPr>
                <a:spLocks noChangeShapeType="1"/>
              </p:cNvSpPr>
              <p:nvPr/>
            </p:nvSpPr>
            <p:spPr bwMode="auto">
              <a:xfrm>
                <a:off x="285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Line 4006"/>
              <p:cNvSpPr>
                <a:spLocks noChangeShapeType="1"/>
              </p:cNvSpPr>
              <p:nvPr/>
            </p:nvSpPr>
            <p:spPr bwMode="auto">
              <a:xfrm flipH="1">
                <a:off x="2849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Line 4007"/>
              <p:cNvSpPr>
                <a:spLocks noChangeShapeType="1"/>
              </p:cNvSpPr>
              <p:nvPr/>
            </p:nvSpPr>
            <p:spPr bwMode="auto">
              <a:xfrm>
                <a:off x="285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Rectangle 4008"/>
              <p:cNvSpPr>
                <a:spLocks noChangeArrowheads="1"/>
              </p:cNvSpPr>
              <p:nvPr/>
            </p:nvSpPr>
            <p:spPr bwMode="auto">
              <a:xfrm>
                <a:off x="2842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60" name="Line 4009"/>
              <p:cNvSpPr>
                <a:spLocks noChangeShapeType="1"/>
              </p:cNvSpPr>
              <p:nvPr/>
            </p:nvSpPr>
            <p:spPr bwMode="auto">
              <a:xfrm flipV="1">
                <a:off x="2855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Line 4010"/>
              <p:cNvSpPr>
                <a:spLocks noChangeShapeType="1"/>
              </p:cNvSpPr>
              <p:nvPr/>
            </p:nvSpPr>
            <p:spPr bwMode="auto">
              <a:xfrm>
                <a:off x="285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Line 4011"/>
              <p:cNvSpPr>
                <a:spLocks noChangeShapeType="1"/>
              </p:cNvSpPr>
              <p:nvPr/>
            </p:nvSpPr>
            <p:spPr bwMode="auto">
              <a:xfrm flipH="1">
                <a:off x="2849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Line 4012"/>
              <p:cNvSpPr>
                <a:spLocks noChangeShapeType="1"/>
              </p:cNvSpPr>
              <p:nvPr/>
            </p:nvSpPr>
            <p:spPr bwMode="auto">
              <a:xfrm>
                <a:off x="285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Rectangle 4013"/>
              <p:cNvSpPr>
                <a:spLocks noChangeArrowheads="1"/>
              </p:cNvSpPr>
              <p:nvPr/>
            </p:nvSpPr>
            <p:spPr bwMode="auto">
              <a:xfrm>
                <a:off x="2842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65" name="Line 4014"/>
              <p:cNvSpPr>
                <a:spLocks noChangeShapeType="1"/>
              </p:cNvSpPr>
              <p:nvPr/>
            </p:nvSpPr>
            <p:spPr bwMode="auto">
              <a:xfrm flipV="1">
                <a:off x="285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Line 4015"/>
              <p:cNvSpPr>
                <a:spLocks noChangeShapeType="1"/>
              </p:cNvSpPr>
              <p:nvPr/>
            </p:nvSpPr>
            <p:spPr bwMode="auto">
              <a:xfrm>
                <a:off x="285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Line 4016"/>
              <p:cNvSpPr>
                <a:spLocks noChangeShapeType="1"/>
              </p:cNvSpPr>
              <p:nvPr/>
            </p:nvSpPr>
            <p:spPr bwMode="auto">
              <a:xfrm flipH="1">
                <a:off x="2849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Line 4017"/>
              <p:cNvSpPr>
                <a:spLocks noChangeShapeType="1"/>
              </p:cNvSpPr>
              <p:nvPr/>
            </p:nvSpPr>
            <p:spPr bwMode="auto">
              <a:xfrm>
                <a:off x="2855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Rectangle 4018"/>
              <p:cNvSpPr>
                <a:spLocks noChangeArrowheads="1"/>
              </p:cNvSpPr>
              <p:nvPr/>
            </p:nvSpPr>
            <p:spPr bwMode="auto">
              <a:xfrm>
                <a:off x="2849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70" name="Line 4019"/>
              <p:cNvSpPr>
                <a:spLocks noChangeShapeType="1"/>
              </p:cNvSpPr>
              <p:nvPr/>
            </p:nvSpPr>
            <p:spPr bwMode="auto">
              <a:xfrm flipV="1">
                <a:off x="286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Line 4020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Line 4021"/>
              <p:cNvSpPr>
                <a:spLocks noChangeShapeType="1"/>
              </p:cNvSpPr>
              <p:nvPr/>
            </p:nvSpPr>
            <p:spPr bwMode="auto">
              <a:xfrm flipH="1">
                <a:off x="285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Line 4022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Rectangle 4023"/>
              <p:cNvSpPr>
                <a:spLocks noChangeArrowheads="1"/>
              </p:cNvSpPr>
              <p:nvPr/>
            </p:nvSpPr>
            <p:spPr bwMode="auto">
              <a:xfrm>
                <a:off x="2849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275" name="Line 4024"/>
              <p:cNvSpPr>
                <a:spLocks noChangeShapeType="1"/>
              </p:cNvSpPr>
              <p:nvPr/>
            </p:nvSpPr>
            <p:spPr bwMode="auto">
              <a:xfrm flipV="1">
                <a:off x="286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Line 4025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0" name="Group 4026"/>
            <p:cNvGrpSpPr>
              <a:grpSpLocks/>
            </p:cNvGrpSpPr>
            <p:nvPr/>
          </p:nvGrpSpPr>
          <p:grpSpPr bwMode="auto">
            <a:xfrm>
              <a:off x="2849" y="2854"/>
              <a:ext cx="122" cy="57"/>
              <a:chOff x="2849" y="2854"/>
              <a:chExt cx="122" cy="57"/>
            </a:xfrm>
          </p:grpSpPr>
          <p:sp>
            <p:nvSpPr>
              <p:cNvPr id="25877" name="Line 4027"/>
              <p:cNvSpPr>
                <a:spLocks noChangeShapeType="1"/>
              </p:cNvSpPr>
              <p:nvPr/>
            </p:nvSpPr>
            <p:spPr bwMode="auto">
              <a:xfrm flipH="1">
                <a:off x="285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Line 4028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Rectangle 4029"/>
              <p:cNvSpPr>
                <a:spLocks noChangeArrowheads="1"/>
              </p:cNvSpPr>
              <p:nvPr/>
            </p:nvSpPr>
            <p:spPr bwMode="auto">
              <a:xfrm>
                <a:off x="2849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80" name="Line 4030"/>
              <p:cNvSpPr>
                <a:spLocks noChangeShapeType="1"/>
              </p:cNvSpPr>
              <p:nvPr/>
            </p:nvSpPr>
            <p:spPr bwMode="auto">
              <a:xfrm flipV="1">
                <a:off x="286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Line 4031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Line 4032"/>
              <p:cNvSpPr>
                <a:spLocks noChangeShapeType="1"/>
              </p:cNvSpPr>
              <p:nvPr/>
            </p:nvSpPr>
            <p:spPr bwMode="auto">
              <a:xfrm flipH="1">
                <a:off x="285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Line 4033"/>
              <p:cNvSpPr>
                <a:spLocks noChangeShapeType="1"/>
              </p:cNvSpPr>
              <p:nvPr/>
            </p:nvSpPr>
            <p:spPr bwMode="auto">
              <a:xfrm>
                <a:off x="2861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Rectangle 4034"/>
              <p:cNvSpPr>
                <a:spLocks noChangeArrowheads="1"/>
              </p:cNvSpPr>
              <p:nvPr/>
            </p:nvSpPr>
            <p:spPr bwMode="auto">
              <a:xfrm>
                <a:off x="285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85" name="Line 4035"/>
              <p:cNvSpPr>
                <a:spLocks noChangeShapeType="1"/>
              </p:cNvSpPr>
              <p:nvPr/>
            </p:nvSpPr>
            <p:spPr bwMode="auto">
              <a:xfrm flipV="1">
                <a:off x="286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Line 4036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4037"/>
              <p:cNvSpPr>
                <a:spLocks noChangeShapeType="1"/>
              </p:cNvSpPr>
              <p:nvPr/>
            </p:nvSpPr>
            <p:spPr bwMode="auto">
              <a:xfrm flipH="1">
                <a:off x="286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Line 4038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Rectangle 4039"/>
              <p:cNvSpPr>
                <a:spLocks noChangeArrowheads="1"/>
              </p:cNvSpPr>
              <p:nvPr/>
            </p:nvSpPr>
            <p:spPr bwMode="auto">
              <a:xfrm>
                <a:off x="285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90" name="Line 4040"/>
              <p:cNvSpPr>
                <a:spLocks noChangeShapeType="1"/>
              </p:cNvSpPr>
              <p:nvPr/>
            </p:nvSpPr>
            <p:spPr bwMode="auto">
              <a:xfrm flipV="1">
                <a:off x="286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Line 4041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Line 4042"/>
              <p:cNvSpPr>
                <a:spLocks noChangeShapeType="1"/>
              </p:cNvSpPr>
              <p:nvPr/>
            </p:nvSpPr>
            <p:spPr bwMode="auto">
              <a:xfrm flipH="1">
                <a:off x="286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Line 4043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Rectangle 4044"/>
              <p:cNvSpPr>
                <a:spLocks noChangeArrowheads="1"/>
              </p:cNvSpPr>
              <p:nvPr/>
            </p:nvSpPr>
            <p:spPr bwMode="auto">
              <a:xfrm>
                <a:off x="2855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95" name="Line 4045"/>
              <p:cNvSpPr>
                <a:spLocks noChangeShapeType="1"/>
              </p:cNvSpPr>
              <p:nvPr/>
            </p:nvSpPr>
            <p:spPr bwMode="auto">
              <a:xfrm flipV="1">
                <a:off x="2868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Line 4046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Line 4047"/>
              <p:cNvSpPr>
                <a:spLocks noChangeShapeType="1"/>
              </p:cNvSpPr>
              <p:nvPr/>
            </p:nvSpPr>
            <p:spPr bwMode="auto">
              <a:xfrm flipH="1">
                <a:off x="286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Line 4048"/>
              <p:cNvSpPr>
                <a:spLocks noChangeShapeType="1"/>
              </p:cNvSpPr>
              <p:nvPr/>
            </p:nvSpPr>
            <p:spPr bwMode="auto">
              <a:xfrm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Rectangle 4049"/>
              <p:cNvSpPr>
                <a:spLocks noChangeArrowheads="1"/>
              </p:cNvSpPr>
              <p:nvPr/>
            </p:nvSpPr>
            <p:spPr bwMode="auto">
              <a:xfrm>
                <a:off x="2861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00" name="Line 4050"/>
              <p:cNvSpPr>
                <a:spLocks noChangeShapeType="1"/>
              </p:cNvSpPr>
              <p:nvPr/>
            </p:nvSpPr>
            <p:spPr bwMode="auto">
              <a:xfrm flipV="1">
                <a:off x="287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Line 4051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Line 4052"/>
              <p:cNvSpPr>
                <a:spLocks noChangeShapeType="1"/>
              </p:cNvSpPr>
              <p:nvPr/>
            </p:nvSpPr>
            <p:spPr bwMode="auto">
              <a:xfrm flipH="1"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Line 4053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Rectangle 4054"/>
              <p:cNvSpPr>
                <a:spLocks noChangeArrowheads="1"/>
              </p:cNvSpPr>
              <p:nvPr/>
            </p:nvSpPr>
            <p:spPr bwMode="auto">
              <a:xfrm>
                <a:off x="2861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05" name="Line 4055"/>
              <p:cNvSpPr>
                <a:spLocks noChangeShapeType="1"/>
              </p:cNvSpPr>
              <p:nvPr/>
            </p:nvSpPr>
            <p:spPr bwMode="auto">
              <a:xfrm flipV="1">
                <a:off x="287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Line 4056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Line 4057"/>
              <p:cNvSpPr>
                <a:spLocks noChangeShapeType="1"/>
              </p:cNvSpPr>
              <p:nvPr/>
            </p:nvSpPr>
            <p:spPr bwMode="auto">
              <a:xfrm flipH="1"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Line 4058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Rectangle 4059"/>
              <p:cNvSpPr>
                <a:spLocks noChangeArrowheads="1"/>
              </p:cNvSpPr>
              <p:nvPr/>
            </p:nvSpPr>
            <p:spPr bwMode="auto">
              <a:xfrm>
                <a:off x="2861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10" name="Line 4060"/>
              <p:cNvSpPr>
                <a:spLocks noChangeShapeType="1"/>
              </p:cNvSpPr>
              <p:nvPr/>
            </p:nvSpPr>
            <p:spPr bwMode="auto">
              <a:xfrm flipV="1">
                <a:off x="287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Line 4061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Line 4062"/>
              <p:cNvSpPr>
                <a:spLocks noChangeShapeType="1"/>
              </p:cNvSpPr>
              <p:nvPr/>
            </p:nvSpPr>
            <p:spPr bwMode="auto">
              <a:xfrm flipH="1">
                <a:off x="2868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Line 4063"/>
              <p:cNvSpPr>
                <a:spLocks noChangeShapeType="1"/>
              </p:cNvSpPr>
              <p:nvPr/>
            </p:nvSpPr>
            <p:spPr bwMode="auto">
              <a:xfrm>
                <a:off x="2874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Rectangle 4064"/>
              <p:cNvSpPr>
                <a:spLocks noChangeArrowheads="1"/>
              </p:cNvSpPr>
              <p:nvPr/>
            </p:nvSpPr>
            <p:spPr bwMode="auto">
              <a:xfrm>
                <a:off x="2868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15" name="Line 4065"/>
              <p:cNvSpPr>
                <a:spLocks noChangeShapeType="1"/>
              </p:cNvSpPr>
              <p:nvPr/>
            </p:nvSpPr>
            <p:spPr bwMode="auto">
              <a:xfrm flipV="1">
                <a:off x="288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Line 4066"/>
              <p:cNvSpPr>
                <a:spLocks noChangeShapeType="1"/>
              </p:cNvSpPr>
              <p:nvPr/>
            </p:nvSpPr>
            <p:spPr bwMode="auto">
              <a:xfrm>
                <a:off x="2881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Line 4067"/>
              <p:cNvSpPr>
                <a:spLocks noChangeShapeType="1"/>
              </p:cNvSpPr>
              <p:nvPr/>
            </p:nvSpPr>
            <p:spPr bwMode="auto">
              <a:xfrm flipH="1">
                <a:off x="2874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Line 4068"/>
              <p:cNvSpPr>
                <a:spLocks noChangeShapeType="1"/>
              </p:cNvSpPr>
              <p:nvPr/>
            </p:nvSpPr>
            <p:spPr bwMode="auto">
              <a:xfrm>
                <a:off x="2881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Rectangle 4069"/>
              <p:cNvSpPr>
                <a:spLocks noChangeArrowheads="1"/>
              </p:cNvSpPr>
              <p:nvPr/>
            </p:nvSpPr>
            <p:spPr bwMode="auto">
              <a:xfrm>
                <a:off x="2868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20" name="Line 4070"/>
              <p:cNvSpPr>
                <a:spLocks noChangeShapeType="1"/>
              </p:cNvSpPr>
              <p:nvPr/>
            </p:nvSpPr>
            <p:spPr bwMode="auto">
              <a:xfrm flipV="1">
                <a:off x="288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Line 4071"/>
              <p:cNvSpPr>
                <a:spLocks noChangeShapeType="1"/>
              </p:cNvSpPr>
              <p:nvPr/>
            </p:nvSpPr>
            <p:spPr bwMode="auto">
              <a:xfrm>
                <a:off x="288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Line 4072"/>
              <p:cNvSpPr>
                <a:spLocks noChangeShapeType="1"/>
              </p:cNvSpPr>
              <p:nvPr/>
            </p:nvSpPr>
            <p:spPr bwMode="auto">
              <a:xfrm flipH="1">
                <a:off x="2874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Line 4073"/>
              <p:cNvSpPr>
                <a:spLocks noChangeShapeType="1"/>
              </p:cNvSpPr>
              <p:nvPr/>
            </p:nvSpPr>
            <p:spPr bwMode="auto">
              <a:xfrm>
                <a:off x="2881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Rectangle 4074"/>
              <p:cNvSpPr>
                <a:spLocks noChangeArrowheads="1"/>
              </p:cNvSpPr>
              <p:nvPr/>
            </p:nvSpPr>
            <p:spPr bwMode="auto">
              <a:xfrm>
                <a:off x="2874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25" name="Line 4075"/>
              <p:cNvSpPr>
                <a:spLocks noChangeShapeType="1"/>
              </p:cNvSpPr>
              <p:nvPr/>
            </p:nvSpPr>
            <p:spPr bwMode="auto">
              <a:xfrm flipV="1">
                <a:off x="2887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Line 4076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Line 4077"/>
              <p:cNvSpPr>
                <a:spLocks noChangeShapeType="1"/>
              </p:cNvSpPr>
              <p:nvPr/>
            </p:nvSpPr>
            <p:spPr bwMode="auto">
              <a:xfrm flipH="1">
                <a:off x="2881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Line 4078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Rectangle 4079"/>
              <p:cNvSpPr>
                <a:spLocks noChangeArrowheads="1"/>
              </p:cNvSpPr>
              <p:nvPr/>
            </p:nvSpPr>
            <p:spPr bwMode="auto">
              <a:xfrm>
                <a:off x="2874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30" name="Line 4080"/>
              <p:cNvSpPr>
                <a:spLocks noChangeShapeType="1"/>
              </p:cNvSpPr>
              <p:nvPr/>
            </p:nvSpPr>
            <p:spPr bwMode="auto">
              <a:xfrm flipV="1">
                <a:off x="2887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Line 4081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Line 4082"/>
              <p:cNvSpPr>
                <a:spLocks noChangeShapeType="1"/>
              </p:cNvSpPr>
              <p:nvPr/>
            </p:nvSpPr>
            <p:spPr bwMode="auto">
              <a:xfrm flipH="1">
                <a:off x="2881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Line 4083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Rectangle 4084"/>
              <p:cNvSpPr>
                <a:spLocks noChangeArrowheads="1"/>
              </p:cNvSpPr>
              <p:nvPr/>
            </p:nvSpPr>
            <p:spPr bwMode="auto">
              <a:xfrm>
                <a:off x="2874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35" name="Line 4085"/>
              <p:cNvSpPr>
                <a:spLocks noChangeShapeType="1"/>
              </p:cNvSpPr>
              <p:nvPr/>
            </p:nvSpPr>
            <p:spPr bwMode="auto">
              <a:xfrm flipV="1">
                <a:off x="2887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Line 4086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Line 4087"/>
              <p:cNvSpPr>
                <a:spLocks noChangeShapeType="1"/>
              </p:cNvSpPr>
              <p:nvPr/>
            </p:nvSpPr>
            <p:spPr bwMode="auto">
              <a:xfrm flipH="1">
                <a:off x="2881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Line 4088"/>
              <p:cNvSpPr>
                <a:spLocks noChangeShapeType="1"/>
              </p:cNvSpPr>
              <p:nvPr/>
            </p:nvSpPr>
            <p:spPr bwMode="auto">
              <a:xfrm>
                <a:off x="2887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Rectangle 4089"/>
              <p:cNvSpPr>
                <a:spLocks noChangeArrowheads="1"/>
              </p:cNvSpPr>
              <p:nvPr/>
            </p:nvSpPr>
            <p:spPr bwMode="auto">
              <a:xfrm>
                <a:off x="2881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40" name="Line 4090"/>
              <p:cNvSpPr>
                <a:spLocks noChangeShapeType="1"/>
              </p:cNvSpPr>
              <p:nvPr/>
            </p:nvSpPr>
            <p:spPr bwMode="auto">
              <a:xfrm flipV="1">
                <a:off x="289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Line 4091"/>
              <p:cNvSpPr>
                <a:spLocks noChangeShapeType="1"/>
              </p:cNvSpPr>
              <p:nvPr/>
            </p:nvSpPr>
            <p:spPr bwMode="auto">
              <a:xfrm>
                <a:off x="2894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Line 4092"/>
              <p:cNvSpPr>
                <a:spLocks noChangeShapeType="1"/>
              </p:cNvSpPr>
              <p:nvPr/>
            </p:nvSpPr>
            <p:spPr bwMode="auto">
              <a:xfrm flipH="1">
                <a:off x="2887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Line 4093"/>
              <p:cNvSpPr>
                <a:spLocks noChangeShapeType="1"/>
              </p:cNvSpPr>
              <p:nvPr/>
            </p:nvSpPr>
            <p:spPr bwMode="auto">
              <a:xfrm>
                <a:off x="2894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Rectangle 4094"/>
              <p:cNvSpPr>
                <a:spLocks noChangeArrowheads="1"/>
              </p:cNvSpPr>
              <p:nvPr/>
            </p:nvSpPr>
            <p:spPr bwMode="auto">
              <a:xfrm>
                <a:off x="2881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45" name="Line 4095"/>
              <p:cNvSpPr>
                <a:spLocks noChangeShapeType="1"/>
              </p:cNvSpPr>
              <p:nvPr/>
            </p:nvSpPr>
            <p:spPr bwMode="auto">
              <a:xfrm flipV="1">
                <a:off x="289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Line 4096"/>
              <p:cNvSpPr>
                <a:spLocks noChangeShapeType="1"/>
              </p:cNvSpPr>
              <p:nvPr/>
            </p:nvSpPr>
            <p:spPr bwMode="auto">
              <a:xfrm>
                <a:off x="2894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Line 4097"/>
              <p:cNvSpPr>
                <a:spLocks noChangeShapeType="1"/>
              </p:cNvSpPr>
              <p:nvPr/>
            </p:nvSpPr>
            <p:spPr bwMode="auto">
              <a:xfrm flipH="1">
                <a:off x="2887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Line 4098"/>
              <p:cNvSpPr>
                <a:spLocks noChangeShapeType="1"/>
              </p:cNvSpPr>
              <p:nvPr/>
            </p:nvSpPr>
            <p:spPr bwMode="auto">
              <a:xfrm>
                <a:off x="2894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Rectangle 4099"/>
              <p:cNvSpPr>
                <a:spLocks noChangeArrowheads="1"/>
              </p:cNvSpPr>
              <p:nvPr/>
            </p:nvSpPr>
            <p:spPr bwMode="auto">
              <a:xfrm>
                <a:off x="2881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50" name="Line 4100"/>
              <p:cNvSpPr>
                <a:spLocks noChangeShapeType="1"/>
              </p:cNvSpPr>
              <p:nvPr/>
            </p:nvSpPr>
            <p:spPr bwMode="auto">
              <a:xfrm flipV="1">
                <a:off x="2894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Line 4101"/>
              <p:cNvSpPr>
                <a:spLocks noChangeShapeType="1"/>
              </p:cNvSpPr>
              <p:nvPr/>
            </p:nvSpPr>
            <p:spPr bwMode="auto">
              <a:xfrm>
                <a:off x="2894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Line 4102"/>
              <p:cNvSpPr>
                <a:spLocks noChangeShapeType="1"/>
              </p:cNvSpPr>
              <p:nvPr/>
            </p:nvSpPr>
            <p:spPr bwMode="auto">
              <a:xfrm flipH="1">
                <a:off x="2887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Line 4103"/>
              <p:cNvSpPr>
                <a:spLocks noChangeShapeType="1"/>
              </p:cNvSpPr>
              <p:nvPr/>
            </p:nvSpPr>
            <p:spPr bwMode="auto">
              <a:xfrm>
                <a:off x="2894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Rectangle 4104"/>
              <p:cNvSpPr>
                <a:spLocks noChangeArrowheads="1"/>
              </p:cNvSpPr>
              <p:nvPr/>
            </p:nvSpPr>
            <p:spPr bwMode="auto">
              <a:xfrm>
                <a:off x="2887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55" name="Line 4105"/>
              <p:cNvSpPr>
                <a:spLocks noChangeShapeType="1"/>
              </p:cNvSpPr>
              <p:nvPr/>
            </p:nvSpPr>
            <p:spPr bwMode="auto">
              <a:xfrm flipV="1">
                <a:off x="2900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Line 4106"/>
              <p:cNvSpPr>
                <a:spLocks noChangeShapeType="1"/>
              </p:cNvSpPr>
              <p:nvPr/>
            </p:nvSpPr>
            <p:spPr bwMode="auto">
              <a:xfrm>
                <a:off x="2900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Line 4107"/>
              <p:cNvSpPr>
                <a:spLocks noChangeShapeType="1"/>
              </p:cNvSpPr>
              <p:nvPr/>
            </p:nvSpPr>
            <p:spPr bwMode="auto">
              <a:xfrm flipH="1">
                <a:off x="2894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Line 4108"/>
              <p:cNvSpPr>
                <a:spLocks noChangeShapeType="1"/>
              </p:cNvSpPr>
              <p:nvPr/>
            </p:nvSpPr>
            <p:spPr bwMode="auto">
              <a:xfrm>
                <a:off x="2900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Rectangle 4109"/>
              <p:cNvSpPr>
                <a:spLocks noChangeArrowheads="1"/>
              </p:cNvSpPr>
              <p:nvPr/>
            </p:nvSpPr>
            <p:spPr bwMode="auto">
              <a:xfrm>
                <a:off x="2887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60" name="Line 4110"/>
              <p:cNvSpPr>
                <a:spLocks noChangeShapeType="1"/>
              </p:cNvSpPr>
              <p:nvPr/>
            </p:nvSpPr>
            <p:spPr bwMode="auto">
              <a:xfrm flipV="1">
                <a:off x="2900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Line 4111"/>
              <p:cNvSpPr>
                <a:spLocks noChangeShapeType="1"/>
              </p:cNvSpPr>
              <p:nvPr/>
            </p:nvSpPr>
            <p:spPr bwMode="auto">
              <a:xfrm>
                <a:off x="2900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Line 4112"/>
              <p:cNvSpPr>
                <a:spLocks noChangeShapeType="1"/>
              </p:cNvSpPr>
              <p:nvPr/>
            </p:nvSpPr>
            <p:spPr bwMode="auto">
              <a:xfrm flipH="1">
                <a:off x="2894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Line 4113"/>
              <p:cNvSpPr>
                <a:spLocks noChangeShapeType="1"/>
              </p:cNvSpPr>
              <p:nvPr/>
            </p:nvSpPr>
            <p:spPr bwMode="auto">
              <a:xfrm>
                <a:off x="2900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Rectangle 4114"/>
              <p:cNvSpPr>
                <a:spLocks noChangeArrowheads="1"/>
              </p:cNvSpPr>
              <p:nvPr/>
            </p:nvSpPr>
            <p:spPr bwMode="auto">
              <a:xfrm>
                <a:off x="2887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65" name="Line 4115"/>
              <p:cNvSpPr>
                <a:spLocks noChangeShapeType="1"/>
              </p:cNvSpPr>
              <p:nvPr/>
            </p:nvSpPr>
            <p:spPr bwMode="auto">
              <a:xfrm flipV="1">
                <a:off x="2900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Line 4116"/>
              <p:cNvSpPr>
                <a:spLocks noChangeShapeType="1"/>
              </p:cNvSpPr>
              <p:nvPr/>
            </p:nvSpPr>
            <p:spPr bwMode="auto">
              <a:xfrm>
                <a:off x="2900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7" name="Line 4117"/>
              <p:cNvSpPr>
                <a:spLocks noChangeShapeType="1"/>
              </p:cNvSpPr>
              <p:nvPr/>
            </p:nvSpPr>
            <p:spPr bwMode="auto">
              <a:xfrm flipH="1">
                <a:off x="2894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8" name="Line 4118"/>
              <p:cNvSpPr>
                <a:spLocks noChangeShapeType="1"/>
              </p:cNvSpPr>
              <p:nvPr/>
            </p:nvSpPr>
            <p:spPr bwMode="auto">
              <a:xfrm>
                <a:off x="2900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Rectangle 4119"/>
              <p:cNvSpPr>
                <a:spLocks noChangeArrowheads="1"/>
              </p:cNvSpPr>
              <p:nvPr/>
            </p:nvSpPr>
            <p:spPr bwMode="auto">
              <a:xfrm>
                <a:off x="2894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70" name="Line 4120"/>
              <p:cNvSpPr>
                <a:spLocks noChangeShapeType="1"/>
              </p:cNvSpPr>
              <p:nvPr/>
            </p:nvSpPr>
            <p:spPr bwMode="auto">
              <a:xfrm flipV="1">
                <a:off x="2907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Line 4121"/>
              <p:cNvSpPr>
                <a:spLocks noChangeShapeType="1"/>
              </p:cNvSpPr>
              <p:nvPr/>
            </p:nvSpPr>
            <p:spPr bwMode="auto">
              <a:xfrm>
                <a:off x="290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Line 4122"/>
              <p:cNvSpPr>
                <a:spLocks noChangeShapeType="1"/>
              </p:cNvSpPr>
              <p:nvPr/>
            </p:nvSpPr>
            <p:spPr bwMode="auto">
              <a:xfrm flipH="1">
                <a:off x="2900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Line 4123"/>
              <p:cNvSpPr>
                <a:spLocks noChangeShapeType="1"/>
              </p:cNvSpPr>
              <p:nvPr/>
            </p:nvSpPr>
            <p:spPr bwMode="auto">
              <a:xfrm>
                <a:off x="2907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Rectangle 4124"/>
              <p:cNvSpPr>
                <a:spLocks noChangeArrowheads="1"/>
              </p:cNvSpPr>
              <p:nvPr/>
            </p:nvSpPr>
            <p:spPr bwMode="auto">
              <a:xfrm>
                <a:off x="2894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75" name="Line 4125"/>
              <p:cNvSpPr>
                <a:spLocks noChangeShapeType="1"/>
              </p:cNvSpPr>
              <p:nvPr/>
            </p:nvSpPr>
            <p:spPr bwMode="auto">
              <a:xfrm flipV="1">
                <a:off x="290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Line 4126"/>
              <p:cNvSpPr>
                <a:spLocks noChangeShapeType="1"/>
              </p:cNvSpPr>
              <p:nvPr/>
            </p:nvSpPr>
            <p:spPr bwMode="auto">
              <a:xfrm>
                <a:off x="290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Line 4127"/>
              <p:cNvSpPr>
                <a:spLocks noChangeShapeType="1"/>
              </p:cNvSpPr>
              <p:nvPr/>
            </p:nvSpPr>
            <p:spPr bwMode="auto">
              <a:xfrm flipH="1">
                <a:off x="2900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Line 4128"/>
              <p:cNvSpPr>
                <a:spLocks noChangeShapeType="1"/>
              </p:cNvSpPr>
              <p:nvPr/>
            </p:nvSpPr>
            <p:spPr bwMode="auto">
              <a:xfrm>
                <a:off x="2907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Rectangle 4129"/>
              <p:cNvSpPr>
                <a:spLocks noChangeArrowheads="1"/>
              </p:cNvSpPr>
              <p:nvPr/>
            </p:nvSpPr>
            <p:spPr bwMode="auto">
              <a:xfrm>
                <a:off x="2894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80" name="Line 4130"/>
              <p:cNvSpPr>
                <a:spLocks noChangeShapeType="1"/>
              </p:cNvSpPr>
              <p:nvPr/>
            </p:nvSpPr>
            <p:spPr bwMode="auto">
              <a:xfrm flipV="1">
                <a:off x="2907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Line 4131"/>
              <p:cNvSpPr>
                <a:spLocks noChangeShapeType="1"/>
              </p:cNvSpPr>
              <p:nvPr/>
            </p:nvSpPr>
            <p:spPr bwMode="auto">
              <a:xfrm>
                <a:off x="290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Line 4132"/>
              <p:cNvSpPr>
                <a:spLocks noChangeShapeType="1"/>
              </p:cNvSpPr>
              <p:nvPr/>
            </p:nvSpPr>
            <p:spPr bwMode="auto">
              <a:xfrm flipH="1">
                <a:off x="2900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Line 4133"/>
              <p:cNvSpPr>
                <a:spLocks noChangeShapeType="1"/>
              </p:cNvSpPr>
              <p:nvPr/>
            </p:nvSpPr>
            <p:spPr bwMode="auto">
              <a:xfrm>
                <a:off x="2907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Rectangle 4134"/>
              <p:cNvSpPr>
                <a:spLocks noChangeArrowheads="1"/>
              </p:cNvSpPr>
              <p:nvPr/>
            </p:nvSpPr>
            <p:spPr bwMode="auto">
              <a:xfrm>
                <a:off x="2900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85" name="Line 4135"/>
              <p:cNvSpPr>
                <a:spLocks noChangeShapeType="1"/>
              </p:cNvSpPr>
              <p:nvPr/>
            </p:nvSpPr>
            <p:spPr bwMode="auto">
              <a:xfrm flipV="1">
                <a:off x="2913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Line 4136"/>
              <p:cNvSpPr>
                <a:spLocks noChangeShapeType="1"/>
              </p:cNvSpPr>
              <p:nvPr/>
            </p:nvSpPr>
            <p:spPr bwMode="auto">
              <a:xfrm>
                <a:off x="2913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Line 4137"/>
              <p:cNvSpPr>
                <a:spLocks noChangeShapeType="1"/>
              </p:cNvSpPr>
              <p:nvPr/>
            </p:nvSpPr>
            <p:spPr bwMode="auto">
              <a:xfrm flipH="1">
                <a:off x="2907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Line 4138"/>
              <p:cNvSpPr>
                <a:spLocks noChangeShapeType="1"/>
              </p:cNvSpPr>
              <p:nvPr/>
            </p:nvSpPr>
            <p:spPr bwMode="auto">
              <a:xfrm>
                <a:off x="2913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Rectangle 4139"/>
              <p:cNvSpPr>
                <a:spLocks noChangeArrowheads="1"/>
              </p:cNvSpPr>
              <p:nvPr/>
            </p:nvSpPr>
            <p:spPr bwMode="auto">
              <a:xfrm>
                <a:off x="2900" y="286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90" name="Line 4140"/>
              <p:cNvSpPr>
                <a:spLocks noChangeShapeType="1"/>
              </p:cNvSpPr>
              <p:nvPr/>
            </p:nvSpPr>
            <p:spPr bwMode="auto">
              <a:xfrm flipV="1">
                <a:off x="2913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Line 4141"/>
              <p:cNvSpPr>
                <a:spLocks noChangeShapeType="1"/>
              </p:cNvSpPr>
              <p:nvPr/>
            </p:nvSpPr>
            <p:spPr bwMode="auto">
              <a:xfrm>
                <a:off x="2913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Line 4142"/>
              <p:cNvSpPr>
                <a:spLocks noChangeShapeType="1"/>
              </p:cNvSpPr>
              <p:nvPr/>
            </p:nvSpPr>
            <p:spPr bwMode="auto">
              <a:xfrm flipH="1">
                <a:off x="2907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Line 4143"/>
              <p:cNvSpPr>
                <a:spLocks noChangeShapeType="1"/>
              </p:cNvSpPr>
              <p:nvPr/>
            </p:nvSpPr>
            <p:spPr bwMode="auto">
              <a:xfrm>
                <a:off x="2913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Rectangle 4144"/>
              <p:cNvSpPr>
                <a:spLocks noChangeArrowheads="1"/>
              </p:cNvSpPr>
              <p:nvPr/>
            </p:nvSpPr>
            <p:spPr bwMode="auto">
              <a:xfrm>
                <a:off x="2907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995" name="Line 4145"/>
              <p:cNvSpPr>
                <a:spLocks noChangeShapeType="1"/>
              </p:cNvSpPr>
              <p:nvPr/>
            </p:nvSpPr>
            <p:spPr bwMode="auto">
              <a:xfrm flipV="1">
                <a:off x="2920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4146"/>
              <p:cNvSpPr>
                <a:spLocks noChangeShapeType="1"/>
              </p:cNvSpPr>
              <p:nvPr/>
            </p:nvSpPr>
            <p:spPr bwMode="auto">
              <a:xfrm>
                <a:off x="292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Line 4147"/>
              <p:cNvSpPr>
                <a:spLocks noChangeShapeType="1"/>
              </p:cNvSpPr>
              <p:nvPr/>
            </p:nvSpPr>
            <p:spPr bwMode="auto">
              <a:xfrm flipH="1">
                <a:off x="2913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Line 4148"/>
              <p:cNvSpPr>
                <a:spLocks noChangeShapeType="1"/>
              </p:cNvSpPr>
              <p:nvPr/>
            </p:nvSpPr>
            <p:spPr bwMode="auto">
              <a:xfrm>
                <a:off x="2920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Rectangle 4149"/>
              <p:cNvSpPr>
                <a:spLocks noChangeArrowheads="1"/>
              </p:cNvSpPr>
              <p:nvPr/>
            </p:nvSpPr>
            <p:spPr bwMode="auto">
              <a:xfrm>
                <a:off x="2907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00" name="Line 4150"/>
              <p:cNvSpPr>
                <a:spLocks noChangeShapeType="1"/>
              </p:cNvSpPr>
              <p:nvPr/>
            </p:nvSpPr>
            <p:spPr bwMode="auto">
              <a:xfrm flipV="1">
                <a:off x="2920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Line 4151"/>
              <p:cNvSpPr>
                <a:spLocks noChangeShapeType="1"/>
              </p:cNvSpPr>
              <p:nvPr/>
            </p:nvSpPr>
            <p:spPr bwMode="auto">
              <a:xfrm>
                <a:off x="2920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Line 4152"/>
              <p:cNvSpPr>
                <a:spLocks noChangeShapeType="1"/>
              </p:cNvSpPr>
              <p:nvPr/>
            </p:nvSpPr>
            <p:spPr bwMode="auto">
              <a:xfrm flipH="1">
                <a:off x="2913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Line 4153"/>
              <p:cNvSpPr>
                <a:spLocks noChangeShapeType="1"/>
              </p:cNvSpPr>
              <p:nvPr/>
            </p:nvSpPr>
            <p:spPr bwMode="auto">
              <a:xfrm>
                <a:off x="2920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Rectangle 4154"/>
              <p:cNvSpPr>
                <a:spLocks noChangeArrowheads="1"/>
              </p:cNvSpPr>
              <p:nvPr/>
            </p:nvSpPr>
            <p:spPr bwMode="auto">
              <a:xfrm>
                <a:off x="2907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05" name="Line 4155"/>
              <p:cNvSpPr>
                <a:spLocks noChangeShapeType="1"/>
              </p:cNvSpPr>
              <p:nvPr/>
            </p:nvSpPr>
            <p:spPr bwMode="auto">
              <a:xfrm flipV="1">
                <a:off x="2920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Line 4156"/>
              <p:cNvSpPr>
                <a:spLocks noChangeShapeType="1"/>
              </p:cNvSpPr>
              <p:nvPr/>
            </p:nvSpPr>
            <p:spPr bwMode="auto">
              <a:xfrm>
                <a:off x="2920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Line 4157"/>
              <p:cNvSpPr>
                <a:spLocks noChangeShapeType="1"/>
              </p:cNvSpPr>
              <p:nvPr/>
            </p:nvSpPr>
            <p:spPr bwMode="auto">
              <a:xfrm flipH="1">
                <a:off x="2913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Line 4158"/>
              <p:cNvSpPr>
                <a:spLocks noChangeShapeType="1"/>
              </p:cNvSpPr>
              <p:nvPr/>
            </p:nvSpPr>
            <p:spPr bwMode="auto">
              <a:xfrm>
                <a:off x="2920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Rectangle 4159"/>
              <p:cNvSpPr>
                <a:spLocks noChangeArrowheads="1"/>
              </p:cNvSpPr>
              <p:nvPr/>
            </p:nvSpPr>
            <p:spPr bwMode="auto">
              <a:xfrm>
                <a:off x="2913" y="286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10" name="Line 4160"/>
              <p:cNvSpPr>
                <a:spLocks noChangeShapeType="1"/>
              </p:cNvSpPr>
              <p:nvPr/>
            </p:nvSpPr>
            <p:spPr bwMode="auto">
              <a:xfrm flipV="1">
                <a:off x="2926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Line 4161"/>
              <p:cNvSpPr>
                <a:spLocks noChangeShapeType="1"/>
              </p:cNvSpPr>
              <p:nvPr/>
            </p:nvSpPr>
            <p:spPr bwMode="auto">
              <a:xfrm>
                <a:off x="2926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4162"/>
              <p:cNvSpPr>
                <a:spLocks noChangeShapeType="1"/>
              </p:cNvSpPr>
              <p:nvPr/>
            </p:nvSpPr>
            <p:spPr bwMode="auto">
              <a:xfrm flipH="1">
                <a:off x="2920" y="2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Line 4163"/>
              <p:cNvSpPr>
                <a:spLocks noChangeShapeType="1"/>
              </p:cNvSpPr>
              <p:nvPr/>
            </p:nvSpPr>
            <p:spPr bwMode="auto">
              <a:xfrm>
                <a:off x="2926" y="2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Rectangle 4164"/>
              <p:cNvSpPr>
                <a:spLocks noChangeArrowheads="1"/>
              </p:cNvSpPr>
              <p:nvPr/>
            </p:nvSpPr>
            <p:spPr bwMode="auto">
              <a:xfrm>
                <a:off x="2913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15" name="Line 4165"/>
              <p:cNvSpPr>
                <a:spLocks noChangeShapeType="1"/>
              </p:cNvSpPr>
              <p:nvPr/>
            </p:nvSpPr>
            <p:spPr bwMode="auto">
              <a:xfrm flipV="1">
                <a:off x="2926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Line 4166"/>
              <p:cNvSpPr>
                <a:spLocks noChangeShapeType="1"/>
              </p:cNvSpPr>
              <p:nvPr/>
            </p:nvSpPr>
            <p:spPr bwMode="auto">
              <a:xfrm>
                <a:off x="2926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Line 4167"/>
              <p:cNvSpPr>
                <a:spLocks noChangeShapeType="1"/>
              </p:cNvSpPr>
              <p:nvPr/>
            </p:nvSpPr>
            <p:spPr bwMode="auto">
              <a:xfrm flipH="1">
                <a:off x="2920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Line 4168"/>
              <p:cNvSpPr>
                <a:spLocks noChangeShapeType="1"/>
              </p:cNvSpPr>
              <p:nvPr/>
            </p:nvSpPr>
            <p:spPr bwMode="auto">
              <a:xfrm>
                <a:off x="2926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Rectangle 4169"/>
              <p:cNvSpPr>
                <a:spLocks noChangeArrowheads="1"/>
              </p:cNvSpPr>
              <p:nvPr/>
            </p:nvSpPr>
            <p:spPr bwMode="auto">
              <a:xfrm>
                <a:off x="2913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20" name="Line 4170"/>
              <p:cNvSpPr>
                <a:spLocks noChangeShapeType="1"/>
              </p:cNvSpPr>
              <p:nvPr/>
            </p:nvSpPr>
            <p:spPr bwMode="auto">
              <a:xfrm flipV="1">
                <a:off x="2926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Line 4171"/>
              <p:cNvSpPr>
                <a:spLocks noChangeShapeType="1"/>
              </p:cNvSpPr>
              <p:nvPr/>
            </p:nvSpPr>
            <p:spPr bwMode="auto">
              <a:xfrm>
                <a:off x="2926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Line 4172"/>
              <p:cNvSpPr>
                <a:spLocks noChangeShapeType="1"/>
              </p:cNvSpPr>
              <p:nvPr/>
            </p:nvSpPr>
            <p:spPr bwMode="auto">
              <a:xfrm flipH="1">
                <a:off x="2920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Line 4173"/>
              <p:cNvSpPr>
                <a:spLocks noChangeShapeType="1"/>
              </p:cNvSpPr>
              <p:nvPr/>
            </p:nvSpPr>
            <p:spPr bwMode="auto">
              <a:xfrm>
                <a:off x="2926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Rectangle 4174"/>
              <p:cNvSpPr>
                <a:spLocks noChangeArrowheads="1"/>
              </p:cNvSpPr>
              <p:nvPr/>
            </p:nvSpPr>
            <p:spPr bwMode="auto">
              <a:xfrm>
                <a:off x="2920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25" name="Line 4175"/>
              <p:cNvSpPr>
                <a:spLocks noChangeShapeType="1"/>
              </p:cNvSpPr>
              <p:nvPr/>
            </p:nvSpPr>
            <p:spPr bwMode="auto">
              <a:xfrm flipV="1">
                <a:off x="2933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Line 4176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Line 4177"/>
              <p:cNvSpPr>
                <a:spLocks noChangeShapeType="1"/>
              </p:cNvSpPr>
              <p:nvPr/>
            </p:nvSpPr>
            <p:spPr bwMode="auto">
              <a:xfrm flipH="1">
                <a:off x="2926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4178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Rectangle 4179"/>
              <p:cNvSpPr>
                <a:spLocks noChangeArrowheads="1"/>
              </p:cNvSpPr>
              <p:nvPr/>
            </p:nvSpPr>
            <p:spPr bwMode="auto">
              <a:xfrm>
                <a:off x="2920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30" name="Line 4180"/>
              <p:cNvSpPr>
                <a:spLocks noChangeShapeType="1"/>
              </p:cNvSpPr>
              <p:nvPr/>
            </p:nvSpPr>
            <p:spPr bwMode="auto">
              <a:xfrm flipV="1">
                <a:off x="2933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Line 4181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Line 4182"/>
              <p:cNvSpPr>
                <a:spLocks noChangeShapeType="1"/>
              </p:cNvSpPr>
              <p:nvPr/>
            </p:nvSpPr>
            <p:spPr bwMode="auto">
              <a:xfrm flipH="1">
                <a:off x="2926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Line 4183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Rectangle 4184"/>
              <p:cNvSpPr>
                <a:spLocks noChangeArrowheads="1"/>
              </p:cNvSpPr>
              <p:nvPr/>
            </p:nvSpPr>
            <p:spPr bwMode="auto">
              <a:xfrm>
                <a:off x="2920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35" name="Line 4185"/>
              <p:cNvSpPr>
                <a:spLocks noChangeShapeType="1"/>
              </p:cNvSpPr>
              <p:nvPr/>
            </p:nvSpPr>
            <p:spPr bwMode="auto">
              <a:xfrm flipV="1">
                <a:off x="2933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Line 4186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7" name="Line 4187"/>
              <p:cNvSpPr>
                <a:spLocks noChangeShapeType="1"/>
              </p:cNvSpPr>
              <p:nvPr/>
            </p:nvSpPr>
            <p:spPr bwMode="auto">
              <a:xfrm flipH="1">
                <a:off x="2926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8" name="Line 4188"/>
              <p:cNvSpPr>
                <a:spLocks noChangeShapeType="1"/>
              </p:cNvSpPr>
              <p:nvPr/>
            </p:nvSpPr>
            <p:spPr bwMode="auto">
              <a:xfrm>
                <a:off x="2933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9" name="Rectangle 4189"/>
              <p:cNvSpPr>
                <a:spLocks noChangeArrowheads="1"/>
              </p:cNvSpPr>
              <p:nvPr/>
            </p:nvSpPr>
            <p:spPr bwMode="auto">
              <a:xfrm>
                <a:off x="2926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40" name="Line 4190"/>
              <p:cNvSpPr>
                <a:spLocks noChangeShapeType="1"/>
              </p:cNvSpPr>
              <p:nvPr/>
            </p:nvSpPr>
            <p:spPr bwMode="auto">
              <a:xfrm flipV="1">
                <a:off x="2939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Line 4191"/>
              <p:cNvSpPr>
                <a:spLocks noChangeShapeType="1"/>
              </p:cNvSpPr>
              <p:nvPr/>
            </p:nvSpPr>
            <p:spPr bwMode="auto">
              <a:xfrm>
                <a:off x="2939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Line 4192"/>
              <p:cNvSpPr>
                <a:spLocks noChangeShapeType="1"/>
              </p:cNvSpPr>
              <p:nvPr/>
            </p:nvSpPr>
            <p:spPr bwMode="auto">
              <a:xfrm flipH="1">
                <a:off x="2933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Line 4193"/>
              <p:cNvSpPr>
                <a:spLocks noChangeShapeType="1"/>
              </p:cNvSpPr>
              <p:nvPr/>
            </p:nvSpPr>
            <p:spPr bwMode="auto">
              <a:xfrm>
                <a:off x="2939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Rectangle 4194"/>
              <p:cNvSpPr>
                <a:spLocks noChangeArrowheads="1"/>
              </p:cNvSpPr>
              <p:nvPr/>
            </p:nvSpPr>
            <p:spPr bwMode="auto">
              <a:xfrm>
                <a:off x="2926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45" name="Line 4195"/>
              <p:cNvSpPr>
                <a:spLocks noChangeShapeType="1"/>
              </p:cNvSpPr>
              <p:nvPr/>
            </p:nvSpPr>
            <p:spPr bwMode="auto">
              <a:xfrm flipV="1">
                <a:off x="2939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Line 4196"/>
              <p:cNvSpPr>
                <a:spLocks noChangeShapeType="1"/>
              </p:cNvSpPr>
              <p:nvPr/>
            </p:nvSpPr>
            <p:spPr bwMode="auto">
              <a:xfrm>
                <a:off x="2939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Line 4197"/>
              <p:cNvSpPr>
                <a:spLocks noChangeShapeType="1"/>
              </p:cNvSpPr>
              <p:nvPr/>
            </p:nvSpPr>
            <p:spPr bwMode="auto">
              <a:xfrm flipH="1">
                <a:off x="2933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Line 4198"/>
              <p:cNvSpPr>
                <a:spLocks noChangeShapeType="1"/>
              </p:cNvSpPr>
              <p:nvPr/>
            </p:nvSpPr>
            <p:spPr bwMode="auto">
              <a:xfrm>
                <a:off x="2939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Rectangle 4199"/>
              <p:cNvSpPr>
                <a:spLocks noChangeArrowheads="1"/>
              </p:cNvSpPr>
              <p:nvPr/>
            </p:nvSpPr>
            <p:spPr bwMode="auto">
              <a:xfrm>
                <a:off x="2926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50" name="Line 4200"/>
              <p:cNvSpPr>
                <a:spLocks noChangeShapeType="1"/>
              </p:cNvSpPr>
              <p:nvPr/>
            </p:nvSpPr>
            <p:spPr bwMode="auto">
              <a:xfrm flipV="1">
                <a:off x="2939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Line 4201"/>
              <p:cNvSpPr>
                <a:spLocks noChangeShapeType="1"/>
              </p:cNvSpPr>
              <p:nvPr/>
            </p:nvSpPr>
            <p:spPr bwMode="auto">
              <a:xfrm>
                <a:off x="293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Line 4202"/>
              <p:cNvSpPr>
                <a:spLocks noChangeShapeType="1"/>
              </p:cNvSpPr>
              <p:nvPr/>
            </p:nvSpPr>
            <p:spPr bwMode="auto">
              <a:xfrm flipH="1">
                <a:off x="2933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Line 4203"/>
              <p:cNvSpPr>
                <a:spLocks noChangeShapeType="1"/>
              </p:cNvSpPr>
              <p:nvPr/>
            </p:nvSpPr>
            <p:spPr bwMode="auto">
              <a:xfrm>
                <a:off x="2939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Rectangle 4204"/>
              <p:cNvSpPr>
                <a:spLocks noChangeArrowheads="1"/>
              </p:cNvSpPr>
              <p:nvPr/>
            </p:nvSpPr>
            <p:spPr bwMode="auto">
              <a:xfrm>
                <a:off x="2933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55" name="Line 4205"/>
              <p:cNvSpPr>
                <a:spLocks noChangeShapeType="1"/>
              </p:cNvSpPr>
              <p:nvPr/>
            </p:nvSpPr>
            <p:spPr bwMode="auto">
              <a:xfrm flipV="1">
                <a:off x="294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Line 4206"/>
              <p:cNvSpPr>
                <a:spLocks noChangeShapeType="1"/>
              </p:cNvSpPr>
              <p:nvPr/>
            </p:nvSpPr>
            <p:spPr bwMode="auto">
              <a:xfrm>
                <a:off x="294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Line 4207"/>
              <p:cNvSpPr>
                <a:spLocks noChangeShapeType="1"/>
              </p:cNvSpPr>
              <p:nvPr/>
            </p:nvSpPr>
            <p:spPr bwMode="auto">
              <a:xfrm flipH="1">
                <a:off x="2939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Line 4208"/>
              <p:cNvSpPr>
                <a:spLocks noChangeShapeType="1"/>
              </p:cNvSpPr>
              <p:nvPr/>
            </p:nvSpPr>
            <p:spPr bwMode="auto">
              <a:xfrm>
                <a:off x="294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Rectangle 4209"/>
              <p:cNvSpPr>
                <a:spLocks noChangeArrowheads="1"/>
              </p:cNvSpPr>
              <p:nvPr/>
            </p:nvSpPr>
            <p:spPr bwMode="auto">
              <a:xfrm>
                <a:off x="2933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60" name="Line 4210"/>
              <p:cNvSpPr>
                <a:spLocks noChangeShapeType="1"/>
              </p:cNvSpPr>
              <p:nvPr/>
            </p:nvSpPr>
            <p:spPr bwMode="auto">
              <a:xfrm flipV="1">
                <a:off x="294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Line 4211"/>
              <p:cNvSpPr>
                <a:spLocks noChangeShapeType="1"/>
              </p:cNvSpPr>
              <p:nvPr/>
            </p:nvSpPr>
            <p:spPr bwMode="auto">
              <a:xfrm>
                <a:off x="294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Line 4212"/>
              <p:cNvSpPr>
                <a:spLocks noChangeShapeType="1"/>
              </p:cNvSpPr>
              <p:nvPr/>
            </p:nvSpPr>
            <p:spPr bwMode="auto">
              <a:xfrm flipH="1">
                <a:off x="2939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Line 4213"/>
              <p:cNvSpPr>
                <a:spLocks noChangeShapeType="1"/>
              </p:cNvSpPr>
              <p:nvPr/>
            </p:nvSpPr>
            <p:spPr bwMode="auto">
              <a:xfrm>
                <a:off x="294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Rectangle 4214"/>
              <p:cNvSpPr>
                <a:spLocks noChangeArrowheads="1"/>
              </p:cNvSpPr>
              <p:nvPr/>
            </p:nvSpPr>
            <p:spPr bwMode="auto">
              <a:xfrm>
                <a:off x="293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65" name="Line 4215"/>
              <p:cNvSpPr>
                <a:spLocks noChangeShapeType="1"/>
              </p:cNvSpPr>
              <p:nvPr/>
            </p:nvSpPr>
            <p:spPr bwMode="auto">
              <a:xfrm flipV="1">
                <a:off x="295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Line 4216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Line 4217"/>
              <p:cNvSpPr>
                <a:spLocks noChangeShapeType="1"/>
              </p:cNvSpPr>
              <p:nvPr/>
            </p:nvSpPr>
            <p:spPr bwMode="auto">
              <a:xfrm flipH="1">
                <a:off x="294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Line 4218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Rectangle 4219"/>
              <p:cNvSpPr>
                <a:spLocks noChangeArrowheads="1"/>
              </p:cNvSpPr>
              <p:nvPr/>
            </p:nvSpPr>
            <p:spPr bwMode="auto">
              <a:xfrm>
                <a:off x="293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70" name="Line 4220"/>
              <p:cNvSpPr>
                <a:spLocks noChangeShapeType="1"/>
              </p:cNvSpPr>
              <p:nvPr/>
            </p:nvSpPr>
            <p:spPr bwMode="auto">
              <a:xfrm flipV="1">
                <a:off x="295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Line 4221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Line 4222"/>
              <p:cNvSpPr>
                <a:spLocks noChangeShapeType="1"/>
              </p:cNvSpPr>
              <p:nvPr/>
            </p:nvSpPr>
            <p:spPr bwMode="auto">
              <a:xfrm flipH="1">
                <a:off x="294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Line 4223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Rectangle 4224"/>
              <p:cNvSpPr>
                <a:spLocks noChangeArrowheads="1"/>
              </p:cNvSpPr>
              <p:nvPr/>
            </p:nvSpPr>
            <p:spPr bwMode="auto">
              <a:xfrm>
                <a:off x="293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075" name="Line 4225"/>
              <p:cNvSpPr>
                <a:spLocks noChangeShapeType="1"/>
              </p:cNvSpPr>
              <p:nvPr/>
            </p:nvSpPr>
            <p:spPr bwMode="auto">
              <a:xfrm flipV="1">
                <a:off x="295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Line 4226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1" name="Group 4227"/>
            <p:cNvGrpSpPr>
              <a:grpSpLocks/>
            </p:cNvGrpSpPr>
            <p:nvPr/>
          </p:nvGrpSpPr>
          <p:grpSpPr bwMode="auto">
            <a:xfrm>
              <a:off x="2945" y="2879"/>
              <a:ext cx="117" cy="45"/>
              <a:chOff x="2945" y="2879"/>
              <a:chExt cx="117" cy="45"/>
            </a:xfrm>
          </p:grpSpPr>
          <p:sp>
            <p:nvSpPr>
              <p:cNvPr id="25677" name="Line 4228"/>
              <p:cNvSpPr>
                <a:spLocks noChangeShapeType="1"/>
              </p:cNvSpPr>
              <p:nvPr/>
            </p:nvSpPr>
            <p:spPr bwMode="auto">
              <a:xfrm flipH="1">
                <a:off x="294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Line 4229"/>
              <p:cNvSpPr>
                <a:spLocks noChangeShapeType="1"/>
              </p:cNvSpPr>
              <p:nvPr/>
            </p:nvSpPr>
            <p:spPr bwMode="auto">
              <a:xfrm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Rectangle 4230"/>
              <p:cNvSpPr>
                <a:spLocks noChangeArrowheads="1"/>
              </p:cNvSpPr>
              <p:nvPr/>
            </p:nvSpPr>
            <p:spPr bwMode="auto">
              <a:xfrm>
                <a:off x="2945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80" name="Line 4231"/>
              <p:cNvSpPr>
                <a:spLocks noChangeShapeType="1"/>
              </p:cNvSpPr>
              <p:nvPr/>
            </p:nvSpPr>
            <p:spPr bwMode="auto">
              <a:xfrm flipV="1">
                <a:off x="295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Line 4232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Line 4233"/>
              <p:cNvSpPr>
                <a:spLocks noChangeShapeType="1"/>
              </p:cNvSpPr>
              <p:nvPr/>
            </p:nvSpPr>
            <p:spPr bwMode="auto">
              <a:xfrm flipH="1"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Line 4234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Rectangle 4235"/>
              <p:cNvSpPr>
                <a:spLocks noChangeArrowheads="1"/>
              </p:cNvSpPr>
              <p:nvPr/>
            </p:nvSpPr>
            <p:spPr bwMode="auto">
              <a:xfrm>
                <a:off x="2945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85" name="Line 4236"/>
              <p:cNvSpPr>
                <a:spLocks noChangeShapeType="1"/>
              </p:cNvSpPr>
              <p:nvPr/>
            </p:nvSpPr>
            <p:spPr bwMode="auto">
              <a:xfrm flipV="1">
                <a:off x="295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Line 4237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Line 4238"/>
              <p:cNvSpPr>
                <a:spLocks noChangeShapeType="1"/>
              </p:cNvSpPr>
              <p:nvPr/>
            </p:nvSpPr>
            <p:spPr bwMode="auto">
              <a:xfrm flipH="1"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Line 4239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Rectangle 4240"/>
              <p:cNvSpPr>
                <a:spLocks noChangeArrowheads="1"/>
              </p:cNvSpPr>
              <p:nvPr/>
            </p:nvSpPr>
            <p:spPr bwMode="auto">
              <a:xfrm>
                <a:off x="2945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90" name="Line 4241"/>
              <p:cNvSpPr>
                <a:spLocks noChangeShapeType="1"/>
              </p:cNvSpPr>
              <p:nvPr/>
            </p:nvSpPr>
            <p:spPr bwMode="auto">
              <a:xfrm flipV="1">
                <a:off x="295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Line 4242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Line 4243"/>
              <p:cNvSpPr>
                <a:spLocks noChangeShapeType="1"/>
              </p:cNvSpPr>
              <p:nvPr/>
            </p:nvSpPr>
            <p:spPr bwMode="auto">
              <a:xfrm flipH="1">
                <a:off x="295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Line 4244"/>
              <p:cNvSpPr>
                <a:spLocks noChangeShapeType="1"/>
              </p:cNvSpPr>
              <p:nvPr/>
            </p:nvSpPr>
            <p:spPr bwMode="auto">
              <a:xfrm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Rectangle 4245"/>
              <p:cNvSpPr>
                <a:spLocks noChangeArrowheads="1"/>
              </p:cNvSpPr>
              <p:nvPr/>
            </p:nvSpPr>
            <p:spPr bwMode="auto">
              <a:xfrm>
                <a:off x="2952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95" name="Line 4246"/>
              <p:cNvSpPr>
                <a:spLocks noChangeShapeType="1"/>
              </p:cNvSpPr>
              <p:nvPr/>
            </p:nvSpPr>
            <p:spPr bwMode="auto">
              <a:xfrm flipV="1">
                <a:off x="296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Line 4247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Line 4248"/>
              <p:cNvSpPr>
                <a:spLocks noChangeShapeType="1"/>
              </p:cNvSpPr>
              <p:nvPr/>
            </p:nvSpPr>
            <p:spPr bwMode="auto">
              <a:xfrm flipH="1"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Line 4249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Rectangle 4250"/>
              <p:cNvSpPr>
                <a:spLocks noChangeArrowheads="1"/>
              </p:cNvSpPr>
              <p:nvPr/>
            </p:nvSpPr>
            <p:spPr bwMode="auto">
              <a:xfrm>
                <a:off x="2952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00" name="Line 4251"/>
              <p:cNvSpPr>
                <a:spLocks noChangeShapeType="1"/>
              </p:cNvSpPr>
              <p:nvPr/>
            </p:nvSpPr>
            <p:spPr bwMode="auto">
              <a:xfrm flipV="1">
                <a:off x="296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Line 4252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Line 4253"/>
              <p:cNvSpPr>
                <a:spLocks noChangeShapeType="1"/>
              </p:cNvSpPr>
              <p:nvPr/>
            </p:nvSpPr>
            <p:spPr bwMode="auto">
              <a:xfrm flipH="1"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Line 4254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Rectangle 4255"/>
              <p:cNvSpPr>
                <a:spLocks noChangeArrowheads="1"/>
              </p:cNvSpPr>
              <p:nvPr/>
            </p:nvSpPr>
            <p:spPr bwMode="auto">
              <a:xfrm>
                <a:off x="2952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05" name="Line 4256"/>
              <p:cNvSpPr>
                <a:spLocks noChangeShapeType="1"/>
              </p:cNvSpPr>
              <p:nvPr/>
            </p:nvSpPr>
            <p:spPr bwMode="auto">
              <a:xfrm flipV="1">
                <a:off x="296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Line 4257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Line 4258"/>
              <p:cNvSpPr>
                <a:spLocks noChangeShapeType="1"/>
              </p:cNvSpPr>
              <p:nvPr/>
            </p:nvSpPr>
            <p:spPr bwMode="auto">
              <a:xfrm flipH="1">
                <a:off x="295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Line 4259"/>
              <p:cNvSpPr>
                <a:spLocks noChangeShapeType="1"/>
              </p:cNvSpPr>
              <p:nvPr/>
            </p:nvSpPr>
            <p:spPr bwMode="auto">
              <a:xfrm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Rectangle 4260"/>
              <p:cNvSpPr>
                <a:spLocks noChangeArrowheads="1"/>
              </p:cNvSpPr>
              <p:nvPr/>
            </p:nvSpPr>
            <p:spPr bwMode="auto">
              <a:xfrm>
                <a:off x="2958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10" name="Line 4261"/>
              <p:cNvSpPr>
                <a:spLocks noChangeShapeType="1"/>
              </p:cNvSpPr>
              <p:nvPr/>
            </p:nvSpPr>
            <p:spPr bwMode="auto">
              <a:xfrm flipV="1">
                <a:off x="2971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Line 4262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Line 4263"/>
              <p:cNvSpPr>
                <a:spLocks noChangeShapeType="1"/>
              </p:cNvSpPr>
              <p:nvPr/>
            </p:nvSpPr>
            <p:spPr bwMode="auto">
              <a:xfrm flipH="1"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Line 4264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Rectangle 4265"/>
              <p:cNvSpPr>
                <a:spLocks noChangeArrowheads="1"/>
              </p:cNvSpPr>
              <p:nvPr/>
            </p:nvSpPr>
            <p:spPr bwMode="auto">
              <a:xfrm>
                <a:off x="2958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15" name="Line 4266"/>
              <p:cNvSpPr>
                <a:spLocks noChangeShapeType="1"/>
              </p:cNvSpPr>
              <p:nvPr/>
            </p:nvSpPr>
            <p:spPr bwMode="auto">
              <a:xfrm flipV="1">
                <a:off x="2971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Line 4267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Line 4268"/>
              <p:cNvSpPr>
                <a:spLocks noChangeShapeType="1"/>
              </p:cNvSpPr>
              <p:nvPr/>
            </p:nvSpPr>
            <p:spPr bwMode="auto">
              <a:xfrm flipH="1"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Line 4269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Rectangle 4270"/>
              <p:cNvSpPr>
                <a:spLocks noChangeArrowheads="1"/>
              </p:cNvSpPr>
              <p:nvPr/>
            </p:nvSpPr>
            <p:spPr bwMode="auto">
              <a:xfrm>
                <a:off x="2958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20" name="Line 4271"/>
              <p:cNvSpPr>
                <a:spLocks noChangeShapeType="1"/>
              </p:cNvSpPr>
              <p:nvPr/>
            </p:nvSpPr>
            <p:spPr bwMode="auto">
              <a:xfrm flipV="1">
                <a:off x="2971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Line 4272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Line 4273"/>
              <p:cNvSpPr>
                <a:spLocks noChangeShapeType="1"/>
              </p:cNvSpPr>
              <p:nvPr/>
            </p:nvSpPr>
            <p:spPr bwMode="auto">
              <a:xfrm flipH="1">
                <a:off x="2965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Line 4274"/>
              <p:cNvSpPr>
                <a:spLocks noChangeShapeType="1"/>
              </p:cNvSpPr>
              <p:nvPr/>
            </p:nvSpPr>
            <p:spPr bwMode="auto">
              <a:xfrm>
                <a:off x="2971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Rectangle 4275"/>
              <p:cNvSpPr>
                <a:spLocks noChangeArrowheads="1"/>
              </p:cNvSpPr>
              <p:nvPr/>
            </p:nvSpPr>
            <p:spPr bwMode="auto">
              <a:xfrm>
                <a:off x="2965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25" name="Line 4276"/>
              <p:cNvSpPr>
                <a:spLocks noChangeShapeType="1"/>
              </p:cNvSpPr>
              <p:nvPr/>
            </p:nvSpPr>
            <p:spPr bwMode="auto">
              <a:xfrm flipV="1">
                <a:off x="297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Line 4277"/>
              <p:cNvSpPr>
                <a:spLocks noChangeShapeType="1"/>
              </p:cNvSpPr>
              <p:nvPr/>
            </p:nvSpPr>
            <p:spPr bwMode="auto">
              <a:xfrm>
                <a:off x="297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Line 4278"/>
              <p:cNvSpPr>
                <a:spLocks noChangeShapeType="1"/>
              </p:cNvSpPr>
              <p:nvPr/>
            </p:nvSpPr>
            <p:spPr bwMode="auto">
              <a:xfrm flipH="1">
                <a:off x="2971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Line 4279"/>
              <p:cNvSpPr>
                <a:spLocks noChangeShapeType="1"/>
              </p:cNvSpPr>
              <p:nvPr/>
            </p:nvSpPr>
            <p:spPr bwMode="auto">
              <a:xfrm>
                <a:off x="2978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Rectangle 4280"/>
              <p:cNvSpPr>
                <a:spLocks noChangeArrowheads="1"/>
              </p:cNvSpPr>
              <p:nvPr/>
            </p:nvSpPr>
            <p:spPr bwMode="auto">
              <a:xfrm>
                <a:off x="2965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30" name="Line 4281"/>
              <p:cNvSpPr>
                <a:spLocks noChangeShapeType="1"/>
              </p:cNvSpPr>
              <p:nvPr/>
            </p:nvSpPr>
            <p:spPr bwMode="auto">
              <a:xfrm flipV="1">
                <a:off x="297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Line 4282"/>
              <p:cNvSpPr>
                <a:spLocks noChangeShapeType="1"/>
              </p:cNvSpPr>
              <p:nvPr/>
            </p:nvSpPr>
            <p:spPr bwMode="auto">
              <a:xfrm>
                <a:off x="297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Line 4283"/>
              <p:cNvSpPr>
                <a:spLocks noChangeShapeType="1"/>
              </p:cNvSpPr>
              <p:nvPr/>
            </p:nvSpPr>
            <p:spPr bwMode="auto">
              <a:xfrm flipH="1">
                <a:off x="2971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Line 4284"/>
              <p:cNvSpPr>
                <a:spLocks noChangeShapeType="1"/>
              </p:cNvSpPr>
              <p:nvPr/>
            </p:nvSpPr>
            <p:spPr bwMode="auto">
              <a:xfrm>
                <a:off x="2978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Rectangle 4285"/>
              <p:cNvSpPr>
                <a:spLocks noChangeArrowheads="1"/>
              </p:cNvSpPr>
              <p:nvPr/>
            </p:nvSpPr>
            <p:spPr bwMode="auto">
              <a:xfrm>
                <a:off x="2965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35" name="Line 4286"/>
              <p:cNvSpPr>
                <a:spLocks noChangeShapeType="1"/>
              </p:cNvSpPr>
              <p:nvPr/>
            </p:nvSpPr>
            <p:spPr bwMode="auto">
              <a:xfrm flipV="1">
                <a:off x="297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Line 4287"/>
              <p:cNvSpPr>
                <a:spLocks noChangeShapeType="1"/>
              </p:cNvSpPr>
              <p:nvPr/>
            </p:nvSpPr>
            <p:spPr bwMode="auto">
              <a:xfrm>
                <a:off x="297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Line 4288"/>
              <p:cNvSpPr>
                <a:spLocks noChangeShapeType="1"/>
              </p:cNvSpPr>
              <p:nvPr/>
            </p:nvSpPr>
            <p:spPr bwMode="auto">
              <a:xfrm flipH="1">
                <a:off x="2971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Line 4289"/>
              <p:cNvSpPr>
                <a:spLocks noChangeShapeType="1"/>
              </p:cNvSpPr>
              <p:nvPr/>
            </p:nvSpPr>
            <p:spPr bwMode="auto">
              <a:xfrm>
                <a:off x="2978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Rectangle 4290"/>
              <p:cNvSpPr>
                <a:spLocks noChangeArrowheads="1"/>
              </p:cNvSpPr>
              <p:nvPr/>
            </p:nvSpPr>
            <p:spPr bwMode="auto">
              <a:xfrm>
                <a:off x="2971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40" name="Line 4291"/>
              <p:cNvSpPr>
                <a:spLocks noChangeShapeType="1"/>
              </p:cNvSpPr>
              <p:nvPr/>
            </p:nvSpPr>
            <p:spPr bwMode="auto">
              <a:xfrm flipV="1">
                <a:off x="2984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Line 4292"/>
              <p:cNvSpPr>
                <a:spLocks noChangeShapeType="1"/>
              </p:cNvSpPr>
              <p:nvPr/>
            </p:nvSpPr>
            <p:spPr bwMode="auto">
              <a:xfrm>
                <a:off x="298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Line 4293"/>
              <p:cNvSpPr>
                <a:spLocks noChangeShapeType="1"/>
              </p:cNvSpPr>
              <p:nvPr/>
            </p:nvSpPr>
            <p:spPr bwMode="auto">
              <a:xfrm flipH="1">
                <a:off x="2978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Line 4294"/>
              <p:cNvSpPr>
                <a:spLocks noChangeShapeType="1"/>
              </p:cNvSpPr>
              <p:nvPr/>
            </p:nvSpPr>
            <p:spPr bwMode="auto">
              <a:xfrm>
                <a:off x="2984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Rectangle 4295"/>
              <p:cNvSpPr>
                <a:spLocks noChangeArrowheads="1"/>
              </p:cNvSpPr>
              <p:nvPr/>
            </p:nvSpPr>
            <p:spPr bwMode="auto">
              <a:xfrm>
                <a:off x="2971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45" name="Line 4296"/>
              <p:cNvSpPr>
                <a:spLocks noChangeShapeType="1"/>
              </p:cNvSpPr>
              <p:nvPr/>
            </p:nvSpPr>
            <p:spPr bwMode="auto">
              <a:xfrm flipV="1">
                <a:off x="298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Line 4297"/>
              <p:cNvSpPr>
                <a:spLocks noChangeShapeType="1"/>
              </p:cNvSpPr>
              <p:nvPr/>
            </p:nvSpPr>
            <p:spPr bwMode="auto">
              <a:xfrm>
                <a:off x="298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Line 4298"/>
              <p:cNvSpPr>
                <a:spLocks noChangeShapeType="1"/>
              </p:cNvSpPr>
              <p:nvPr/>
            </p:nvSpPr>
            <p:spPr bwMode="auto">
              <a:xfrm flipH="1">
                <a:off x="2978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Line 4299"/>
              <p:cNvSpPr>
                <a:spLocks noChangeShapeType="1"/>
              </p:cNvSpPr>
              <p:nvPr/>
            </p:nvSpPr>
            <p:spPr bwMode="auto">
              <a:xfrm>
                <a:off x="2984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Rectangle 4300"/>
              <p:cNvSpPr>
                <a:spLocks noChangeArrowheads="1"/>
              </p:cNvSpPr>
              <p:nvPr/>
            </p:nvSpPr>
            <p:spPr bwMode="auto">
              <a:xfrm>
                <a:off x="2978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50" name="Line 4301"/>
              <p:cNvSpPr>
                <a:spLocks noChangeShapeType="1"/>
              </p:cNvSpPr>
              <p:nvPr/>
            </p:nvSpPr>
            <p:spPr bwMode="auto">
              <a:xfrm flipV="1">
                <a:off x="299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Line 4302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Line 4303"/>
              <p:cNvSpPr>
                <a:spLocks noChangeShapeType="1"/>
              </p:cNvSpPr>
              <p:nvPr/>
            </p:nvSpPr>
            <p:spPr bwMode="auto">
              <a:xfrm flipH="1">
                <a:off x="2984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Line 4304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Rectangle 4305"/>
              <p:cNvSpPr>
                <a:spLocks noChangeArrowheads="1"/>
              </p:cNvSpPr>
              <p:nvPr/>
            </p:nvSpPr>
            <p:spPr bwMode="auto">
              <a:xfrm>
                <a:off x="2978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55" name="Line 4306"/>
              <p:cNvSpPr>
                <a:spLocks noChangeShapeType="1"/>
              </p:cNvSpPr>
              <p:nvPr/>
            </p:nvSpPr>
            <p:spPr bwMode="auto">
              <a:xfrm flipV="1">
                <a:off x="299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Line 4307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Line 4308"/>
              <p:cNvSpPr>
                <a:spLocks noChangeShapeType="1"/>
              </p:cNvSpPr>
              <p:nvPr/>
            </p:nvSpPr>
            <p:spPr bwMode="auto">
              <a:xfrm flipH="1">
                <a:off x="2984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Line 4309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Rectangle 4310"/>
              <p:cNvSpPr>
                <a:spLocks noChangeArrowheads="1"/>
              </p:cNvSpPr>
              <p:nvPr/>
            </p:nvSpPr>
            <p:spPr bwMode="auto">
              <a:xfrm>
                <a:off x="2978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60" name="Line 4311"/>
              <p:cNvSpPr>
                <a:spLocks noChangeShapeType="1"/>
              </p:cNvSpPr>
              <p:nvPr/>
            </p:nvSpPr>
            <p:spPr bwMode="auto">
              <a:xfrm flipV="1">
                <a:off x="299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Line 4312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Line 4313"/>
              <p:cNvSpPr>
                <a:spLocks noChangeShapeType="1"/>
              </p:cNvSpPr>
              <p:nvPr/>
            </p:nvSpPr>
            <p:spPr bwMode="auto">
              <a:xfrm flipH="1">
                <a:off x="2984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Line 4314"/>
              <p:cNvSpPr>
                <a:spLocks noChangeShapeType="1"/>
              </p:cNvSpPr>
              <p:nvPr/>
            </p:nvSpPr>
            <p:spPr bwMode="auto">
              <a:xfrm>
                <a:off x="299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Rectangle 4315"/>
              <p:cNvSpPr>
                <a:spLocks noChangeArrowheads="1"/>
              </p:cNvSpPr>
              <p:nvPr/>
            </p:nvSpPr>
            <p:spPr bwMode="auto">
              <a:xfrm>
                <a:off x="2984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65" name="Line 4316"/>
              <p:cNvSpPr>
                <a:spLocks noChangeShapeType="1"/>
              </p:cNvSpPr>
              <p:nvPr/>
            </p:nvSpPr>
            <p:spPr bwMode="auto">
              <a:xfrm flipV="1">
                <a:off x="299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Line 4317"/>
              <p:cNvSpPr>
                <a:spLocks noChangeShapeType="1"/>
              </p:cNvSpPr>
              <p:nvPr/>
            </p:nvSpPr>
            <p:spPr bwMode="auto">
              <a:xfrm>
                <a:off x="299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Line 4318"/>
              <p:cNvSpPr>
                <a:spLocks noChangeShapeType="1"/>
              </p:cNvSpPr>
              <p:nvPr/>
            </p:nvSpPr>
            <p:spPr bwMode="auto">
              <a:xfrm flipH="1">
                <a:off x="299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Line 4319"/>
              <p:cNvSpPr>
                <a:spLocks noChangeShapeType="1"/>
              </p:cNvSpPr>
              <p:nvPr/>
            </p:nvSpPr>
            <p:spPr bwMode="auto">
              <a:xfrm>
                <a:off x="299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Rectangle 4320"/>
              <p:cNvSpPr>
                <a:spLocks noChangeArrowheads="1"/>
              </p:cNvSpPr>
              <p:nvPr/>
            </p:nvSpPr>
            <p:spPr bwMode="auto">
              <a:xfrm>
                <a:off x="2984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70" name="Line 4321"/>
              <p:cNvSpPr>
                <a:spLocks noChangeShapeType="1"/>
              </p:cNvSpPr>
              <p:nvPr/>
            </p:nvSpPr>
            <p:spPr bwMode="auto">
              <a:xfrm flipV="1">
                <a:off x="299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Line 4322"/>
              <p:cNvSpPr>
                <a:spLocks noChangeShapeType="1"/>
              </p:cNvSpPr>
              <p:nvPr/>
            </p:nvSpPr>
            <p:spPr bwMode="auto">
              <a:xfrm>
                <a:off x="299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Line 4323"/>
              <p:cNvSpPr>
                <a:spLocks noChangeShapeType="1"/>
              </p:cNvSpPr>
              <p:nvPr/>
            </p:nvSpPr>
            <p:spPr bwMode="auto">
              <a:xfrm flipH="1">
                <a:off x="299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Line 4324"/>
              <p:cNvSpPr>
                <a:spLocks noChangeShapeType="1"/>
              </p:cNvSpPr>
              <p:nvPr/>
            </p:nvSpPr>
            <p:spPr bwMode="auto">
              <a:xfrm>
                <a:off x="299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Rectangle 4325"/>
              <p:cNvSpPr>
                <a:spLocks noChangeArrowheads="1"/>
              </p:cNvSpPr>
              <p:nvPr/>
            </p:nvSpPr>
            <p:spPr bwMode="auto">
              <a:xfrm>
                <a:off x="2984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75" name="Line 4326"/>
              <p:cNvSpPr>
                <a:spLocks noChangeShapeType="1"/>
              </p:cNvSpPr>
              <p:nvPr/>
            </p:nvSpPr>
            <p:spPr bwMode="auto">
              <a:xfrm flipV="1">
                <a:off x="299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Line 4327"/>
              <p:cNvSpPr>
                <a:spLocks noChangeShapeType="1"/>
              </p:cNvSpPr>
              <p:nvPr/>
            </p:nvSpPr>
            <p:spPr bwMode="auto">
              <a:xfrm>
                <a:off x="299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Line 4328"/>
              <p:cNvSpPr>
                <a:spLocks noChangeShapeType="1"/>
              </p:cNvSpPr>
              <p:nvPr/>
            </p:nvSpPr>
            <p:spPr bwMode="auto">
              <a:xfrm flipH="1">
                <a:off x="2991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Line 4329"/>
              <p:cNvSpPr>
                <a:spLocks noChangeShapeType="1"/>
              </p:cNvSpPr>
              <p:nvPr/>
            </p:nvSpPr>
            <p:spPr bwMode="auto">
              <a:xfrm>
                <a:off x="2997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Rectangle 4330"/>
              <p:cNvSpPr>
                <a:spLocks noChangeArrowheads="1"/>
              </p:cNvSpPr>
              <p:nvPr/>
            </p:nvSpPr>
            <p:spPr bwMode="auto">
              <a:xfrm>
                <a:off x="2991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80" name="Line 4331"/>
              <p:cNvSpPr>
                <a:spLocks noChangeShapeType="1"/>
              </p:cNvSpPr>
              <p:nvPr/>
            </p:nvSpPr>
            <p:spPr bwMode="auto">
              <a:xfrm flipV="1">
                <a:off x="300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Line 4332"/>
              <p:cNvSpPr>
                <a:spLocks noChangeShapeType="1"/>
              </p:cNvSpPr>
              <p:nvPr/>
            </p:nvSpPr>
            <p:spPr bwMode="auto">
              <a:xfrm>
                <a:off x="300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Line 4333"/>
              <p:cNvSpPr>
                <a:spLocks noChangeShapeType="1"/>
              </p:cNvSpPr>
              <p:nvPr/>
            </p:nvSpPr>
            <p:spPr bwMode="auto">
              <a:xfrm flipH="1">
                <a:off x="299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Line 4334"/>
              <p:cNvSpPr>
                <a:spLocks noChangeShapeType="1"/>
              </p:cNvSpPr>
              <p:nvPr/>
            </p:nvSpPr>
            <p:spPr bwMode="auto">
              <a:xfrm>
                <a:off x="300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Rectangle 4335"/>
              <p:cNvSpPr>
                <a:spLocks noChangeArrowheads="1"/>
              </p:cNvSpPr>
              <p:nvPr/>
            </p:nvSpPr>
            <p:spPr bwMode="auto">
              <a:xfrm>
                <a:off x="2991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85" name="Line 4336"/>
              <p:cNvSpPr>
                <a:spLocks noChangeShapeType="1"/>
              </p:cNvSpPr>
              <p:nvPr/>
            </p:nvSpPr>
            <p:spPr bwMode="auto">
              <a:xfrm flipV="1">
                <a:off x="3004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Line 4337"/>
              <p:cNvSpPr>
                <a:spLocks noChangeShapeType="1"/>
              </p:cNvSpPr>
              <p:nvPr/>
            </p:nvSpPr>
            <p:spPr bwMode="auto">
              <a:xfrm>
                <a:off x="300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Line 4338"/>
              <p:cNvSpPr>
                <a:spLocks noChangeShapeType="1"/>
              </p:cNvSpPr>
              <p:nvPr/>
            </p:nvSpPr>
            <p:spPr bwMode="auto">
              <a:xfrm flipH="1">
                <a:off x="2997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Line 4339"/>
              <p:cNvSpPr>
                <a:spLocks noChangeShapeType="1"/>
              </p:cNvSpPr>
              <p:nvPr/>
            </p:nvSpPr>
            <p:spPr bwMode="auto">
              <a:xfrm>
                <a:off x="3004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Rectangle 4340"/>
              <p:cNvSpPr>
                <a:spLocks noChangeArrowheads="1"/>
              </p:cNvSpPr>
              <p:nvPr/>
            </p:nvSpPr>
            <p:spPr bwMode="auto">
              <a:xfrm>
                <a:off x="2991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90" name="Line 4341"/>
              <p:cNvSpPr>
                <a:spLocks noChangeShapeType="1"/>
              </p:cNvSpPr>
              <p:nvPr/>
            </p:nvSpPr>
            <p:spPr bwMode="auto">
              <a:xfrm flipV="1">
                <a:off x="300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Line 4342"/>
              <p:cNvSpPr>
                <a:spLocks noChangeShapeType="1"/>
              </p:cNvSpPr>
              <p:nvPr/>
            </p:nvSpPr>
            <p:spPr bwMode="auto">
              <a:xfrm>
                <a:off x="300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Line 4343"/>
              <p:cNvSpPr>
                <a:spLocks noChangeShapeType="1"/>
              </p:cNvSpPr>
              <p:nvPr/>
            </p:nvSpPr>
            <p:spPr bwMode="auto">
              <a:xfrm flipH="1">
                <a:off x="299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Line 4344"/>
              <p:cNvSpPr>
                <a:spLocks noChangeShapeType="1"/>
              </p:cNvSpPr>
              <p:nvPr/>
            </p:nvSpPr>
            <p:spPr bwMode="auto">
              <a:xfrm>
                <a:off x="300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Rectangle 4345"/>
              <p:cNvSpPr>
                <a:spLocks noChangeArrowheads="1"/>
              </p:cNvSpPr>
              <p:nvPr/>
            </p:nvSpPr>
            <p:spPr bwMode="auto">
              <a:xfrm>
                <a:off x="2997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795" name="Line 4346"/>
              <p:cNvSpPr>
                <a:spLocks noChangeShapeType="1"/>
              </p:cNvSpPr>
              <p:nvPr/>
            </p:nvSpPr>
            <p:spPr bwMode="auto">
              <a:xfrm flipV="1">
                <a:off x="3010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Line 4347"/>
              <p:cNvSpPr>
                <a:spLocks noChangeShapeType="1"/>
              </p:cNvSpPr>
              <p:nvPr/>
            </p:nvSpPr>
            <p:spPr bwMode="auto">
              <a:xfrm>
                <a:off x="301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Line 4348"/>
              <p:cNvSpPr>
                <a:spLocks noChangeShapeType="1"/>
              </p:cNvSpPr>
              <p:nvPr/>
            </p:nvSpPr>
            <p:spPr bwMode="auto">
              <a:xfrm flipH="1">
                <a:off x="3004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Line 4349"/>
              <p:cNvSpPr>
                <a:spLocks noChangeShapeType="1"/>
              </p:cNvSpPr>
              <p:nvPr/>
            </p:nvSpPr>
            <p:spPr bwMode="auto">
              <a:xfrm>
                <a:off x="3010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Rectangle 4350"/>
              <p:cNvSpPr>
                <a:spLocks noChangeArrowheads="1"/>
              </p:cNvSpPr>
              <p:nvPr/>
            </p:nvSpPr>
            <p:spPr bwMode="auto">
              <a:xfrm>
                <a:off x="2997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00" name="Line 4351"/>
              <p:cNvSpPr>
                <a:spLocks noChangeShapeType="1"/>
              </p:cNvSpPr>
              <p:nvPr/>
            </p:nvSpPr>
            <p:spPr bwMode="auto">
              <a:xfrm flipV="1">
                <a:off x="301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Line 4352"/>
              <p:cNvSpPr>
                <a:spLocks noChangeShapeType="1"/>
              </p:cNvSpPr>
              <p:nvPr/>
            </p:nvSpPr>
            <p:spPr bwMode="auto">
              <a:xfrm>
                <a:off x="301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Line 4353"/>
              <p:cNvSpPr>
                <a:spLocks noChangeShapeType="1"/>
              </p:cNvSpPr>
              <p:nvPr/>
            </p:nvSpPr>
            <p:spPr bwMode="auto">
              <a:xfrm flipH="1">
                <a:off x="300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Line 4354"/>
              <p:cNvSpPr>
                <a:spLocks noChangeShapeType="1"/>
              </p:cNvSpPr>
              <p:nvPr/>
            </p:nvSpPr>
            <p:spPr bwMode="auto">
              <a:xfrm>
                <a:off x="3010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Rectangle 4355"/>
              <p:cNvSpPr>
                <a:spLocks noChangeArrowheads="1"/>
              </p:cNvSpPr>
              <p:nvPr/>
            </p:nvSpPr>
            <p:spPr bwMode="auto">
              <a:xfrm>
                <a:off x="2997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05" name="Line 4356"/>
              <p:cNvSpPr>
                <a:spLocks noChangeShapeType="1"/>
              </p:cNvSpPr>
              <p:nvPr/>
            </p:nvSpPr>
            <p:spPr bwMode="auto">
              <a:xfrm flipV="1">
                <a:off x="301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Line 4357"/>
              <p:cNvSpPr>
                <a:spLocks noChangeShapeType="1"/>
              </p:cNvSpPr>
              <p:nvPr/>
            </p:nvSpPr>
            <p:spPr bwMode="auto">
              <a:xfrm>
                <a:off x="301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Line 4358"/>
              <p:cNvSpPr>
                <a:spLocks noChangeShapeType="1"/>
              </p:cNvSpPr>
              <p:nvPr/>
            </p:nvSpPr>
            <p:spPr bwMode="auto">
              <a:xfrm flipH="1">
                <a:off x="300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Line 4359"/>
              <p:cNvSpPr>
                <a:spLocks noChangeShapeType="1"/>
              </p:cNvSpPr>
              <p:nvPr/>
            </p:nvSpPr>
            <p:spPr bwMode="auto">
              <a:xfrm>
                <a:off x="3010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Rectangle 4360"/>
              <p:cNvSpPr>
                <a:spLocks noChangeArrowheads="1"/>
              </p:cNvSpPr>
              <p:nvPr/>
            </p:nvSpPr>
            <p:spPr bwMode="auto">
              <a:xfrm>
                <a:off x="3004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10" name="Line 4361"/>
              <p:cNvSpPr>
                <a:spLocks noChangeShapeType="1"/>
              </p:cNvSpPr>
              <p:nvPr/>
            </p:nvSpPr>
            <p:spPr bwMode="auto">
              <a:xfrm flipV="1">
                <a:off x="301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Line 4362"/>
              <p:cNvSpPr>
                <a:spLocks noChangeShapeType="1"/>
              </p:cNvSpPr>
              <p:nvPr/>
            </p:nvSpPr>
            <p:spPr bwMode="auto">
              <a:xfrm>
                <a:off x="301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Line 4363"/>
              <p:cNvSpPr>
                <a:spLocks noChangeShapeType="1"/>
              </p:cNvSpPr>
              <p:nvPr/>
            </p:nvSpPr>
            <p:spPr bwMode="auto">
              <a:xfrm flipH="1">
                <a:off x="3010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Line 4364"/>
              <p:cNvSpPr>
                <a:spLocks noChangeShapeType="1"/>
              </p:cNvSpPr>
              <p:nvPr/>
            </p:nvSpPr>
            <p:spPr bwMode="auto">
              <a:xfrm>
                <a:off x="3017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Rectangle 4365"/>
              <p:cNvSpPr>
                <a:spLocks noChangeArrowheads="1"/>
              </p:cNvSpPr>
              <p:nvPr/>
            </p:nvSpPr>
            <p:spPr bwMode="auto">
              <a:xfrm>
                <a:off x="3004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15" name="Line 4366"/>
              <p:cNvSpPr>
                <a:spLocks noChangeShapeType="1"/>
              </p:cNvSpPr>
              <p:nvPr/>
            </p:nvSpPr>
            <p:spPr bwMode="auto">
              <a:xfrm flipV="1">
                <a:off x="3017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Line 4367"/>
              <p:cNvSpPr>
                <a:spLocks noChangeShapeType="1"/>
              </p:cNvSpPr>
              <p:nvPr/>
            </p:nvSpPr>
            <p:spPr bwMode="auto">
              <a:xfrm>
                <a:off x="301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Line 4368"/>
              <p:cNvSpPr>
                <a:spLocks noChangeShapeType="1"/>
              </p:cNvSpPr>
              <p:nvPr/>
            </p:nvSpPr>
            <p:spPr bwMode="auto">
              <a:xfrm flipH="1">
                <a:off x="3010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Line 4369"/>
              <p:cNvSpPr>
                <a:spLocks noChangeShapeType="1"/>
              </p:cNvSpPr>
              <p:nvPr/>
            </p:nvSpPr>
            <p:spPr bwMode="auto">
              <a:xfrm>
                <a:off x="3017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Rectangle 4370"/>
              <p:cNvSpPr>
                <a:spLocks noChangeArrowheads="1"/>
              </p:cNvSpPr>
              <p:nvPr/>
            </p:nvSpPr>
            <p:spPr bwMode="auto">
              <a:xfrm>
                <a:off x="3010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20" name="Line 4371"/>
              <p:cNvSpPr>
                <a:spLocks noChangeShapeType="1"/>
              </p:cNvSpPr>
              <p:nvPr/>
            </p:nvSpPr>
            <p:spPr bwMode="auto">
              <a:xfrm flipV="1">
                <a:off x="3023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Line 4372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Line 4373"/>
              <p:cNvSpPr>
                <a:spLocks noChangeShapeType="1"/>
              </p:cNvSpPr>
              <p:nvPr/>
            </p:nvSpPr>
            <p:spPr bwMode="auto">
              <a:xfrm flipH="1">
                <a:off x="3017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Line 4374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Rectangle 4375"/>
              <p:cNvSpPr>
                <a:spLocks noChangeArrowheads="1"/>
              </p:cNvSpPr>
              <p:nvPr/>
            </p:nvSpPr>
            <p:spPr bwMode="auto">
              <a:xfrm>
                <a:off x="3010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25" name="Line 4376"/>
              <p:cNvSpPr>
                <a:spLocks noChangeShapeType="1"/>
              </p:cNvSpPr>
              <p:nvPr/>
            </p:nvSpPr>
            <p:spPr bwMode="auto">
              <a:xfrm flipV="1">
                <a:off x="3023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Line 4377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Line 4378"/>
              <p:cNvSpPr>
                <a:spLocks noChangeShapeType="1"/>
              </p:cNvSpPr>
              <p:nvPr/>
            </p:nvSpPr>
            <p:spPr bwMode="auto">
              <a:xfrm flipH="1">
                <a:off x="3017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Line 4379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Rectangle 4380"/>
              <p:cNvSpPr>
                <a:spLocks noChangeArrowheads="1"/>
              </p:cNvSpPr>
              <p:nvPr/>
            </p:nvSpPr>
            <p:spPr bwMode="auto">
              <a:xfrm>
                <a:off x="3010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30" name="Line 4381"/>
              <p:cNvSpPr>
                <a:spLocks noChangeShapeType="1"/>
              </p:cNvSpPr>
              <p:nvPr/>
            </p:nvSpPr>
            <p:spPr bwMode="auto">
              <a:xfrm flipV="1">
                <a:off x="3023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Line 4382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Line 4383"/>
              <p:cNvSpPr>
                <a:spLocks noChangeShapeType="1"/>
              </p:cNvSpPr>
              <p:nvPr/>
            </p:nvSpPr>
            <p:spPr bwMode="auto">
              <a:xfrm flipH="1">
                <a:off x="3017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Line 4384"/>
              <p:cNvSpPr>
                <a:spLocks noChangeShapeType="1"/>
              </p:cNvSpPr>
              <p:nvPr/>
            </p:nvSpPr>
            <p:spPr bwMode="auto">
              <a:xfrm>
                <a:off x="3023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Rectangle 4385"/>
              <p:cNvSpPr>
                <a:spLocks noChangeArrowheads="1"/>
              </p:cNvSpPr>
              <p:nvPr/>
            </p:nvSpPr>
            <p:spPr bwMode="auto">
              <a:xfrm>
                <a:off x="3017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35" name="Line 4386"/>
              <p:cNvSpPr>
                <a:spLocks noChangeShapeType="1"/>
              </p:cNvSpPr>
              <p:nvPr/>
            </p:nvSpPr>
            <p:spPr bwMode="auto">
              <a:xfrm flipV="1">
                <a:off x="303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Line 4387"/>
              <p:cNvSpPr>
                <a:spLocks noChangeShapeType="1"/>
              </p:cNvSpPr>
              <p:nvPr/>
            </p:nvSpPr>
            <p:spPr bwMode="auto">
              <a:xfrm>
                <a:off x="303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Line 4388"/>
              <p:cNvSpPr>
                <a:spLocks noChangeShapeType="1"/>
              </p:cNvSpPr>
              <p:nvPr/>
            </p:nvSpPr>
            <p:spPr bwMode="auto">
              <a:xfrm flipH="1">
                <a:off x="3023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Line 4389"/>
              <p:cNvSpPr>
                <a:spLocks noChangeShapeType="1"/>
              </p:cNvSpPr>
              <p:nvPr/>
            </p:nvSpPr>
            <p:spPr bwMode="auto">
              <a:xfrm>
                <a:off x="3030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Rectangle 4390"/>
              <p:cNvSpPr>
                <a:spLocks noChangeArrowheads="1"/>
              </p:cNvSpPr>
              <p:nvPr/>
            </p:nvSpPr>
            <p:spPr bwMode="auto">
              <a:xfrm>
                <a:off x="3017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40" name="Line 4391"/>
              <p:cNvSpPr>
                <a:spLocks noChangeShapeType="1"/>
              </p:cNvSpPr>
              <p:nvPr/>
            </p:nvSpPr>
            <p:spPr bwMode="auto">
              <a:xfrm flipV="1">
                <a:off x="303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Line 4392"/>
              <p:cNvSpPr>
                <a:spLocks noChangeShapeType="1"/>
              </p:cNvSpPr>
              <p:nvPr/>
            </p:nvSpPr>
            <p:spPr bwMode="auto">
              <a:xfrm>
                <a:off x="303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Line 4393"/>
              <p:cNvSpPr>
                <a:spLocks noChangeShapeType="1"/>
              </p:cNvSpPr>
              <p:nvPr/>
            </p:nvSpPr>
            <p:spPr bwMode="auto">
              <a:xfrm flipH="1">
                <a:off x="3023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Line 4394"/>
              <p:cNvSpPr>
                <a:spLocks noChangeShapeType="1"/>
              </p:cNvSpPr>
              <p:nvPr/>
            </p:nvSpPr>
            <p:spPr bwMode="auto">
              <a:xfrm>
                <a:off x="303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Rectangle 4395"/>
              <p:cNvSpPr>
                <a:spLocks noChangeArrowheads="1"/>
              </p:cNvSpPr>
              <p:nvPr/>
            </p:nvSpPr>
            <p:spPr bwMode="auto">
              <a:xfrm>
                <a:off x="3017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45" name="Line 4396"/>
              <p:cNvSpPr>
                <a:spLocks noChangeShapeType="1"/>
              </p:cNvSpPr>
              <p:nvPr/>
            </p:nvSpPr>
            <p:spPr bwMode="auto">
              <a:xfrm flipV="1">
                <a:off x="3030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Line 4397"/>
              <p:cNvSpPr>
                <a:spLocks noChangeShapeType="1"/>
              </p:cNvSpPr>
              <p:nvPr/>
            </p:nvSpPr>
            <p:spPr bwMode="auto">
              <a:xfrm>
                <a:off x="303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4398"/>
              <p:cNvSpPr>
                <a:spLocks noChangeShapeType="1"/>
              </p:cNvSpPr>
              <p:nvPr/>
            </p:nvSpPr>
            <p:spPr bwMode="auto">
              <a:xfrm flipH="1">
                <a:off x="3023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Line 4399"/>
              <p:cNvSpPr>
                <a:spLocks noChangeShapeType="1"/>
              </p:cNvSpPr>
              <p:nvPr/>
            </p:nvSpPr>
            <p:spPr bwMode="auto">
              <a:xfrm>
                <a:off x="3030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Rectangle 4400"/>
              <p:cNvSpPr>
                <a:spLocks noChangeArrowheads="1"/>
              </p:cNvSpPr>
              <p:nvPr/>
            </p:nvSpPr>
            <p:spPr bwMode="auto">
              <a:xfrm>
                <a:off x="3023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50" name="Line 4401"/>
              <p:cNvSpPr>
                <a:spLocks noChangeShapeType="1"/>
              </p:cNvSpPr>
              <p:nvPr/>
            </p:nvSpPr>
            <p:spPr bwMode="auto">
              <a:xfrm flipV="1">
                <a:off x="3036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Line 4402"/>
              <p:cNvSpPr>
                <a:spLocks noChangeShapeType="1"/>
              </p:cNvSpPr>
              <p:nvPr/>
            </p:nvSpPr>
            <p:spPr bwMode="auto">
              <a:xfrm>
                <a:off x="303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Line 4403"/>
              <p:cNvSpPr>
                <a:spLocks noChangeShapeType="1"/>
              </p:cNvSpPr>
              <p:nvPr/>
            </p:nvSpPr>
            <p:spPr bwMode="auto">
              <a:xfrm flipH="1">
                <a:off x="3030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Line 4404"/>
              <p:cNvSpPr>
                <a:spLocks noChangeShapeType="1"/>
              </p:cNvSpPr>
              <p:nvPr/>
            </p:nvSpPr>
            <p:spPr bwMode="auto">
              <a:xfrm>
                <a:off x="3036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Rectangle 4405"/>
              <p:cNvSpPr>
                <a:spLocks noChangeArrowheads="1"/>
              </p:cNvSpPr>
              <p:nvPr/>
            </p:nvSpPr>
            <p:spPr bwMode="auto">
              <a:xfrm>
                <a:off x="3023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55" name="Line 4406"/>
              <p:cNvSpPr>
                <a:spLocks noChangeShapeType="1"/>
              </p:cNvSpPr>
              <p:nvPr/>
            </p:nvSpPr>
            <p:spPr bwMode="auto">
              <a:xfrm flipV="1">
                <a:off x="3036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Line 4407"/>
              <p:cNvSpPr>
                <a:spLocks noChangeShapeType="1"/>
              </p:cNvSpPr>
              <p:nvPr/>
            </p:nvSpPr>
            <p:spPr bwMode="auto">
              <a:xfrm>
                <a:off x="303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Line 4408"/>
              <p:cNvSpPr>
                <a:spLocks noChangeShapeType="1"/>
              </p:cNvSpPr>
              <p:nvPr/>
            </p:nvSpPr>
            <p:spPr bwMode="auto">
              <a:xfrm flipH="1">
                <a:off x="3030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Line 4409"/>
              <p:cNvSpPr>
                <a:spLocks noChangeShapeType="1"/>
              </p:cNvSpPr>
              <p:nvPr/>
            </p:nvSpPr>
            <p:spPr bwMode="auto">
              <a:xfrm>
                <a:off x="3036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Rectangle 4410"/>
              <p:cNvSpPr>
                <a:spLocks noChangeArrowheads="1"/>
              </p:cNvSpPr>
              <p:nvPr/>
            </p:nvSpPr>
            <p:spPr bwMode="auto">
              <a:xfrm>
                <a:off x="3023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60" name="Line 4411"/>
              <p:cNvSpPr>
                <a:spLocks noChangeShapeType="1"/>
              </p:cNvSpPr>
              <p:nvPr/>
            </p:nvSpPr>
            <p:spPr bwMode="auto">
              <a:xfrm flipV="1">
                <a:off x="3036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Line 4412"/>
              <p:cNvSpPr>
                <a:spLocks noChangeShapeType="1"/>
              </p:cNvSpPr>
              <p:nvPr/>
            </p:nvSpPr>
            <p:spPr bwMode="auto">
              <a:xfrm>
                <a:off x="3036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Line 4413"/>
              <p:cNvSpPr>
                <a:spLocks noChangeShapeType="1"/>
              </p:cNvSpPr>
              <p:nvPr/>
            </p:nvSpPr>
            <p:spPr bwMode="auto">
              <a:xfrm flipH="1">
                <a:off x="3030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4414"/>
              <p:cNvSpPr>
                <a:spLocks noChangeShapeType="1"/>
              </p:cNvSpPr>
              <p:nvPr/>
            </p:nvSpPr>
            <p:spPr bwMode="auto">
              <a:xfrm>
                <a:off x="3036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Rectangle 4415"/>
              <p:cNvSpPr>
                <a:spLocks noChangeArrowheads="1"/>
              </p:cNvSpPr>
              <p:nvPr/>
            </p:nvSpPr>
            <p:spPr bwMode="auto">
              <a:xfrm>
                <a:off x="3030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65" name="Line 4416"/>
              <p:cNvSpPr>
                <a:spLocks noChangeShapeType="1"/>
              </p:cNvSpPr>
              <p:nvPr/>
            </p:nvSpPr>
            <p:spPr bwMode="auto">
              <a:xfrm flipV="1">
                <a:off x="304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Line 4417"/>
              <p:cNvSpPr>
                <a:spLocks noChangeShapeType="1"/>
              </p:cNvSpPr>
              <p:nvPr/>
            </p:nvSpPr>
            <p:spPr bwMode="auto">
              <a:xfrm>
                <a:off x="304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Line 4418"/>
              <p:cNvSpPr>
                <a:spLocks noChangeShapeType="1"/>
              </p:cNvSpPr>
              <p:nvPr/>
            </p:nvSpPr>
            <p:spPr bwMode="auto">
              <a:xfrm flipH="1">
                <a:off x="3036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Line 4419"/>
              <p:cNvSpPr>
                <a:spLocks noChangeShapeType="1"/>
              </p:cNvSpPr>
              <p:nvPr/>
            </p:nvSpPr>
            <p:spPr bwMode="auto">
              <a:xfrm>
                <a:off x="304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Rectangle 4420"/>
              <p:cNvSpPr>
                <a:spLocks noChangeArrowheads="1"/>
              </p:cNvSpPr>
              <p:nvPr/>
            </p:nvSpPr>
            <p:spPr bwMode="auto">
              <a:xfrm>
                <a:off x="3030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70" name="Line 4421"/>
              <p:cNvSpPr>
                <a:spLocks noChangeShapeType="1"/>
              </p:cNvSpPr>
              <p:nvPr/>
            </p:nvSpPr>
            <p:spPr bwMode="auto">
              <a:xfrm flipV="1">
                <a:off x="304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4422"/>
              <p:cNvSpPr>
                <a:spLocks noChangeShapeType="1"/>
              </p:cNvSpPr>
              <p:nvPr/>
            </p:nvSpPr>
            <p:spPr bwMode="auto">
              <a:xfrm>
                <a:off x="304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Line 4423"/>
              <p:cNvSpPr>
                <a:spLocks noChangeShapeType="1"/>
              </p:cNvSpPr>
              <p:nvPr/>
            </p:nvSpPr>
            <p:spPr bwMode="auto">
              <a:xfrm flipH="1">
                <a:off x="303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Line 4424"/>
              <p:cNvSpPr>
                <a:spLocks noChangeShapeType="1"/>
              </p:cNvSpPr>
              <p:nvPr/>
            </p:nvSpPr>
            <p:spPr bwMode="auto">
              <a:xfrm>
                <a:off x="3042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Rectangle 4425"/>
              <p:cNvSpPr>
                <a:spLocks noChangeArrowheads="1"/>
              </p:cNvSpPr>
              <p:nvPr/>
            </p:nvSpPr>
            <p:spPr bwMode="auto">
              <a:xfrm>
                <a:off x="3030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75" name="Line 4426"/>
              <p:cNvSpPr>
                <a:spLocks noChangeShapeType="1"/>
              </p:cNvSpPr>
              <p:nvPr/>
            </p:nvSpPr>
            <p:spPr bwMode="auto">
              <a:xfrm flipV="1">
                <a:off x="304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Line 4427"/>
              <p:cNvSpPr>
                <a:spLocks noChangeShapeType="1"/>
              </p:cNvSpPr>
              <p:nvPr/>
            </p:nvSpPr>
            <p:spPr bwMode="auto">
              <a:xfrm>
                <a:off x="304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2" name="Group 4428"/>
            <p:cNvGrpSpPr>
              <a:grpSpLocks/>
            </p:cNvGrpSpPr>
            <p:nvPr/>
          </p:nvGrpSpPr>
          <p:grpSpPr bwMode="auto">
            <a:xfrm>
              <a:off x="3036" y="2886"/>
              <a:ext cx="123" cy="44"/>
              <a:chOff x="3036" y="2886"/>
              <a:chExt cx="123" cy="44"/>
            </a:xfrm>
          </p:grpSpPr>
          <p:sp>
            <p:nvSpPr>
              <p:cNvPr id="25477" name="Line 4429"/>
              <p:cNvSpPr>
                <a:spLocks noChangeShapeType="1"/>
              </p:cNvSpPr>
              <p:nvPr/>
            </p:nvSpPr>
            <p:spPr bwMode="auto">
              <a:xfrm flipH="1">
                <a:off x="3036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8" name="Line 4430"/>
              <p:cNvSpPr>
                <a:spLocks noChangeShapeType="1"/>
              </p:cNvSpPr>
              <p:nvPr/>
            </p:nvSpPr>
            <p:spPr bwMode="auto">
              <a:xfrm>
                <a:off x="304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9" name="Rectangle 4431"/>
              <p:cNvSpPr>
                <a:spLocks noChangeArrowheads="1"/>
              </p:cNvSpPr>
              <p:nvPr/>
            </p:nvSpPr>
            <p:spPr bwMode="auto">
              <a:xfrm>
                <a:off x="3036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80" name="Line 4432"/>
              <p:cNvSpPr>
                <a:spLocks noChangeShapeType="1"/>
              </p:cNvSpPr>
              <p:nvPr/>
            </p:nvSpPr>
            <p:spPr bwMode="auto">
              <a:xfrm flipV="1">
                <a:off x="304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1" name="Line 4433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2" name="Line 4434"/>
              <p:cNvSpPr>
                <a:spLocks noChangeShapeType="1"/>
              </p:cNvSpPr>
              <p:nvPr/>
            </p:nvSpPr>
            <p:spPr bwMode="auto">
              <a:xfrm flipH="1">
                <a:off x="304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3" name="Line 4435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4" name="Rectangle 4436"/>
              <p:cNvSpPr>
                <a:spLocks noChangeArrowheads="1"/>
              </p:cNvSpPr>
              <p:nvPr/>
            </p:nvSpPr>
            <p:spPr bwMode="auto">
              <a:xfrm>
                <a:off x="3036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85" name="Line 4437"/>
              <p:cNvSpPr>
                <a:spLocks noChangeShapeType="1"/>
              </p:cNvSpPr>
              <p:nvPr/>
            </p:nvSpPr>
            <p:spPr bwMode="auto">
              <a:xfrm flipV="1">
                <a:off x="304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6" name="Line 4438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7" name="Line 4439"/>
              <p:cNvSpPr>
                <a:spLocks noChangeShapeType="1"/>
              </p:cNvSpPr>
              <p:nvPr/>
            </p:nvSpPr>
            <p:spPr bwMode="auto">
              <a:xfrm flipH="1">
                <a:off x="304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8" name="Line 4440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9" name="Rectangle 4441"/>
              <p:cNvSpPr>
                <a:spLocks noChangeArrowheads="1"/>
              </p:cNvSpPr>
              <p:nvPr/>
            </p:nvSpPr>
            <p:spPr bwMode="auto">
              <a:xfrm>
                <a:off x="3036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90" name="Line 4442"/>
              <p:cNvSpPr>
                <a:spLocks noChangeShapeType="1"/>
              </p:cNvSpPr>
              <p:nvPr/>
            </p:nvSpPr>
            <p:spPr bwMode="auto">
              <a:xfrm flipV="1">
                <a:off x="3049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1" name="Line 4443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2" name="Line 4444"/>
              <p:cNvSpPr>
                <a:spLocks noChangeShapeType="1"/>
              </p:cNvSpPr>
              <p:nvPr/>
            </p:nvSpPr>
            <p:spPr bwMode="auto">
              <a:xfrm flipH="1">
                <a:off x="3042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3" name="Line 4445"/>
              <p:cNvSpPr>
                <a:spLocks noChangeShapeType="1"/>
              </p:cNvSpPr>
              <p:nvPr/>
            </p:nvSpPr>
            <p:spPr bwMode="auto">
              <a:xfrm>
                <a:off x="304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4" name="Rectangle 4446"/>
              <p:cNvSpPr>
                <a:spLocks noChangeArrowheads="1"/>
              </p:cNvSpPr>
              <p:nvPr/>
            </p:nvSpPr>
            <p:spPr bwMode="auto">
              <a:xfrm>
                <a:off x="304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95" name="Line 4447"/>
              <p:cNvSpPr>
                <a:spLocks noChangeShapeType="1"/>
              </p:cNvSpPr>
              <p:nvPr/>
            </p:nvSpPr>
            <p:spPr bwMode="auto">
              <a:xfrm flipV="1">
                <a:off x="305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6" name="Line 4448"/>
              <p:cNvSpPr>
                <a:spLocks noChangeShapeType="1"/>
              </p:cNvSpPr>
              <p:nvPr/>
            </p:nvSpPr>
            <p:spPr bwMode="auto">
              <a:xfrm>
                <a:off x="305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7" name="Line 4449"/>
              <p:cNvSpPr>
                <a:spLocks noChangeShapeType="1"/>
              </p:cNvSpPr>
              <p:nvPr/>
            </p:nvSpPr>
            <p:spPr bwMode="auto">
              <a:xfrm flipH="1">
                <a:off x="304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8" name="Line 4450"/>
              <p:cNvSpPr>
                <a:spLocks noChangeShapeType="1"/>
              </p:cNvSpPr>
              <p:nvPr/>
            </p:nvSpPr>
            <p:spPr bwMode="auto">
              <a:xfrm>
                <a:off x="305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9" name="Rectangle 4451"/>
              <p:cNvSpPr>
                <a:spLocks noChangeArrowheads="1"/>
              </p:cNvSpPr>
              <p:nvPr/>
            </p:nvSpPr>
            <p:spPr bwMode="auto">
              <a:xfrm>
                <a:off x="304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00" name="Line 4452"/>
              <p:cNvSpPr>
                <a:spLocks noChangeShapeType="1"/>
              </p:cNvSpPr>
              <p:nvPr/>
            </p:nvSpPr>
            <p:spPr bwMode="auto">
              <a:xfrm flipV="1">
                <a:off x="305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1" name="Line 4453"/>
              <p:cNvSpPr>
                <a:spLocks noChangeShapeType="1"/>
              </p:cNvSpPr>
              <p:nvPr/>
            </p:nvSpPr>
            <p:spPr bwMode="auto">
              <a:xfrm>
                <a:off x="305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2" name="Line 4454"/>
              <p:cNvSpPr>
                <a:spLocks noChangeShapeType="1"/>
              </p:cNvSpPr>
              <p:nvPr/>
            </p:nvSpPr>
            <p:spPr bwMode="auto">
              <a:xfrm flipH="1">
                <a:off x="304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3" name="Line 4455"/>
              <p:cNvSpPr>
                <a:spLocks noChangeShapeType="1"/>
              </p:cNvSpPr>
              <p:nvPr/>
            </p:nvSpPr>
            <p:spPr bwMode="auto">
              <a:xfrm>
                <a:off x="305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4" name="Rectangle 4456"/>
              <p:cNvSpPr>
                <a:spLocks noChangeArrowheads="1"/>
              </p:cNvSpPr>
              <p:nvPr/>
            </p:nvSpPr>
            <p:spPr bwMode="auto">
              <a:xfrm>
                <a:off x="3049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05" name="Line 4457"/>
              <p:cNvSpPr>
                <a:spLocks noChangeShapeType="1"/>
              </p:cNvSpPr>
              <p:nvPr/>
            </p:nvSpPr>
            <p:spPr bwMode="auto">
              <a:xfrm flipV="1">
                <a:off x="306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6" name="Line 4458"/>
              <p:cNvSpPr>
                <a:spLocks noChangeShapeType="1"/>
              </p:cNvSpPr>
              <p:nvPr/>
            </p:nvSpPr>
            <p:spPr bwMode="auto">
              <a:xfrm>
                <a:off x="306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7" name="Line 4459"/>
              <p:cNvSpPr>
                <a:spLocks noChangeShapeType="1"/>
              </p:cNvSpPr>
              <p:nvPr/>
            </p:nvSpPr>
            <p:spPr bwMode="auto">
              <a:xfrm flipH="1">
                <a:off x="3055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8" name="Line 4460"/>
              <p:cNvSpPr>
                <a:spLocks noChangeShapeType="1"/>
              </p:cNvSpPr>
              <p:nvPr/>
            </p:nvSpPr>
            <p:spPr bwMode="auto">
              <a:xfrm>
                <a:off x="3062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9" name="Rectangle 4461"/>
              <p:cNvSpPr>
                <a:spLocks noChangeArrowheads="1"/>
              </p:cNvSpPr>
              <p:nvPr/>
            </p:nvSpPr>
            <p:spPr bwMode="auto">
              <a:xfrm>
                <a:off x="3049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10" name="Line 4462"/>
              <p:cNvSpPr>
                <a:spLocks noChangeShapeType="1"/>
              </p:cNvSpPr>
              <p:nvPr/>
            </p:nvSpPr>
            <p:spPr bwMode="auto">
              <a:xfrm flipV="1">
                <a:off x="306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" name="Line 4463"/>
              <p:cNvSpPr>
                <a:spLocks noChangeShapeType="1"/>
              </p:cNvSpPr>
              <p:nvPr/>
            </p:nvSpPr>
            <p:spPr bwMode="auto">
              <a:xfrm>
                <a:off x="306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2" name="Line 4464"/>
              <p:cNvSpPr>
                <a:spLocks noChangeShapeType="1"/>
              </p:cNvSpPr>
              <p:nvPr/>
            </p:nvSpPr>
            <p:spPr bwMode="auto">
              <a:xfrm flipH="1">
                <a:off x="305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3" name="Line 4465"/>
              <p:cNvSpPr>
                <a:spLocks noChangeShapeType="1"/>
              </p:cNvSpPr>
              <p:nvPr/>
            </p:nvSpPr>
            <p:spPr bwMode="auto">
              <a:xfrm>
                <a:off x="3062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4" name="Rectangle 4466"/>
              <p:cNvSpPr>
                <a:spLocks noChangeArrowheads="1"/>
              </p:cNvSpPr>
              <p:nvPr/>
            </p:nvSpPr>
            <p:spPr bwMode="auto">
              <a:xfrm>
                <a:off x="3049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15" name="Line 4467"/>
              <p:cNvSpPr>
                <a:spLocks noChangeShapeType="1"/>
              </p:cNvSpPr>
              <p:nvPr/>
            </p:nvSpPr>
            <p:spPr bwMode="auto">
              <a:xfrm flipV="1">
                <a:off x="306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6" name="Line 4468"/>
              <p:cNvSpPr>
                <a:spLocks noChangeShapeType="1"/>
              </p:cNvSpPr>
              <p:nvPr/>
            </p:nvSpPr>
            <p:spPr bwMode="auto">
              <a:xfrm>
                <a:off x="306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7" name="Line 4469"/>
              <p:cNvSpPr>
                <a:spLocks noChangeShapeType="1"/>
              </p:cNvSpPr>
              <p:nvPr/>
            </p:nvSpPr>
            <p:spPr bwMode="auto">
              <a:xfrm flipH="1">
                <a:off x="3055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8" name="Line 4470"/>
              <p:cNvSpPr>
                <a:spLocks noChangeShapeType="1"/>
              </p:cNvSpPr>
              <p:nvPr/>
            </p:nvSpPr>
            <p:spPr bwMode="auto">
              <a:xfrm>
                <a:off x="3062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9" name="Rectangle 4471"/>
              <p:cNvSpPr>
                <a:spLocks noChangeArrowheads="1"/>
              </p:cNvSpPr>
              <p:nvPr/>
            </p:nvSpPr>
            <p:spPr bwMode="auto">
              <a:xfrm>
                <a:off x="3055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20" name="Line 4472"/>
              <p:cNvSpPr>
                <a:spLocks noChangeShapeType="1"/>
              </p:cNvSpPr>
              <p:nvPr/>
            </p:nvSpPr>
            <p:spPr bwMode="auto">
              <a:xfrm flipV="1">
                <a:off x="306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1" name="Line 4473"/>
              <p:cNvSpPr>
                <a:spLocks noChangeShapeType="1"/>
              </p:cNvSpPr>
              <p:nvPr/>
            </p:nvSpPr>
            <p:spPr bwMode="auto">
              <a:xfrm>
                <a:off x="306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2" name="Line 4474"/>
              <p:cNvSpPr>
                <a:spLocks noChangeShapeType="1"/>
              </p:cNvSpPr>
              <p:nvPr/>
            </p:nvSpPr>
            <p:spPr bwMode="auto">
              <a:xfrm flipH="1">
                <a:off x="3062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3" name="Line 4475"/>
              <p:cNvSpPr>
                <a:spLocks noChangeShapeType="1"/>
              </p:cNvSpPr>
              <p:nvPr/>
            </p:nvSpPr>
            <p:spPr bwMode="auto">
              <a:xfrm>
                <a:off x="3068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4" name="Rectangle 4476"/>
              <p:cNvSpPr>
                <a:spLocks noChangeArrowheads="1"/>
              </p:cNvSpPr>
              <p:nvPr/>
            </p:nvSpPr>
            <p:spPr bwMode="auto">
              <a:xfrm>
                <a:off x="3055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25" name="Line 4477"/>
              <p:cNvSpPr>
                <a:spLocks noChangeShapeType="1"/>
              </p:cNvSpPr>
              <p:nvPr/>
            </p:nvSpPr>
            <p:spPr bwMode="auto">
              <a:xfrm flipV="1">
                <a:off x="306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6" name="Line 4478"/>
              <p:cNvSpPr>
                <a:spLocks noChangeShapeType="1"/>
              </p:cNvSpPr>
              <p:nvPr/>
            </p:nvSpPr>
            <p:spPr bwMode="auto">
              <a:xfrm>
                <a:off x="306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7" name="Line 4479"/>
              <p:cNvSpPr>
                <a:spLocks noChangeShapeType="1"/>
              </p:cNvSpPr>
              <p:nvPr/>
            </p:nvSpPr>
            <p:spPr bwMode="auto">
              <a:xfrm flipH="1">
                <a:off x="3062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8" name="Line 4480"/>
              <p:cNvSpPr>
                <a:spLocks noChangeShapeType="1"/>
              </p:cNvSpPr>
              <p:nvPr/>
            </p:nvSpPr>
            <p:spPr bwMode="auto">
              <a:xfrm>
                <a:off x="3068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9" name="Rectangle 4481"/>
              <p:cNvSpPr>
                <a:spLocks noChangeArrowheads="1"/>
              </p:cNvSpPr>
              <p:nvPr/>
            </p:nvSpPr>
            <p:spPr bwMode="auto">
              <a:xfrm>
                <a:off x="3055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30" name="Line 4482"/>
              <p:cNvSpPr>
                <a:spLocks noChangeShapeType="1"/>
              </p:cNvSpPr>
              <p:nvPr/>
            </p:nvSpPr>
            <p:spPr bwMode="auto">
              <a:xfrm flipV="1">
                <a:off x="306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1" name="Line 4483"/>
              <p:cNvSpPr>
                <a:spLocks noChangeShapeType="1"/>
              </p:cNvSpPr>
              <p:nvPr/>
            </p:nvSpPr>
            <p:spPr bwMode="auto">
              <a:xfrm>
                <a:off x="306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2" name="Line 4484"/>
              <p:cNvSpPr>
                <a:spLocks noChangeShapeType="1"/>
              </p:cNvSpPr>
              <p:nvPr/>
            </p:nvSpPr>
            <p:spPr bwMode="auto">
              <a:xfrm flipH="1">
                <a:off x="3062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3" name="Line 4485"/>
              <p:cNvSpPr>
                <a:spLocks noChangeShapeType="1"/>
              </p:cNvSpPr>
              <p:nvPr/>
            </p:nvSpPr>
            <p:spPr bwMode="auto">
              <a:xfrm>
                <a:off x="3068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4" name="Rectangle 4486"/>
              <p:cNvSpPr>
                <a:spLocks noChangeArrowheads="1"/>
              </p:cNvSpPr>
              <p:nvPr/>
            </p:nvSpPr>
            <p:spPr bwMode="auto">
              <a:xfrm>
                <a:off x="3062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35" name="Line 4487"/>
              <p:cNvSpPr>
                <a:spLocks noChangeShapeType="1"/>
              </p:cNvSpPr>
              <p:nvPr/>
            </p:nvSpPr>
            <p:spPr bwMode="auto">
              <a:xfrm flipV="1">
                <a:off x="307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6" name="Line 4488"/>
              <p:cNvSpPr>
                <a:spLocks noChangeShapeType="1"/>
              </p:cNvSpPr>
              <p:nvPr/>
            </p:nvSpPr>
            <p:spPr bwMode="auto">
              <a:xfrm>
                <a:off x="307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7" name="Line 4489"/>
              <p:cNvSpPr>
                <a:spLocks noChangeShapeType="1"/>
              </p:cNvSpPr>
              <p:nvPr/>
            </p:nvSpPr>
            <p:spPr bwMode="auto">
              <a:xfrm flipH="1">
                <a:off x="3068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8" name="Line 4490"/>
              <p:cNvSpPr>
                <a:spLocks noChangeShapeType="1"/>
              </p:cNvSpPr>
              <p:nvPr/>
            </p:nvSpPr>
            <p:spPr bwMode="auto">
              <a:xfrm>
                <a:off x="3075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9" name="Rectangle 4491"/>
              <p:cNvSpPr>
                <a:spLocks noChangeArrowheads="1"/>
              </p:cNvSpPr>
              <p:nvPr/>
            </p:nvSpPr>
            <p:spPr bwMode="auto">
              <a:xfrm>
                <a:off x="3062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40" name="Line 4492"/>
              <p:cNvSpPr>
                <a:spLocks noChangeShapeType="1"/>
              </p:cNvSpPr>
              <p:nvPr/>
            </p:nvSpPr>
            <p:spPr bwMode="auto">
              <a:xfrm flipV="1">
                <a:off x="307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1" name="Line 4493"/>
              <p:cNvSpPr>
                <a:spLocks noChangeShapeType="1"/>
              </p:cNvSpPr>
              <p:nvPr/>
            </p:nvSpPr>
            <p:spPr bwMode="auto">
              <a:xfrm>
                <a:off x="307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2" name="Line 4494"/>
              <p:cNvSpPr>
                <a:spLocks noChangeShapeType="1"/>
              </p:cNvSpPr>
              <p:nvPr/>
            </p:nvSpPr>
            <p:spPr bwMode="auto">
              <a:xfrm flipH="1">
                <a:off x="3068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3" name="Line 4495"/>
              <p:cNvSpPr>
                <a:spLocks noChangeShapeType="1"/>
              </p:cNvSpPr>
              <p:nvPr/>
            </p:nvSpPr>
            <p:spPr bwMode="auto">
              <a:xfrm>
                <a:off x="3075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4" name="Rectangle 4496"/>
              <p:cNvSpPr>
                <a:spLocks noChangeArrowheads="1"/>
              </p:cNvSpPr>
              <p:nvPr/>
            </p:nvSpPr>
            <p:spPr bwMode="auto">
              <a:xfrm>
                <a:off x="3062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45" name="Line 4497"/>
              <p:cNvSpPr>
                <a:spLocks noChangeShapeType="1"/>
              </p:cNvSpPr>
              <p:nvPr/>
            </p:nvSpPr>
            <p:spPr bwMode="auto">
              <a:xfrm flipV="1">
                <a:off x="307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6" name="Line 4498"/>
              <p:cNvSpPr>
                <a:spLocks noChangeShapeType="1"/>
              </p:cNvSpPr>
              <p:nvPr/>
            </p:nvSpPr>
            <p:spPr bwMode="auto">
              <a:xfrm>
                <a:off x="307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7" name="Line 4499"/>
              <p:cNvSpPr>
                <a:spLocks noChangeShapeType="1"/>
              </p:cNvSpPr>
              <p:nvPr/>
            </p:nvSpPr>
            <p:spPr bwMode="auto">
              <a:xfrm flipH="1">
                <a:off x="3068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8" name="Line 4500"/>
              <p:cNvSpPr>
                <a:spLocks noChangeShapeType="1"/>
              </p:cNvSpPr>
              <p:nvPr/>
            </p:nvSpPr>
            <p:spPr bwMode="auto">
              <a:xfrm>
                <a:off x="3075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9" name="Rectangle 4501"/>
              <p:cNvSpPr>
                <a:spLocks noChangeArrowheads="1"/>
              </p:cNvSpPr>
              <p:nvPr/>
            </p:nvSpPr>
            <p:spPr bwMode="auto">
              <a:xfrm>
                <a:off x="3068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50" name="Line 4502"/>
              <p:cNvSpPr>
                <a:spLocks noChangeShapeType="1"/>
              </p:cNvSpPr>
              <p:nvPr/>
            </p:nvSpPr>
            <p:spPr bwMode="auto">
              <a:xfrm flipV="1">
                <a:off x="308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1" name="Line 4503"/>
              <p:cNvSpPr>
                <a:spLocks noChangeShapeType="1"/>
              </p:cNvSpPr>
              <p:nvPr/>
            </p:nvSpPr>
            <p:spPr bwMode="auto">
              <a:xfrm>
                <a:off x="308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2" name="Line 4504"/>
              <p:cNvSpPr>
                <a:spLocks noChangeShapeType="1"/>
              </p:cNvSpPr>
              <p:nvPr/>
            </p:nvSpPr>
            <p:spPr bwMode="auto">
              <a:xfrm flipH="1">
                <a:off x="3075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3" name="Line 4505"/>
              <p:cNvSpPr>
                <a:spLocks noChangeShapeType="1"/>
              </p:cNvSpPr>
              <p:nvPr/>
            </p:nvSpPr>
            <p:spPr bwMode="auto">
              <a:xfrm>
                <a:off x="3081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4" name="Rectangle 4506"/>
              <p:cNvSpPr>
                <a:spLocks noChangeArrowheads="1"/>
              </p:cNvSpPr>
              <p:nvPr/>
            </p:nvSpPr>
            <p:spPr bwMode="auto">
              <a:xfrm>
                <a:off x="3068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55" name="Line 4507"/>
              <p:cNvSpPr>
                <a:spLocks noChangeShapeType="1"/>
              </p:cNvSpPr>
              <p:nvPr/>
            </p:nvSpPr>
            <p:spPr bwMode="auto">
              <a:xfrm flipV="1">
                <a:off x="308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6" name="Line 4508"/>
              <p:cNvSpPr>
                <a:spLocks noChangeShapeType="1"/>
              </p:cNvSpPr>
              <p:nvPr/>
            </p:nvSpPr>
            <p:spPr bwMode="auto">
              <a:xfrm>
                <a:off x="308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7" name="Line 4509"/>
              <p:cNvSpPr>
                <a:spLocks noChangeShapeType="1"/>
              </p:cNvSpPr>
              <p:nvPr/>
            </p:nvSpPr>
            <p:spPr bwMode="auto">
              <a:xfrm flipH="1">
                <a:off x="3075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8" name="Line 4510"/>
              <p:cNvSpPr>
                <a:spLocks noChangeShapeType="1"/>
              </p:cNvSpPr>
              <p:nvPr/>
            </p:nvSpPr>
            <p:spPr bwMode="auto">
              <a:xfrm>
                <a:off x="3081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9" name="Rectangle 4511"/>
              <p:cNvSpPr>
                <a:spLocks noChangeArrowheads="1"/>
              </p:cNvSpPr>
              <p:nvPr/>
            </p:nvSpPr>
            <p:spPr bwMode="auto">
              <a:xfrm>
                <a:off x="3068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60" name="Line 4512"/>
              <p:cNvSpPr>
                <a:spLocks noChangeShapeType="1"/>
              </p:cNvSpPr>
              <p:nvPr/>
            </p:nvSpPr>
            <p:spPr bwMode="auto">
              <a:xfrm flipV="1">
                <a:off x="308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1" name="Line 4513"/>
              <p:cNvSpPr>
                <a:spLocks noChangeShapeType="1"/>
              </p:cNvSpPr>
              <p:nvPr/>
            </p:nvSpPr>
            <p:spPr bwMode="auto">
              <a:xfrm>
                <a:off x="308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2" name="Line 4514"/>
              <p:cNvSpPr>
                <a:spLocks noChangeShapeType="1"/>
              </p:cNvSpPr>
              <p:nvPr/>
            </p:nvSpPr>
            <p:spPr bwMode="auto">
              <a:xfrm flipH="1">
                <a:off x="3075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3" name="Line 4515"/>
              <p:cNvSpPr>
                <a:spLocks noChangeShapeType="1"/>
              </p:cNvSpPr>
              <p:nvPr/>
            </p:nvSpPr>
            <p:spPr bwMode="auto">
              <a:xfrm>
                <a:off x="3081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4" name="Rectangle 4516"/>
              <p:cNvSpPr>
                <a:spLocks noChangeArrowheads="1"/>
              </p:cNvSpPr>
              <p:nvPr/>
            </p:nvSpPr>
            <p:spPr bwMode="auto">
              <a:xfrm>
                <a:off x="3075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65" name="Line 4517"/>
              <p:cNvSpPr>
                <a:spLocks noChangeShapeType="1"/>
              </p:cNvSpPr>
              <p:nvPr/>
            </p:nvSpPr>
            <p:spPr bwMode="auto">
              <a:xfrm flipV="1">
                <a:off x="308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6" name="Line 4518"/>
              <p:cNvSpPr>
                <a:spLocks noChangeShapeType="1"/>
              </p:cNvSpPr>
              <p:nvPr/>
            </p:nvSpPr>
            <p:spPr bwMode="auto">
              <a:xfrm>
                <a:off x="308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7" name="Line 4519"/>
              <p:cNvSpPr>
                <a:spLocks noChangeShapeType="1"/>
              </p:cNvSpPr>
              <p:nvPr/>
            </p:nvSpPr>
            <p:spPr bwMode="auto">
              <a:xfrm flipH="1">
                <a:off x="3081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8" name="Line 4520"/>
              <p:cNvSpPr>
                <a:spLocks noChangeShapeType="1"/>
              </p:cNvSpPr>
              <p:nvPr/>
            </p:nvSpPr>
            <p:spPr bwMode="auto">
              <a:xfrm>
                <a:off x="3088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9" name="Rectangle 4521"/>
              <p:cNvSpPr>
                <a:spLocks noChangeArrowheads="1"/>
              </p:cNvSpPr>
              <p:nvPr/>
            </p:nvSpPr>
            <p:spPr bwMode="auto">
              <a:xfrm>
                <a:off x="3075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70" name="Line 4522"/>
              <p:cNvSpPr>
                <a:spLocks noChangeShapeType="1"/>
              </p:cNvSpPr>
              <p:nvPr/>
            </p:nvSpPr>
            <p:spPr bwMode="auto">
              <a:xfrm flipV="1">
                <a:off x="3088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1" name="Line 4523"/>
              <p:cNvSpPr>
                <a:spLocks noChangeShapeType="1"/>
              </p:cNvSpPr>
              <p:nvPr/>
            </p:nvSpPr>
            <p:spPr bwMode="auto">
              <a:xfrm>
                <a:off x="308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2" name="Line 4524"/>
              <p:cNvSpPr>
                <a:spLocks noChangeShapeType="1"/>
              </p:cNvSpPr>
              <p:nvPr/>
            </p:nvSpPr>
            <p:spPr bwMode="auto">
              <a:xfrm flipH="1">
                <a:off x="3081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3" name="Line 4525"/>
              <p:cNvSpPr>
                <a:spLocks noChangeShapeType="1"/>
              </p:cNvSpPr>
              <p:nvPr/>
            </p:nvSpPr>
            <p:spPr bwMode="auto">
              <a:xfrm>
                <a:off x="3088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4" name="Rectangle 4526"/>
              <p:cNvSpPr>
                <a:spLocks noChangeArrowheads="1"/>
              </p:cNvSpPr>
              <p:nvPr/>
            </p:nvSpPr>
            <p:spPr bwMode="auto">
              <a:xfrm>
                <a:off x="3081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75" name="Line 4527"/>
              <p:cNvSpPr>
                <a:spLocks noChangeShapeType="1"/>
              </p:cNvSpPr>
              <p:nvPr/>
            </p:nvSpPr>
            <p:spPr bwMode="auto">
              <a:xfrm flipV="1">
                <a:off x="309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6" name="Line 4528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7" name="Line 4529"/>
              <p:cNvSpPr>
                <a:spLocks noChangeShapeType="1"/>
              </p:cNvSpPr>
              <p:nvPr/>
            </p:nvSpPr>
            <p:spPr bwMode="auto">
              <a:xfrm flipH="1">
                <a:off x="3088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8" name="Line 4530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9" name="Rectangle 4531"/>
              <p:cNvSpPr>
                <a:spLocks noChangeArrowheads="1"/>
              </p:cNvSpPr>
              <p:nvPr/>
            </p:nvSpPr>
            <p:spPr bwMode="auto">
              <a:xfrm>
                <a:off x="3081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80" name="Line 4532"/>
              <p:cNvSpPr>
                <a:spLocks noChangeShapeType="1"/>
              </p:cNvSpPr>
              <p:nvPr/>
            </p:nvSpPr>
            <p:spPr bwMode="auto">
              <a:xfrm flipV="1">
                <a:off x="309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1" name="Line 4533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2" name="Line 4534"/>
              <p:cNvSpPr>
                <a:spLocks noChangeShapeType="1"/>
              </p:cNvSpPr>
              <p:nvPr/>
            </p:nvSpPr>
            <p:spPr bwMode="auto">
              <a:xfrm flipH="1">
                <a:off x="3088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3" name="Line 4535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4" name="Rectangle 4536"/>
              <p:cNvSpPr>
                <a:spLocks noChangeArrowheads="1"/>
              </p:cNvSpPr>
              <p:nvPr/>
            </p:nvSpPr>
            <p:spPr bwMode="auto">
              <a:xfrm>
                <a:off x="3081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85" name="Line 4537"/>
              <p:cNvSpPr>
                <a:spLocks noChangeShapeType="1"/>
              </p:cNvSpPr>
              <p:nvPr/>
            </p:nvSpPr>
            <p:spPr bwMode="auto">
              <a:xfrm flipV="1">
                <a:off x="309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6" name="Line 4538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7" name="Line 4539"/>
              <p:cNvSpPr>
                <a:spLocks noChangeShapeType="1"/>
              </p:cNvSpPr>
              <p:nvPr/>
            </p:nvSpPr>
            <p:spPr bwMode="auto">
              <a:xfrm flipH="1">
                <a:off x="3088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8" name="Line 4540"/>
              <p:cNvSpPr>
                <a:spLocks noChangeShapeType="1"/>
              </p:cNvSpPr>
              <p:nvPr/>
            </p:nvSpPr>
            <p:spPr bwMode="auto">
              <a:xfrm>
                <a:off x="3094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9" name="Rectangle 4541"/>
              <p:cNvSpPr>
                <a:spLocks noChangeArrowheads="1"/>
              </p:cNvSpPr>
              <p:nvPr/>
            </p:nvSpPr>
            <p:spPr bwMode="auto">
              <a:xfrm>
                <a:off x="3088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90" name="Line 4542"/>
              <p:cNvSpPr>
                <a:spLocks noChangeShapeType="1"/>
              </p:cNvSpPr>
              <p:nvPr/>
            </p:nvSpPr>
            <p:spPr bwMode="auto">
              <a:xfrm flipV="1">
                <a:off x="3101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1" name="Line 4543"/>
              <p:cNvSpPr>
                <a:spLocks noChangeShapeType="1"/>
              </p:cNvSpPr>
              <p:nvPr/>
            </p:nvSpPr>
            <p:spPr bwMode="auto">
              <a:xfrm>
                <a:off x="310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2" name="Line 4544"/>
              <p:cNvSpPr>
                <a:spLocks noChangeShapeType="1"/>
              </p:cNvSpPr>
              <p:nvPr/>
            </p:nvSpPr>
            <p:spPr bwMode="auto">
              <a:xfrm flipH="1">
                <a:off x="3094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3" name="Line 4545"/>
              <p:cNvSpPr>
                <a:spLocks noChangeShapeType="1"/>
              </p:cNvSpPr>
              <p:nvPr/>
            </p:nvSpPr>
            <p:spPr bwMode="auto">
              <a:xfrm>
                <a:off x="310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4" name="Rectangle 4546"/>
              <p:cNvSpPr>
                <a:spLocks noChangeArrowheads="1"/>
              </p:cNvSpPr>
              <p:nvPr/>
            </p:nvSpPr>
            <p:spPr bwMode="auto">
              <a:xfrm>
                <a:off x="3088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595" name="Line 4547"/>
              <p:cNvSpPr>
                <a:spLocks noChangeShapeType="1"/>
              </p:cNvSpPr>
              <p:nvPr/>
            </p:nvSpPr>
            <p:spPr bwMode="auto">
              <a:xfrm flipV="1">
                <a:off x="310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6" name="Line 4548"/>
              <p:cNvSpPr>
                <a:spLocks noChangeShapeType="1"/>
              </p:cNvSpPr>
              <p:nvPr/>
            </p:nvSpPr>
            <p:spPr bwMode="auto">
              <a:xfrm>
                <a:off x="310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7" name="Line 4549"/>
              <p:cNvSpPr>
                <a:spLocks noChangeShapeType="1"/>
              </p:cNvSpPr>
              <p:nvPr/>
            </p:nvSpPr>
            <p:spPr bwMode="auto">
              <a:xfrm flipH="1">
                <a:off x="3094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8" name="Line 4550"/>
              <p:cNvSpPr>
                <a:spLocks noChangeShapeType="1"/>
              </p:cNvSpPr>
              <p:nvPr/>
            </p:nvSpPr>
            <p:spPr bwMode="auto">
              <a:xfrm>
                <a:off x="3101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9" name="Rectangle 4551"/>
              <p:cNvSpPr>
                <a:spLocks noChangeArrowheads="1"/>
              </p:cNvSpPr>
              <p:nvPr/>
            </p:nvSpPr>
            <p:spPr bwMode="auto">
              <a:xfrm>
                <a:off x="3088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00" name="Line 4552"/>
              <p:cNvSpPr>
                <a:spLocks noChangeShapeType="1"/>
              </p:cNvSpPr>
              <p:nvPr/>
            </p:nvSpPr>
            <p:spPr bwMode="auto">
              <a:xfrm flipV="1">
                <a:off x="3101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1" name="Line 4553"/>
              <p:cNvSpPr>
                <a:spLocks noChangeShapeType="1"/>
              </p:cNvSpPr>
              <p:nvPr/>
            </p:nvSpPr>
            <p:spPr bwMode="auto">
              <a:xfrm>
                <a:off x="310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2" name="Line 4554"/>
              <p:cNvSpPr>
                <a:spLocks noChangeShapeType="1"/>
              </p:cNvSpPr>
              <p:nvPr/>
            </p:nvSpPr>
            <p:spPr bwMode="auto">
              <a:xfrm flipH="1">
                <a:off x="3094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3" name="Line 4555"/>
              <p:cNvSpPr>
                <a:spLocks noChangeShapeType="1"/>
              </p:cNvSpPr>
              <p:nvPr/>
            </p:nvSpPr>
            <p:spPr bwMode="auto">
              <a:xfrm>
                <a:off x="3101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4" name="Rectangle 4556"/>
              <p:cNvSpPr>
                <a:spLocks noChangeArrowheads="1"/>
              </p:cNvSpPr>
              <p:nvPr/>
            </p:nvSpPr>
            <p:spPr bwMode="auto">
              <a:xfrm>
                <a:off x="3094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05" name="Line 4557"/>
              <p:cNvSpPr>
                <a:spLocks noChangeShapeType="1"/>
              </p:cNvSpPr>
              <p:nvPr/>
            </p:nvSpPr>
            <p:spPr bwMode="auto">
              <a:xfrm flipV="1">
                <a:off x="3107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6" name="Line 4558"/>
              <p:cNvSpPr>
                <a:spLocks noChangeShapeType="1"/>
              </p:cNvSpPr>
              <p:nvPr/>
            </p:nvSpPr>
            <p:spPr bwMode="auto">
              <a:xfrm>
                <a:off x="310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7" name="Line 4559"/>
              <p:cNvSpPr>
                <a:spLocks noChangeShapeType="1"/>
              </p:cNvSpPr>
              <p:nvPr/>
            </p:nvSpPr>
            <p:spPr bwMode="auto">
              <a:xfrm flipH="1">
                <a:off x="3101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8" name="Line 4560"/>
              <p:cNvSpPr>
                <a:spLocks noChangeShapeType="1"/>
              </p:cNvSpPr>
              <p:nvPr/>
            </p:nvSpPr>
            <p:spPr bwMode="auto">
              <a:xfrm>
                <a:off x="3107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9" name="Rectangle 4561"/>
              <p:cNvSpPr>
                <a:spLocks noChangeArrowheads="1"/>
              </p:cNvSpPr>
              <p:nvPr/>
            </p:nvSpPr>
            <p:spPr bwMode="auto">
              <a:xfrm>
                <a:off x="3094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10" name="Line 4562"/>
              <p:cNvSpPr>
                <a:spLocks noChangeShapeType="1"/>
              </p:cNvSpPr>
              <p:nvPr/>
            </p:nvSpPr>
            <p:spPr bwMode="auto">
              <a:xfrm flipV="1">
                <a:off x="310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1" name="Line 4563"/>
              <p:cNvSpPr>
                <a:spLocks noChangeShapeType="1"/>
              </p:cNvSpPr>
              <p:nvPr/>
            </p:nvSpPr>
            <p:spPr bwMode="auto">
              <a:xfrm>
                <a:off x="3107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2" name="Line 4564"/>
              <p:cNvSpPr>
                <a:spLocks noChangeShapeType="1"/>
              </p:cNvSpPr>
              <p:nvPr/>
            </p:nvSpPr>
            <p:spPr bwMode="auto">
              <a:xfrm flipH="1">
                <a:off x="3101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3" name="Line 4565"/>
              <p:cNvSpPr>
                <a:spLocks noChangeShapeType="1"/>
              </p:cNvSpPr>
              <p:nvPr/>
            </p:nvSpPr>
            <p:spPr bwMode="auto">
              <a:xfrm>
                <a:off x="3107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" name="Rectangle 4566"/>
              <p:cNvSpPr>
                <a:spLocks noChangeArrowheads="1"/>
              </p:cNvSpPr>
              <p:nvPr/>
            </p:nvSpPr>
            <p:spPr bwMode="auto">
              <a:xfrm>
                <a:off x="3094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15" name="Line 4567"/>
              <p:cNvSpPr>
                <a:spLocks noChangeShapeType="1"/>
              </p:cNvSpPr>
              <p:nvPr/>
            </p:nvSpPr>
            <p:spPr bwMode="auto">
              <a:xfrm flipV="1">
                <a:off x="3107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6" name="Line 4568"/>
              <p:cNvSpPr>
                <a:spLocks noChangeShapeType="1"/>
              </p:cNvSpPr>
              <p:nvPr/>
            </p:nvSpPr>
            <p:spPr bwMode="auto">
              <a:xfrm>
                <a:off x="3107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7" name="Line 4569"/>
              <p:cNvSpPr>
                <a:spLocks noChangeShapeType="1"/>
              </p:cNvSpPr>
              <p:nvPr/>
            </p:nvSpPr>
            <p:spPr bwMode="auto">
              <a:xfrm flipH="1">
                <a:off x="3101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8" name="Line 4570"/>
              <p:cNvSpPr>
                <a:spLocks noChangeShapeType="1"/>
              </p:cNvSpPr>
              <p:nvPr/>
            </p:nvSpPr>
            <p:spPr bwMode="auto">
              <a:xfrm>
                <a:off x="310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9" name="Rectangle 4571"/>
              <p:cNvSpPr>
                <a:spLocks noChangeArrowheads="1"/>
              </p:cNvSpPr>
              <p:nvPr/>
            </p:nvSpPr>
            <p:spPr bwMode="auto">
              <a:xfrm>
                <a:off x="3101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20" name="Line 4572"/>
              <p:cNvSpPr>
                <a:spLocks noChangeShapeType="1"/>
              </p:cNvSpPr>
              <p:nvPr/>
            </p:nvSpPr>
            <p:spPr bwMode="auto">
              <a:xfrm flipV="1">
                <a:off x="3114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1" name="Line 4573"/>
              <p:cNvSpPr>
                <a:spLocks noChangeShapeType="1"/>
              </p:cNvSpPr>
              <p:nvPr/>
            </p:nvSpPr>
            <p:spPr bwMode="auto">
              <a:xfrm>
                <a:off x="311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2" name="Line 4574"/>
              <p:cNvSpPr>
                <a:spLocks noChangeShapeType="1"/>
              </p:cNvSpPr>
              <p:nvPr/>
            </p:nvSpPr>
            <p:spPr bwMode="auto">
              <a:xfrm flipH="1">
                <a:off x="3107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Line 4575"/>
              <p:cNvSpPr>
                <a:spLocks noChangeShapeType="1"/>
              </p:cNvSpPr>
              <p:nvPr/>
            </p:nvSpPr>
            <p:spPr bwMode="auto">
              <a:xfrm>
                <a:off x="3114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4" name="Rectangle 4576"/>
              <p:cNvSpPr>
                <a:spLocks noChangeArrowheads="1"/>
              </p:cNvSpPr>
              <p:nvPr/>
            </p:nvSpPr>
            <p:spPr bwMode="auto">
              <a:xfrm>
                <a:off x="3101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25" name="Line 4577"/>
              <p:cNvSpPr>
                <a:spLocks noChangeShapeType="1"/>
              </p:cNvSpPr>
              <p:nvPr/>
            </p:nvSpPr>
            <p:spPr bwMode="auto">
              <a:xfrm flipV="1">
                <a:off x="311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6" name="Line 4578"/>
              <p:cNvSpPr>
                <a:spLocks noChangeShapeType="1"/>
              </p:cNvSpPr>
              <p:nvPr/>
            </p:nvSpPr>
            <p:spPr bwMode="auto">
              <a:xfrm>
                <a:off x="311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7" name="Line 4579"/>
              <p:cNvSpPr>
                <a:spLocks noChangeShapeType="1"/>
              </p:cNvSpPr>
              <p:nvPr/>
            </p:nvSpPr>
            <p:spPr bwMode="auto">
              <a:xfrm flipH="1">
                <a:off x="3107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8" name="Line 4580"/>
              <p:cNvSpPr>
                <a:spLocks noChangeShapeType="1"/>
              </p:cNvSpPr>
              <p:nvPr/>
            </p:nvSpPr>
            <p:spPr bwMode="auto">
              <a:xfrm>
                <a:off x="311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9" name="Rectangle 4581"/>
              <p:cNvSpPr>
                <a:spLocks noChangeArrowheads="1"/>
              </p:cNvSpPr>
              <p:nvPr/>
            </p:nvSpPr>
            <p:spPr bwMode="auto">
              <a:xfrm>
                <a:off x="3101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30" name="Line 4582"/>
              <p:cNvSpPr>
                <a:spLocks noChangeShapeType="1"/>
              </p:cNvSpPr>
              <p:nvPr/>
            </p:nvSpPr>
            <p:spPr bwMode="auto">
              <a:xfrm flipV="1">
                <a:off x="3114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1" name="Line 4583"/>
              <p:cNvSpPr>
                <a:spLocks noChangeShapeType="1"/>
              </p:cNvSpPr>
              <p:nvPr/>
            </p:nvSpPr>
            <p:spPr bwMode="auto">
              <a:xfrm>
                <a:off x="311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2" name="Line 4584"/>
              <p:cNvSpPr>
                <a:spLocks noChangeShapeType="1"/>
              </p:cNvSpPr>
              <p:nvPr/>
            </p:nvSpPr>
            <p:spPr bwMode="auto">
              <a:xfrm flipH="1">
                <a:off x="3107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3" name="Line 4585"/>
              <p:cNvSpPr>
                <a:spLocks noChangeShapeType="1"/>
              </p:cNvSpPr>
              <p:nvPr/>
            </p:nvSpPr>
            <p:spPr bwMode="auto">
              <a:xfrm>
                <a:off x="311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4" name="Rectangle 4586"/>
              <p:cNvSpPr>
                <a:spLocks noChangeArrowheads="1"/>
              </p:cNvSpPr>
              <p:nvPr/>
            </p:nvSpPr>
            <p:spPr bwMode="auto">
              <a:xfrm>
                <a:off x="3107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35" name="Line 4587"/>
              <p:cNvSpPr>
                <a:spLocks noChangeShapeType="1"/>
              </p:cNvSpPr>
              <p:nvPr/>
            </p:nvSpPr>
            <p:spPr bwMode="auto">
              <a:xfrm flipV="1">
                <a:off x="312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Line 4588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Line 4589"/>
              <p:cNvSpPr>
                <a:spLocks noChangeShapeType="1"/>
              </p:cNvSpPr>
              <p:nvPr/>
            </p:nvSpPr>
            <p:spPr bwMode="auto">
              <a:xfrm flipH="1">
                <a:off x="311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Line 4590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Rectangle 4591"/>
              <p:cNvSpPr>
                <a:spLocks noChangeArrowheads="1"/>
              </p:cNvSpPr>
              <p:nvPr/>
            </p:nvSpPr>
            <p:spPr bwMode="auto">
              <a:xfrm>
                <a:off x="3107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40" name="Line 4592"/>
              <p:cNvSpPr>
                <a:spLocks noChangeShapeType="1"/>
              </p:cNvSpPr>
              <p:nvPr/>
            </p:nvSpPr>
            <p:spPr bwMode="auto">
              <a:xfrm flipV="1">
                <a:off x="312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Line 4593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Line 4594"/>
              <p:cNvSpPr>
                <a:spLocks noChangeShapeType="1"/>
              </p:cNvSpPr>
              <p:nvPr/>
            </p:nvSpPr>
            <p:spPr bwMode="auto">
              <a:xfrm flipH="1">
                <a:off x="311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Line 4595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Rectangle 4596"/>
              <p:cNvSpPr>
                <a:spLocks noChangeArrowheads="1"/>
              </p:cNvSpPr>
              <p:nvPr/>
            </p:nvSpPr>
            <p:spPr bwMode="auto">
              <a:xfrm>
                <a:off x="3107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45" name="Line 4597"/>
              <p:cNvSpPr>
                <a:spLocks noChangeShapeType="1"/>
              </p:cNvSpPr>
              <p:nvPr/>
            </p:nvSpPr>
            <p:spPr bwMode="auto">
              <a:xfrm flipV="1">
                <a:off x="3120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Line 4598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Line 4599"/>
              <p:cNvSpPr>
                <a:spLocks noChangeShapeType="1"/>
              </p:cNvSpPr>
              <p:nvPr/>
            </p:nvSpPr>
            <p:spPr bwMode="auto">
              <a:xfrm flipH="1">
                <a:off x="3114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Line 4600"/>
              <p:cNvSpPr>
                <a:spLocks noChangeShapeType="1"/>
              </p:cNvSpPr>
              <p:nvPr/>
            </p:nvSpPr>
            <p:spPr bwMode="auto">
              <a:xfrm>
                <a:off x="312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Rectangle 4601"/>
              <p:cNvSpPr>
                <a:spLocks noChangeArrowheads="1"/>
              </p:cNvSpPr>
              <p:nvPr/>
            </p:nvSpPr>
            <p:spPr bwMode="auto">
              <a:xfrm>
                <a:off x="3114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50" name="Line 4602"/>
              <p:cNvSpPr>
                <a:spLocks noChangeShapeType="1"/>
              </p:cNvSpPr>
              <p:nvPr/>
            </p:nvSpPr>
            <p:spPr bwMode="auto">
              <a:xfrm flipV="1">
                <a:off x="312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Line 4603"/>
              <p:cNvSpPr>
                <a:spLocks noChangeShapeType="1"/>
              </p:cNvSpPr>
              <p:nvPr/>
            </p:nvSpPr>
            <p:spPr bwMode="auto">
              <a:xfrm>
                <a:off x="312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Line 4604"/>
              <p:cNvSpPr>
                <a:spLocks noChangeShapeType="1"/>
              </p:cNvSpPr>
              <p:nvPr/>
            </p:nvSpPr>
            <p:spPr bwMode="auto">
              <a:xfrm flipH="1">
                <a:off x="312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Line 4605"/>
              <p:cNvSpPr>
                <a:spLocks noChangeShapeType="1"/>
              </p:cNvSpPr>
              <p:nvPr/>
            </p:nvSpPr>
            <p:spPr bwMode="auto">
              <a:xfrm>
                <a:off x="3126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Rectangle 4606"/>
              <p:cNvSpPr>
                <a:spLocks noChangeArrowheads="1"/>
              </p:cNvSpPr>
              <p:nvPr/>
            </p:nvSpPr>
            <p:spPr bwMode="auto">
              <a:xfrm>
                <a:off x="3114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55" name="Line 4607"/>
              <p:cNvSpPr>
                <a:spLocks noChangeShapeType="1"/>
              </p:cNvSpPr>
              <p:nvPr/>
            </p:nvSpPr>
            <p:spPr bwMode="auto">
              <a:xfrm flipV="1">
                <a:off x="312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Line 4608"/>
              <p:cNvSpPr>
                <a:spLocks noChangeShapeType="1"/>
              </p:cNvSpPr>
              <p:nvPr/>
            </p:nvSpPr>
            <p:spPr bwMode="auto">
              <a:xfrm>
                <a:off x="312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Line 4609"/>
              <p:cNvSpPr>
                <a:spLocks noChangeShapeType="1"/>
              </p:cNvSpPr>
              <p:nvPr/>
            </p:nvSpPr>
            <p:spPr bwMode="auto">
              <a:xfrm flipH="1">
                <a:off x="3120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Line 4610"/>
              <p:cNvSpPr>
                <a:spLocks noChangeShapeType="1"/>
              </p:cNvSpPr>
              <p:nvPr/>
            </p:nvSpPr>
            <p:spPr bwMode="auto">
              <a:xfrm>
                <a:off x="3126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Rectangle 4611"/>
              <p:cNvSpPr>
                <a:spLocks noChangeArrowheads="1"/>
              </p:cNvSpPr>
              <p:nvPr/>
            </p:nvSpPr>
            <p:spPr bwMode="auto">
              <a:xfrm>
                <a:off x="3120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60" name="Line 4612"/>
              <p:cNvSpPr>
                <a:spLocks noChangeShapeType="1"/>
              </p:cNvSpPr>
              <p:nvPr/>
            </p:nvSpPr>
            <p:spPr bwMode="auto">
              <a:xfrm flipV="1">
                <a:off x="3133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Line 4613"/>
              <p:cNvSpPr>
                <a:spLocks noChangeShapeType="1"/>
              </p:cNvSpPr>
              <p:nvPr/>
            </p:nvSpPr>
            <p:spPr bwMode="auto">
              <a:xfrm>
                <a:off x="3133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Line 4614"/>
              <p:cNvSpPr>
                <a:spLocks noChangeShapeType="1"/>
              </p:cNvSpPr>
              <p:nvPr/>
            </p:nvSpPr>
            <p:spPr bwMode="auto">
              <a:xfrm flipH="1">
                <a:off x="3126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Line 4615"/>
              <p:cNvSpPr>
                <a:spLocks noChangeShapeType="1"/>
              </p:cNvSpPr>
              <p:nvPr/>
            </p:nvSpPr>
            <p:spPr bwMode="auto">
              <a:xfrm>
                <a:off x="3133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Rectangle 4616"/>
              <p:cNvSpPr>
                <a:spLocks noChangeArrowheads="1"/>
              </p:cNvSpPr>
              <p:nvPr/>
            </p:nvSpPr>
            <p:spPr bwMode="auto">
              <a:xfrm>
                <a:off x="3120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65" name="Line 4617"/>
              <p:cNvSpPr>
                <a:spLocks noChangeShapeType="1"/>
              </p:cNvSpPr>
              <p:nvPr/>
            </p:nvSpPr>
            <p:spPr bwMode="auto">
              <a:xfrm flipV="1">
                <a:off x="3133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Line 4618"/>
              <p:cNvSpPr>
                <a:spLocks noChangeShapeType="1"/>
              </p:cNvSpPr>
              <p:nvPr/>
            </p:nvSpPr>
            <p:spPr bwMode="auto">
              <a:xfrm>
                <a:off x="313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Line 4619"/>
              <p:cNvSpPr>
                <a:spLocks noChangeShapeType="1"/>
              </p:cNvSpPr>
              <p:nvPr/>
            </p:nvSpPr>
            <p:spPr bwMode="auto">
              <a:xfrm flipH="1">
                <a:off x="3126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Line 4620"/>
              <p:cNvSpPr>
                <a:spLocks noChangeShapeType="1"/>
              </p:cNvSpPr>
              <p:nvPr/>
            </p:nvSpPr>
            <p:spPr bwMode="auto">
              <a:xfrm>
                <a:off x="3133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Rectangle 4621"/>
              <p:cNvSpPr>
                <a:spLocks noChangeArrowheads="1"/>
              </p:cNvSpPr>
              <p:nvPr/>
            </p:nvSpPr>
            <p:spPr bwMode="auto">
              <a:xfrm>
                <a:off x="3120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70" name="Line 4622"/>
              <p:cNvSpPr>
                <a:spLocks noChangeShapeType="1"/>
              </p:cNvSpPr>
              <p:nvPr/>
            </p:nvSpPr>
            <p:spPr bwMode="auto">
              <a:xfrm flipV="1">
                <a:off x="3133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Line 4623"/>
              <p:cNvSpPr>
                <a:spLocks noChangeShapeType="1"/>
              </p:cNvSpPr>
              <p:nvPr/>
            </p:nvSpPr>
            <p:spPr bwMode="auto">
              <a:xfrm>
                <a:off x="313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Line 4624"/>
              <p:cNvSpPr>
                <a:spLocks noChangeShapeType="1"/>
              </p:cNvSpPr>
              <p:nvPr/>
            </p:nvSpPr>
            <p:spPr bwMode="auto">
              <a:xfrm flipH="1">
                <a:off x="3126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Line 4625"/>
              <p:cNvSpPr>
                <a:spLocks noChangeShapeType="1"/>
              </p:cNvSpPr>
              <p:nvPr/>
            </p:nvSpPr>
            <p:spPr bwMode="auto">
              <a:xfrm>
                <a:off x="3133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Rectangle 4626"/>
              <p:cNvSpPr>
                <a:spLocks noChangeArrowheads="1"/>
              </p:cNvSpPr>
              <p:nvPr/>
            </p:nvSpPr>
            <p:spPr bwMode="auto">
              <a:xfrm>
                <a:off x="3126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675" name="Line 4627"/>
              <p:cNvSpPr>
                <a:spLocks noChangeShapeType="1"/>
              </p:cNvSpPr>
              <p:nvPr/>
            </p:nvSpPr>
            <p:spPr bwMode="auto">
              <a:xfrm flipV="1">
                <a:off x="313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Line 4628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3" name="Group 4629"/>
            <p:cNvGrpSpPr>
              <a:grpSpLocks/>
            </p:cNvGrpSpPr>
            <p:nvPr/>
          </p:nvGrpSpPr>
          <p:grpSpPr bwMode="auto">
            <a:xfrm>
              <a:off x="3126" y="2892"/>
              <a:ext cx="123" cy="45"/>
              <a:chOff x="3126" y="2892"/>
              <a:chExt cx="123" cy="45"/>
            </a:xfrm>
          </p:grpSpPr>
          <p:sp>
            <p:nvSpPr>
              <p:cNvPr id="25277" name="Line 4630"/>
              <p:cNvSpPr>
                <a:spLocks noChangeShapeType="1"/>
              </p:cNvSpPr>
              <p:nvPr/>
            </p:nvSpPr>
            <p:spPr bwMode="auto">
              <a:xfrm flipH="1">
                <a:off x="3133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8" name="Line 4631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9" name="Rectangle 4632"/>
              <p:cNvSpPr>
                <a:spLocks noChangeArrowheads="1"/>
              </p:cNvSpPr>
              <p:nvPr/>
            </p:nvSpPr>
            <p:spPr bwMode="auto">
              <a:xfrm>
                <a:off x="3126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80" name="Line 4633"/>
              <p:cNvSpPr>
                <a:spLocks noChangeShapeType="1"/>
              </p:cNvSpPr>
              <p:nvPr/>
            </p:nvSpPr>
            <p:spPr bwMode="auto">
              <a:xfrm flipV="1">
                <a:off x="313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1" name="Line 4634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2" name="Line 4635"/>
              <p:cNvSpPr>
                <a:spLocks noChangeShapeType="1"/>
              </p:cNvSpPr>
              <p:nvPr/>
            </p:nvSpPr>
            <p:spPr bwMode="auto">
              <a:xfrm flipH="1">
                <a:off x="3133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3" name="Line 4636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4" name="Rectangle 4637"/>
              <p:cNvSpPr>
                <a:spLocks noChangeArrowheads="1"/>
              </p:cNvSpPr>
              <p:nvPr/>
            </p:nvSpPr>
            <p:spPr bwMode="auto">
              <a:xfrm>
                <a:off x="3126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85" name="Line 4638"/>
              <p:cNvSpPr>
                <a:spLocks noChangeShapeType="1"/>
              </p:cNvSpPr>
              <p:nvPr/>
            </p:nvSpPr>
            <p:spPr bwMode="auto">
              <a:xfrm flipV="1">
                <a:off x="3139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6" name="Line 4639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7" name="Line 4640"/>
              <p:cNvSpPr>
                <a:spLocks noChangeShapeType="1"/>
              </p:cNvSpPr>
              <p:nvPr/>
            </p:nvSpPr>
            <p:spPr bwMode="auto">
              <a:xfrm flipH="1">
                <a:off x="3133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8" name="Line 4641"/>
              <p:cNvSpPr>
                <a:spLocks noChangeShapeType="1"/>
              </p:cNvSpPr>
              <p:nvPr/>
            </p:nvSpPr>
            <p:spPr bwMode="auto">
              <a:xfrm>
                <a:off x="313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89" name="Rectangle 4642"/>
              <p:cNvSpPr>
                <a:spLocks noChangeArrowheads="1"/>
              </p:cNvSpPr>
              <p:nvPr/>
            </p:nvSpPr>
            <p:spPr bwMode="auto">
              <a:xfrm>
                <a:off x="3133" y="2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90" name="Line 4643"/>
              <p:cNvSpPr>
                <a:spLocks noChangeShapeType="1"/>
              </p:cNvSpPr>
              <p:nvPr/>
            </p:nvSpPr>
            <p:spPr bwMode="auto">
              <a:xfrm flipV="1">
                <a:off x="3146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" name="Line 4644"/>
              <p:cNvSpPr>
                <a:spLocks noChangeShapeType="1"/>
              </p:cNvSpPr>
              <p:nvPr/>
            </p:nvSpPr>
            <p:spPr bwMode="auto">
              <a:xfrm>
                <a:off x="314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" name="Line 4645"/>
              <p:cNvSpPr>
                <a:spLocks noChangeShapeType="1"/>
              </p:cNvSpPr>
              <p:nvPr/>
            </p:nvSpPr>
            <p:spPr bwMode="auto">
              <a:xfrm flipH="1">
                <a:off x="3139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" name="Line 4646"/>
              <p:cNvSpPr>
                <a:spLocks noChangeShapeType="1"/>
              </p:cNvSpPr>
              <p:nvPr/>
            </p:nvSpPr>
            <p:spPr bwMode="auto">
              <a:xfrm>
                <a:off x="314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" name="Rectangle 4647"/>
              <p:cNvSpPr>
                <a:spLocks noChangeArrowheads="1"/>
              </p:cNvSpPr>
              <p:nvPr/>
            </p:nvSpPr>
            <p:spPr bwMode="auto">
              <a:xfrm>
                <a:off x="3133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95" name="Line 4648"/>
              <p:cNvSpPr>
                <a:spLocks noChangeShapeType="1"/>
              </p:cNvSpPr>
              <p:nvPr/>
            </p:nvSpPr>
            <p:spPr bwMode="auto">
              <a:xfrm flipV="1">
                <a:off x="314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" name="Line 4649"/>
              <p:cNvSpPr>
                <a:spLocks noChangeShapeType="1"/>
              </p:cNvSpPr>
              <p:nvPr/>
            </p:nvSpPr>
            <p:spPr bwMode="auto">
              <a:xfrm>
                <a:off x="314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" name="Line 4650"/>
              <p:cNvSpPr>
                <a:spLocks noChangeShapeType="1"/>
              </p:cNvSpPr>
              <p:nvPr/>
            </p:nvSpPr>
            <p:spPr bwMode="auto">
              <a:xfrm flipH="1">
                <a:off x="313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" name="Line 4651"/>
              <p:cNvSpPr>
                <a:spLocks noChangeShapeType="1"/>
              </p:cNvSpPr>
              <p:nvPr/>
            </p:nvSpPr>
            <p:spPr bwMode="auto">
              <a:xfrm>
                <a:off x="314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" name="Rectangle 4652"/>
              <p:cNvSpPr>
                <a:spLocks noChangeArrowheads="1"/>
              </p:cNvSpPr>
              <p:nvPr/>
            </p:nvSpPr>
            <p:spPr bwMode="auto">
              <a:xfrm>
                <a:off x="3133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00" name="Line 4653"/>
              <p:cNvSpPr>
                <a:spLocks noChangeShapeType="1"/>
              </p:cNvSpPr>
              <p:nvPr/>
            </p:nvSpPr>
            <p:spPr bwMode="auto">
              <a:xfrm flipV="1">
                <a:off x="314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" name="Line 4654"/>
              <p:cNvSpPr>
                <a:spLocks noChangeShapeType="1"/>
              </p:cNvSpPr>
              <p:nvPr/>
            </p:nvSpPr>
            <p:spPr bwMode="auto">
              <a:xfrm>
                <a:off x="314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" name="Line 4655"/>
              <p:cNvSpPr>
                <a:spLocks noChangeShapeType="1"/>
              </p:cNvSpPr>
              <p:nvPr/>
            </p:nvSpPr>
            <p:spPr bwMode="auto">
              <a:xfrm flipH="1">
                <a:off x="313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" name="Line 4656"/>
              <p:cNvSpPr>
                <a:spLocks noChangeShapeType="1"/>
              </p:cNvSpPr>
              <p:nvPr/>
            </p:nvSpPr>
            <p:spPr bwMode="auto">
              <a:xfrm>
                <a:off x="314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" name="Rectangle 4657"/>
              <p:cNvSpPr>
                <a:spLocks noChangeArrowheads="1"/>
              </p:cNvSpPr>
              <p:nvPr/>
            </p:nvSpPr>
            <p:spPr bwMode="auto">
              <a:xfrm>
                <a:off x="3139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05" name="Line 4658"/>
              <p:cNvSpPr>
                <a:spLocks noChangeShapeType="1"/>
              </p:cNvSpPr>
              <p:nvPr/>
            </p:nvSpPr>
            <p:spPr bwMode="auto">
              <a:xfrm flipV="1">
                <a:off x="315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" name="Line 4659"/>
              <p:cNvSpPr>
                <a:spLocks noChangeShapeType="1"/>
              </p:cNvSpPr>
              <p:nvPr/>
            </p:nvSpPr>
            <p:spPr bwMode="auto">
              <a:xfrm>
                <a:off x="315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" name="Line 4660"/>
              <p:cNvSpPr>
                <a:spLocks noChangeShapeType="1"/>
              </p:cNvSpPr>
              <p:nvPr/>
            </p:nvSpPr>
            <p:spPr bwMode="auto">
              <a:xfrm flipH="1">
                <a:off x="314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" name="Line 4661"/>
              <p:cNvSpPr>
                <a:spLocks noChangeShapeType="1"/>
              </p:cNvSpPr>
              <p:nvPr/>
            </p:nvSpPr>
            <p:spPr bwMode="auto">
              <a:xfrm>
                <a:off x="315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" name="Rectangle 4662"/>
              <p:cNvSpPr>
                <a:spLocks noChangeArrowheads="1"/>
              </p:cNvSpPr>
              <p:nvPr/>
            </p:nvSpPr>
            <p:spPr bwMode="auto">
              <a:xfrm>
                <a:off x="3139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10" name="Line 4663"/>
              <p:cNvSpPr>
                <a:spLocks noChangeShapeType="1"/>
              </p:cNvSpPr>
              <p:nvPr/>
            </p:nvSpPr>
            <p:spPr bwMode="auto">
              <a:xfrm flipV="1">
                <a:off x="315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" name="Line 4664"/>
              <p:cNvSpPr>
                <a:spLocks noChangeShapeType="1"/>
              </p:cNvSpPr>
              <p:nvPr/>
            </p:nvSpPr>
            <p:spPr bwMode="auto">
              <a:xfrm>
                <a:off x="315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" name="Line 4665"/>
              <p:cNvSpPr>
                <a:spLocks noChangeShapeType="1"/>
              </p:cNvSpPr>
              <p:nvPr/>
            </p:nvSpPr>
            <p:spPr bwMode="auto">
              <a:xfrm flipH="1">
                <a:off x="314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" name="Line 4666"/>
              <p:cNvSpPr>
                <a:spLocks noChangeShapeType="1"/>
              </p:cNvSpPr>
              <p:nvPr/>
            </p:nvSpPr>
            <p:spPr bwMode="auto">
              <a:xfrm>
                <a:off x="3152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" name="Rectangle 4667"/>
              <p:cNvSpPr>
                <a:spLocks noChangeArrowheads="1"/>
              </p:cNvSpPr>
              <p:nvPr/>
            </p:nvSpPr>
            <p:spPr bwMode="auto">
              <a:xfrm>
                <a:off x="3139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15" name="Line 4668"/>
              <p:cNvSpPr>
                <a:spLocks noChangeShapeType="1"/>
              </p:cNvSpPr>
              <p:nvPr/>
            </p:nvSpPr>
            <p:spPr bwMode="auto">
              <a:xfrm flipV="1">
                <a:off x="315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" name="Line 4669"/>
              <p:cNvSpPr>
                <a:spLocks noChangeShapeType="1"/>
              </p:cNvSpPr>
              <p:nvPr/>
            </p:nvSpPr>
            <p:spPr bwMode="auto">
              <a:xfrm>
                <a:off x="315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" name="Line 4670"/>
              <p:cNvSpPr>
                <a:spLocks noChangeShapeType="1"/>
              </p:cNvSpPr>
              <p:nvPr/>
            </p:nvSpPr>
            <p:spPr bwMode="auto">
              <a:xfrm flipH="1">
                <a:off x="314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" name="Line 4671"/>
              <p:cNvSpPr>
                <a:spLocks noChangeShapeType="1"/>
              </p:cNvSpPr>
              <p:nvPr/>
            </p:nvSpPr>
            <p:spPr bwMode="auto">
              <a:xfrm>
                <a:off x="315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" name="Rectangle 4672"/>
              <p:cNvSpPr>
                <a:spLocks noChangeArrowheads="1"/>
              </p:cNvSpPr>
              <p:nvPr/>
            </p:nvSpPr>
            <p:spPr bwMode="auto">
              <a:xfrm>
                <a:off x="314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20" name="Line 4673"/>
              <p:cNvSpPr>
                <a:spLocks noChangeShapeType="1"/>
              </p:cNvSpPr>
              <p:nvPr/>
            </p:nvSpPr>
            <p:spPr bwMode="auto">
              <a:xfrm flipV="1">
                <a:off x="315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" name="Line 4674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" name="Line 4675"/>
              <p:cNvSpPr>
                <a:spLocks noChangeShapeType="1"/>
              </p:cNvSpPr>
              <p:nvPr/>
            </p:nvSpPr>
            <p:spPr bwMode="auto">
              <a:xfrm flipH="1">
                <a:off x="315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" name="Line 4676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" name="Rectangle 4677"/>
              <p:cNvSpPr>
                <a:spLocks noChangeArrowheads="1"/>
              </p:cNvSpPr>
              <p:nvPr/>
            </p:nvSpPr>
            <p:spPr bwMode="auto">
              <a:xfrm>
                <a:off x="314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25" name="Line 4678"/>
              <p:cNvSpPr>
                <a:spLocks noChangeShapeType="1"/>
              </p:cNvSpPr>
              <p:nvPr/>
            </p:nvSpPr>
            <p:spPr bwMode="auto">
              <a:xfrm flipV="1">
                <a:off x="315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" name="Line 4679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" name="Line 4680"/>
              <p:cNvSpPr>
                <a:spLocks noChangeShapeType="1"/>
              </p:cNvSpPr>
              <p:nvPr/>
            </p:nvSpPr>
            <p:spPr bwMode="auto">
              <a:xfrm flipH="1">
                <a:off x="315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" name="Line 4681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" name="Rectangle 4682"/>
              <p:cNvSpPr>
                <a:spLocks noChangeArrowheads="1"/>
              </p:cNvSpPr>
              <p:nvPr/>
            </p:nvSpPr>
            <p:spPr bwMode="auto">
              <a:xfrm>
                <a:off x="314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30" name="Line 4683"/>
              <p:cNvSpPr>
                <a:spLocks noChangeShapeType="1"/>
              </p:cNvSpPr>
              <p:nvPr/>
            </p:nvSpPr>
            <p:spPr bwMode="auto">
              <a:xfrm flipV="1">
                <a:off x="315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" name="Line 4684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" name="Line 4685"/>
              <p:cNvSpPr>
                <a:spLocks noChangeShapeType="1"/>
              </p:cNvSpPr>
              <p:nvPr/>
            </p:nvSpPr>
            <p:spPr bwMode="auto">
              <a:xfrm flipH="1">
                <a:off x="315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" name="Line 4686"/>
              <p:cNvSpPr>
                <a:spLocks noChangeShapeType="1"/>
              </p:cNvSpPr>
              <p:nvPr/>
            </p:nvSpPr>
            <p:spPr bwMode="auto">
              <a:xfrm>
                <a:off x="315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" name="Rectangle 4687"/>
              <p:cNvSpPr>
                <a:spLocks noChangeArrowheads="1"/>
              </p:cNvSpPr>
              <p:nvPr/>
            </p:nvSpPr>
            <p:spPr bwMode="auto">
              <a:xfrm>
                <a:off x="3152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35" name="Line 4688"/>
              <p:cNvSpPr>
                <a:spLocks noChangeShapeType="1"/>
              </p:cNvSpPr>
              <p:nvPr/>
            </p:nvSpPr>
            <p:spPr bwMode="auto">
              <a:xfrm flipV="1">
                <a:off x="316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" name="Line 4689"/>
              <p:cNvSpPr>
                <a:spLocks noChangeShapeType="1"/>
              </p:cNvSpPr>
              <p:nvPr/>
            </p:nvSpPr>
            <p:spPr bwMode="auto">
              <a:xfrm>
                <a:off x="316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" name="Line 4690"/>
              <p:cNvSpPr>
                <a:spLocks noChangeShapeType="1"/>
              </p:cNvSpPr>
              <p:nvPr/>
            </p:nvSpPr>
            <p:spPr bwMode="auto">
              <a:xfrm flipH="1">
                <a:off x="315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" name="Line 4691"/>
              <p:cNvSpPr>
                <a:spLocks noChangeShapeType="1"/>
              </p:cNvSpPr>
              <p:nvPr/>
            </p:nvSpPr>
            <p:spPr bwMode="auto">
              <a:xfrm>
                <a:off x="3165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" name="Rectangle 4692"/>
              <p:cNvSpPr>
                <a:spLocks noChangeArrowheads="1"/>
              </p:cNvSpPr>
              <p:nvPr/>
            </p:nvSpPr>
            <p:spPr bwMode="auto">
              <a:xfrm>
                <a:off x="3152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40" name="Line 4693"/>
              <p:cNvSpPr>
                <a:spLocks noChangeShapeType="1"/>
              </p:cNvSpPr>
              <p:nvPr/>
            </p:nvSpPr>
            <p:spPr bwMode="auto">
              <a:xfrm flipV="1">
                <a:off x="316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" name="Line 4694"/>
              <p:cNvSpPr>
                <a:spLocks noChangeShapeType="1"/>
              </p:cNvSpPr>
              <p:nvPr/>
            </p:nvSpPr>
            <p:spPr bwMode="auto">
              <a:xfrm>
                <a:off x="316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" name="Line 4695"/>
              <p:cNvSpPr>
                <a:spLocks noChangeShapeType="1"/>
              </p:cNvSpPr>
              <p:nvPr/>
            </p:nvSpPr>
            <p:spPr bwMode="auto">
              <a:xfrm flipH="1">
                <a:off x="315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" name="Line 4696"/>
              <p:cNvSpPr>
                <a:spLocks noChangeShapeType="1"/>
              </p:cNvSpPr>
              <p:nvPr/>
            </p:nvSpPr>
            <p:spPr bwMode="auto">
              <a:xfrm>
                <a:off x="3165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" name="Rectangle 4697"/>
              <p:cNvSpPr>
                <a:spLocks noChangeArrowheads="1"/>
              </p:cNvSpPr>
              <p:nvPr/>
            </p:nvSpPr>
            <p:spPr bwMode="auto">
              <a:xfrm>
                <a:off x="3152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45" name="Line 4698"/>
              <p:cNvSpPr>
                <a:spLocks noChangeShapeType="1"/>
              </p:cNvSpPr>
              <p:nvPr/>
            </p:nvSpPr>
            <p:spPr bwMode="auto">
              <a:xfrm flipV="1">
                <a:off x="316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" name="Line 4699"/>
              <p:cNvSpPr>
                <a:spLocks noChangeShapeType="1"/>
              </p:cNvSpPr>
              <p:nvPr/>
            </p:nvSpPr>
            <p:spPr bwMode="auto">
              <a:xfrm>
                <a:off x="316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" name="Line 4700"/>
              <p:cNvSpPr>
                <a:spLocks noChangeShapeType="1"/>
              </p:cNvSpPr>
              <p:nvPr/>
            </p:nvSpPr>
            <p:spPr bwMode="auto">
              <a:xfrm flipH="1">
                <a:off x="3159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" name="Line 4701"/>
              <p:cNvSpPr>
                <a:spLocks noChangeShapeType="1"/>
              </p:cNvSpPr>
              <p:nvPr/>
            </p:nvSpPr>
            <p:spPr bwMode="auto">
              <a:xfrm>
                <a:off x="316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" name="Rectangle 4702"/>
              <p:cNvSpPr>
                <a:spLocks noChangeArrowheads="1"/>
              </p:cNvSpPr>
              <p:nvPr/>
            </p:nvSpPr>
            <p:spPr bwMode="auto">
              <a:xfrm>
                <a:off x="3159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50" name="Line 4703"/>
              <p:cNvSpPr>
                <a:spLocks noChangeShapeType="1"/>
              </p:cNvSpPr>
              <p:nvPr/>
            </p:nvSpPr>
            <p:spPr bwMode="auto">
              <a:xfrm flipV="1">
                <a:off x="317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" name="Line 4704"/>
              <p:cNvSpPr>
                <a:spLocks noChangeShapeType="1"/>
              </p:cNvSpPr>
              <p:nvPr/>
            </p:nvSpPr>
            <p:spPr bwMode="auto">
              <a:xfrm>
                <a:off x="317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" name="Line 4705"/>
              <p:cNvSpPr>
                <a:spLocks noChangeShapeType="1"/>
              </p:cNvSpPr>
              <p:nvPr/>
            </p:nvSpPr>
            <p:spPr bwMode="auto">
              <a:xfrm flipH="1">
                <a:off x="3165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" name="Line 4706"/>
              <p:cNvSpPr>
                <a:spLocks noChangeShapeType="1"/>
              </p:cNvSpPr>
              <p:nvPr/>
            </p:nvSpPr>
            <p:spPr bwMode="auto">
              <a:xfrm>
                <a:off x="317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" name="Rectangle 4707"/>
              <p:cNvSpPr>
                <a:spLocks noChangeArrowheads="1"/>
              </p:cNvSpPr>
              <p:nvPr/>
            </p:nvSpPr>
            <p:spPr bwMode="auto">
              <a:xfrm>
                <a:off x="3159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55" name="Line 4708"/>
              <p:cNvSpPr>
                <a:spLocks noChangeShapeType="1"/>
              </p:cNvSpPr>
              <p:nvPr/>
            </p:nvSpPr>
            <p:spPr bwMode="auto">
              <a:xfrm flipV="1">
                <a:off x="317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" name="Line 4709"/>
              <p:cNvSpPr>
                <a:spLocks noChangeShapeType="1"/>
              </p:cNvSpPr>
              <p:nvPr/>
            </p:nvSpPr>
            <p:spPr bwMode="auto">
              <a:xfrm>
                <a:off x="317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" name="Line 4710"/>
              <p:cNvSpPr>
                <a:spLocks noChangeShapeType="1"/>
              </p:cNvSpPr>
              <p:nvPr/>
            </p:nvSpPr>
            <p:spPr bwMode="auto">
              <a:xfrm flipH="1">
                <a:off x="316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" name="Line 4711"/>
              <p:cNvSpPr>
                <a:spLocks noChangeShapeType="1"/>
              </p:cNvSpPr>
              <p:nvPr/>
            </p:nvSpPr>
            <p:spPr bwMode="auto">
              <a:xfrm>
                <a:off x="3172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" name="Rectangle 4712"/>
              <p:cNvSpPr>
                <a:spLocks noChangeArrowheads="1"/>
              </p:cNvSpPr>
              <p:nvPr/>
            </p:nvSpPr>
            <p:spPr bwMode="auto">
              <a:xfrm>
                <a:off x="3165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60" name="Line 4713"/>
              <p:cNvSpPr>
                <a:spLocks noChangeShapeType="1"/>
              </p:cNvSpPr>
              <p:nvPr/>
            </p:nvSpPr>
            <p:spPr bwMode="auto">
              <a:xfrm flipV="1">
                <a:off x="317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" name="Line 4714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" name="Line 4715"/>
              <p:cNvSpPr>
                <a:spLocks noChangeShapeType="1"/>
              </p:cNvSpPr>
              <p:nvPr/>
            </p:nvSpPr>
            <p:spPr bwMode="auto">
              <a:xfrm flipH="1">
                <a:off x="317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" name="Line 4716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" name="Rectangle 4717"/>
              <p:cNvSpPr>
                <a:spLocks noChangeArrowheads="1"/>
              </p:cNvSpPr>
              <p:nvPr/>
            </p:nvSpPr>
            <p:spPr bwMode="auto">
              <a:xfrm>
                <a:off x="3165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65" name="Line 4718"/>
              <p:cNvSpPr>
                <a:spLocks noChangeShapeType="1"/>
              </p:cNvSpPr>
              <p:nvPr/>
            </p:nvSpPr>
            <p:spPr bwMode="auto">
              <a:xfrm flipV="1">
                <a:off x="317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" name="Line 4719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7" name="Line 4720"/>
              <p:cNvSpPr>
                <a:spLocks noChangeShapeType="1"/>
              </p:cNvSpPr>
              <p:nvPr/>
            </p:nvSpPr>
            <p:spPr bwMode="auto">
              <a:xfrm flipH="1">
                <a:off x="317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8" name="Line 4721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9" name="Rectangle 4722"/>
              <p:cNvSpPr>
                <a:spLocks noChangeArrowheads="1"/>
              </p:cNvSpPr>
              <p:nvPr/>
            </p:nvSpPr>
            <p:spPr bwMode="auto">
              <a:xfrm>
                <a:off x="3165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70" name="Line 4723"/>
              <p:cNvSpPr>
                <a:spLocks noChangeShapeType="1"/>
              </p:cNvSpPr>
              <p:nvPr/>
            </p:nvSpPr>
            <p:spPr bwMode="auto">
              <a:xfrm flipV="1">
                <a:off x="317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1" name="Line 4724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2" name="Line 4725"/>
              <p:cNvSpPr>
                <a:spLocks noChangeShapeType="1"/>
              </p:cNvSpPr>
              <p:nvPr/>
            </p:nvSpPr>
            <p:spPr bwMode="auto">
              <a:xfrm flipH="1">
                <a:off x="317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3" name="Line 4726"/>
              <p:cNvSpPr>
                <a:spLocks noChangeShapeType="1"/>
              </p:cNvSpPr>
              <p:nvPr/>
            </p:nvSpPr>
            <p:spPr bwMode="auto">
              <a:xfrm>
                <a:off x="317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4" name="Rectangle 4727"/>
              <p:cNvSpPr>
                <a:spLocks noChangeArrowheads="1"/>
              </p:cNvSpPr>
              <p:nvPr/>
            </p:nvSpPr>
            <p:spPr bwMode="auto">
              <a:xfrm>
                <a:off x="3172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75" name="Line 4728"/>
              <p:cNvSpPr>
                <a:spLocks noChangeShapeType="1"/>
              </p:cNvSpPr>
              <p:nvPr/>
            </p:nvSpPr>
            <p:spPr bwMode="auto">
              <a:xfrm flipV="1">
                <a:off x="318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6" name="Line 4729"/>
              <p:cNvSpPr>
                <a:spLocks noChangeShapeType="1"/>
              </p:cNvSpPr>
              <p:nvPr/>
            </p:nvSpPr>
            <p:spPr bwMode="auto">
              <a:xfrm>
                <a:off x="318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7" name="Line 4730"/>
              <p:cNvSpPr>
                <a:spLocks noChangeShapeType="1"/>
              </p:cNvSpPr>
              <p:nvPr/>
            </p:nvSpPr>
            <p:spPr bwMode="auto">
              <a:xfrm flipH="1">
                <a:off x="3178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8" name="Line 4731"/>
              <p:cNvSpPr>
                <a:spLocks noChangeShapeType="1"/>
              </p:cNvSpPr>
              <p:nvPr/>
            </p:nvSpPr>
            <p:spPr bwMode="auto">
              <a:xfrm>
                <a:off x="318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9" name="Rectangle 4732"/>
              <p:cNvSpPr>
                <a:spLocks noChangeArrowheads="1"/>
              </p:cNvSpPr>
              <p:nvPr/>
            </p:nvSpPr>
            <p:spPr bwMode="auto">
              <a:xfrm>
                <a:off x="3172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80" name="Line 4733"/>
              <p:cNvSpPr>
                <a:spLocks noChangeShapeType="1"/>
              </p:cNvSpPr>
              <p:nvPr/>
            </p:nvSpPr>
            <p:spPr bwMode="auto">
              <a:xfrm flipV="1">
                <a:off x="318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1" name="Line 4734"/>
              <p:cNvSpPr>
                <a:spLocks noChangeShapeType="1"/>
              </p:cNvSpPr>
              <p:nvPr/>
            </p:nvSpPr>
            <p:spPr bwMode="auto">
              <a:xfrm>
                <a:off x="318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2" name="Line 4735"/>
              <p:cNvSpPr>
                <a:spLocks noChangeShapeType="1"/>
              </p:cNvSpPr>
              <p:nvPr/>
            </p:nvSpPr>
            <p:spPr bwMode="auto">
              <a:xfrm flipH="1">
                <a:off x="317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3" name="Line 4736"/>
              <p:cNvSpPr>
                <a:spLocks noChangeShapeType="1"/>
              </p:cNvSpPr>
              <p:nvPr/>
            </p:nvSpPr>
            <p:spPr bwMode="auto">
              <a:xfrm>
                <a:off x="3185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4" name="Rectangle 4737"/>
              <p:cNvSpPr>
                <a:spLocks noChangeArrowheads="1"/>
              </p:cNvSpPr>
              <p:nvPr/>
            </p:nvSpPr>
            <p:spPr bwMode="auto">
              <a:xfrm>
                <a:off x="3172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85" name="Line 4738"/>
              <p:cNvSpPr>
                <a:spLocks noChangeShapeType="1"/>
              </p:cNvSpPr>
              <p:nvPr/>
            </p:nvSpPr>
            <p:spPr bwMode="auto">
              <a:xfrm flipV="1">
                <a:off x="318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6" name="Line 4739"/>
              <p:cNvSpPr>
                <a:spLocks noChangeShapeType="1"/>
              </p:cNvSpPr>
              <p:nvPr/>
            </p:nvSpPr>
            <p:spPr bwMode="auto">
              <a:xfrm>
                <a:off x="318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7" name="Line 4740"/>
              <p:cNvSpPr>
                <a:spLocks noChangeShapeType="1"/>
              </p:cNvSpPr>
              <p:nvPr/>
            </p:nvSpPr>
            <p:spPr bwMode="auto">
              <a:xfrm flipH="1">
                <a:off x="317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8" name="Line 4741"/>
              <p:cNvSpPr>
                <a:spLocks noChangeShapeType="1"/>
              </p:cNvSpPr>
              <p:nvPr/>
            </p:nvSpPr>
            <p:spPr bwMode="auto">
              <a:xfrm>
                <a:off x="3185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9" name="Rectangle 4742"/>
              <p:cNvSpPr>
                <a:spLocks noChangeArrowheads="1"/>
              </p:cNvSpPr>
              <p:nvPr/>
            </p:nvSpPr>
            <p:spPr bwMode="auto">
              <a:xfrm>
                <a:off x="3178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90" name="Line 4743"/>
              <p:cNvSpPr>
                <a:spLocks noChangeShapeType="1"/>
              </p:cNvSpPr>
              <p:nvPr/>
            </p:nvSpPr>
            <p:spPr bwMode="auto">
              <a:xfrm flipV="1">
                <a:off x="319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1" name="Line 4744"/>
              <p:cNvSpPr>
                <a:spLocks noChangeShapeType="1"/>
              </p:cNvSpPr>
              <p:nvPr/>
            </p:nvSpPr>
            <p:spPr bwMode="auto">
              <a:xfrm>
                <a:off x="3191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2" name="Line 4745"/>
              <p:cNvSpPr>
                <a:spLocks noChangeShapeType="1"/>
              </p:cNvSpPr>
              <p:nvPr/>
            </p:nvSpPr>
            <p:spPr bwMode="auto">
              <a:xfrm flipH="1">
                <a:off x="318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3" name="Line 4746"/>
              <p:cNvSpPr>
                <a:spLocks noChangeShapeType="1"/>
              </p:cNvSpPr>
              <p:nvPr/>
            </p:nvSpPr>
            <p:spPr bwMode="auto">
              <a:xfrm>
                <a:off x="3191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4" name="Rectangle 4747"/>
              <p:cNvSpPr>
                <a:spLocks noChangeArrowheads="1"/>
              </p:cNvSpPr>
              <p:nvPr/>
            </p:nvSpPr>
            <p:spPr bwMode="auto">
              <a:xfrm>
                <a:off x="3178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395" name="Line 4748"/>
              <p:cNvSpPr>
                <a:spLocks noChangeShapeType="1"/>
              </p:cNvSpPr>
              <p:nvPr/>
            </p:nvSpPr>
            <p:spPr bwMode="auto">
              <a:xfrm flipV="1">
                <a:off x="319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" name="Line 4749"/>
              <p:cNvSpPr>
                <a:spLocks noChangeShapeType="1"/>
              </p:cNvSpPr>
              <p:nvPr/>
            </p:nvSpPr>
            <p:spPr bwMode="auto">
              <a:xfrm>
                <a:off x="3191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" name="Line 4750"/>
              <p:cNvSpPr>
                <a:spLocks noChangeShapeType="1"/>
              </p:cNvSpPr>
              <p:nvPr/>
            </p:nvSpPr>
            <p:spPr bwMode="auto">
              <a:xfrm flipH="1">
                <a:off x="318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" name="Line 4751"/>
              <p:cNvSpPr>
                <a:spLocks noChangeShapeType="1"/>
              </p:cNvSpPr>
              <p:nvPr/>
            </p:nvSpPr>
            <p:spPr bwMode="auto">
              <a:xfrm>
                <a:off x="3191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" name="Rectangle 4752"/>
              <p:cNvSpPr>
                <a:spLocks noChangeArrowheads="1"/>
              </p:cNvSpPr>
              <p:nvPr/>
            </p:nvSpPr>
            <p:spPr bwMode="auto">
              <a:xfrm>
                <a:off x="3178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00" name="Line 4753"/>
              <p:cNvSpPr>
                <a:spLocks noChangeShapeType="1"/>
              </p:cNvSpPr>
              <p:nvPr/>
            </p:nvSpPr>
            <p:spPr bwMode="auto">
              <a:xfrm flipV="1">
                <a:off x="319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" name="Line 4754"/>
              <p:cNvSpPr>
                <a:spLocks noChangeShapeType="1"/>
              </p:cNvSpPr>
              <p:nvPr/>
            </p:nvSpPr>
            <p:spPr bwMode="auto">
              <a:xfrm>
                <a:off x="319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" name="Line 4755"/>
              <p:cNvSpPr>
                <a:spLocks noChangeShapeType="1"/>
              </p:cNvSpPr>
              <p:nvPr/>
            </p:nvSpPr>
            <p:spPr bwMode="auto">
              <a:xfrm flipH="1">
                <a:off x="3185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3" name="Line 4756"/>
              <p:cNvSpPr>
                <a:spLocks noChangeShapeType="1"/>
              </p:cNvSpPr>
              <p:nvPr/>
            </p:nvSpPr>
            <p:spPr bwMode="auto">
              <a:xfrm>
                <a:off x="3191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4" name="Rectangle 4757"/>
              <p:cNvSpPr>
                <a:spLocks noChangeArrowheads="1"/>
              </p:cNvSpPr>
              <p:nvPr/>
            </p:nvSpPr>
            <p:spPr bwMode="auto">
              <a:xfrm>
                <a:off x="3185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05" name="Line 4758"/>
              <p:cNvSpPr>
                <a:spLocks noChangeShapeType="1"/>
              </p:cNvSpPr>
              <p:nvPr/>
            </p:nvSpPr>
            <p:spPr bwMode="auto">
              <a:xfrm flipV="1">
                <a:off x="319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" name="Line 4759"/>
              <p:cNvSpPr>
                <a:spLocks noChangeShapeType="1"/>
              </p:cNvSpPr>
              <p:nvPr/>
            </p:nvSpPr>
            <p:spPr bwMode="auto">
              <a:xfrm>
                <a:off x="319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" name="Line 4760"/>
              <p:cNvSpPr>
                <a:spLocks noChangeShapeType="1"/>
              </p:cNvSpPr>
              <p:nvPr/>
            </p:nvSpPr>
            <p:spPr bwMode="auto">
              <a:xfrm flipH="1">
                <a:off x="3191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" name="Line 4761"/>
              <p:cNvSpPr>
                <a:spLocks noChangeShapeType="1"/>
              </p:cNvSpPr>
              <p:nvPr/>
            </p:nvSpPr>
            <p:spPr bwMode="auto">
              <a:xfrm>
                <a:off x="3198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" name="Rectangle 4762"/>
              <p:cNvSpPr>
                <a:spLocks noChangeArrowheads="1"/>
              </p:cNvSpPr>
              <p:nvPr/>
            </p:nvSpPr>
            <p:spPr bwMode="auto">
              <a:xfrm>
                <a:off x="3185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10" name="Line 4763"/>
              <p:cNvSpPr>
                <a:spLocks noChangeShapeType="1"/>
              </p:cNvSpPr>
              <p:nvPr/>
            </p:nvSpPr>
            <p:spPr bwMode="auto">
              <a:xfrm flipV="1">
                <a:off x="319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1" name="Line 4764"/>
              <p:cNvSpPr>
                <a:spLocks noChangeShapeType="1"/>
              </p:cNvSpPr>
              <p:nvPr/>
            </p:nvSpPr>
            <p:spPr bwMode="auto">
              <a:xfrm>
                <a:off x="3198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2" name="Line 4765"/>
              <p:cNvSpPr>
                <a:spLocks noChangeShapeType="1"/>
              </p:cNvSpPr>
              <p:nvPr/>
            </p:nvSpPr>
            <p:spPr bwMode="auto">
              <a:xfrm flipH="1">
                <a:off x="3191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3" name="Line 4766"/>
              <p:cNvSpPr>
                <a:spLocks noChangeShapeType="1"/>
              </p:cNvSpPr>
              <p:nvPr/>
            </p:nvSpPr>
            <p:spPr bwMode="auto">
              <a:xfrm>
                <a:off x="3198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4" name="Rectangle 4767"/>
              <p:cNvSpPr>
                <a:spLocks noChangeArrowheads="1"/>
              </p:cNvSpPr>
              <p:nvPr/>
            </p:nvSpPr>
            <p:spPr bwMode="auto">
              <a:xfrm>
                <a:off x="3185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15" name="Line 4768"/>
              <p:cNvSpPr>
                <a:spLocks noChangeShapeType="1"/>
              </p:cNvSpPr>
              <p:nvPr/>
            </p:nvSpPr>
            <p:spPr bwMode="auto">
              <a:xfrm flipV="1">
                <a:off x="319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6" name="Line 4769"/>
              <p:cNvSpPr>
                <a:spLocks noChangeShapeType="1"/>
              </p:cNvSpPr>
              <p:nvPr/>
            </p:nvSpPr>
            <p:spPr bwMode="auto">
              <a:xfrm>
                <a:off x="319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7" name="Line 4770"/>
              <p:cNvSpPr>
                <a:spLocks noChangeShapeType="1"/>
              </p:cNvSpPr>
              <p:nvPr/>
            </p:nvSpPr>
            <p:spPr bwMode="auto">
              <a:xfrm flipH="1">
                <a:off x="3191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8" name="Line 4771"/>
              <p:cNvSpPr>
                <a:spLocks noChangeShapeType="1"/>
              </p:cNvSpPr>
              <p:nvPr/>
            </p:nvSpPr>
            <p:spPr bwMode="auto">
              <a:xfrm>
                <a:off x="3198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9" name="Rectangle 4772"/>
              <p:cNvSpPr>
                <a:spLocks noChangeArrowheads="1"/>
              </p:cNvSpPr>
              <p:nvPr/>
            </p:nvSpPr>
            <p:spPr bwMode="auto">
              <a:xfrm>
                <a:off x="3191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20" name="Line 4773"/>
              <p:cNvSpPr>
                <a:spLocks noChangeShapeType="1"/>
              </p:cNvSpPr>
              <p:nvPr/>
            </p:nvSpPr>
            <p:spPr bwMode="auto">
              <a:xfrm flipV="1">
                <a:off x="320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1" name="Line 4774"/>
              <p:cNvSpPr>
                <a:spLocks noChangeShapeType="1"/>
              </p:cNvSpPr>
              <p:nvPr/>
            </p:nvSpPr>
            <p:spPr bwMode="auto">
              <a:xfrm>
                <a:off x="320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2" name="Line 4775"/>
              <p:cNvSpPr>
                <a:spLocks noChangeShapeType="1"/>
              </p:cNvSpPr>
              <p:nvPr/>
            </p:nvSpPr>
            <p:spPr bwMode="auto">
              <a:xfrm flipH="1">
                <a:off x="3198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3" name="Line 4776"/>
              <p:cNvSpPr>
                <a:spLocks noChangeShapeType="1"/>
              </p:cNvSpPr>
              <p:nvPr/>
            </p:nvSpPr>
            <p:spPr bwMode="auto">
              <a:xfrm>
                <a:off x="3204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4" name="Rectangle 4777"/>
              <p:cNvSpPr>
                <a:spLocks noChangeArrowheads="1"/>
              </p:cNvSpPr>
              <p:nvPr/>
            </p:nvSpPr>
            <p:spPr bwMode="auto">
              <a:xfrm>
                <a:off x="3191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25" name="Line 4778"/>
              <p:cNvSpPr>
                <a:spLocks noChangeShapeType="1"/>
              </p:cNvSpPr>
              <p:nvPr/>
            </p:nvSpPr>
            <p:spPr bwMode="auto">
              <a:xfrm flipV="1">
                <a:off x="3204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6" name="Line 4779"/>
              <p:cNvSpPr>
                <a:spLocks noChangeShapeType="1"/>
              </p:cNvSpPr>
              <p:nvPr/>
            </p:nvSpPr>
            <p:spPr bwMode="auto">
              <a:xfrm>
                <a:off x="320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7" name="Line 4780"/>
              <p:cNvSpPr>
                <a:spLocks noChangeShapeType="1"/>
              </p:cNvSpPr>
              <p:nvPr/>
            </p:nvSpPr>
            <p:spPr bwMode="auto">
              <a:xfrm flipH="1">
                <a:off x="3198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8" name="Line 4781"/>
              <p:cNvSpPr>
                <a:spLocks noChangeShapeType="1"/>
              </p:cNvSpPr>
              <p:nvPr/>
            </p:nvSpPr>
            <p:spPr bwMode="auto">
              <a:xfrm>
                <a:off x="3204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9" name="Rectangle 4782"/>
              <p:cNvSpPr>
                <a:spLocks noChangeArrowheads="1"/>
              </p:cNvSpPr>
              <p:nvPr/>
            </p:nvSpPr>
            <p:spPr bwMode="auto">
              <a:xfrm>
                <a:off x="319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30" name="Line 4783"/>
              <p:cNvSpPr>
                <a:spLocks noChangeShapeType="1"/>
              </p:cNvSpPr>
              <p:nvPr/>
            </p:nvSpPr>
            <p:spPr bwMode="auto">
              <a:xfrm flipV="1">
                <a:off x="320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1" name="Line 4784"/>
              <p:cNvSpPr>
                <a:spLocks noChangeShapeType="1"/>
              </p:cNvSpPr>
              <p:nvPr/>
            </p:nvSpPr>
            <p:spPr bwMode="auto">
              <a:xfrm>
                <a:off x="320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2" name="Line 4785"/>
              <p:cNvSpPr>
                <a:spLocks noChangeShapeType="1"/>
              </p:cNvSpPr>
              <p:nvPr/>
            </p:nvSpPr>
            <p:spPr bwMode="auto">
              <a:xfrm flipH="1">
                <a:off x="3198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3" name="Line 4786"/>
              <p:cNvSpPr>
                <a:spLocks noChangeShapeType="1"/>
              </p:cNvSpPr>
              <p:nvPr/>
            </p:nvSpPr>
            <p:spPr bwMode="auto">
              <a:xfrm>
                <a:off x="3204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4" name="Rectangle 4787"/>
              <p:cNvSpPr>
                <a:spLocks noChangeArrowheads="1"/>
              </p:cNvSpPr>
              <p:nvPr/>
            </p:nvSpPr>
            <p:spPr bwMode="auto">
              <a:xfrm>
                <a:off x="3198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35" name="Line 4788"/>
              <p:cNvSpPr>
                <a:spLocks noChangeShapeType="1"/>
              </p:cNvSpPr>
              <p:nvPr/>
            </p:nvSpPr>
            <p:spPr bwMode="auto">
              <a:xfrm flipV="1">
                <a:off x="321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6" name="Line 4789"/>
              <p:cNvSpPr>
                <a:spLocks noChangeShapeType="1"/>
              </p:cNvSpPr>
              <p:nvPr/>
            </p:nvSpPr>
            <p:spPr bwMode="auto">
              <a:xfrm>
                <a:off x="3211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7" name="Line 4790"/>
              <p:cNvSpPr>
                <a:spLocks noChangeShapeType="1"/>
              </p:cNvSpPr>
              <p:nvPr/>
            </p:nvSpPr>
            <p:spPr bwMode="auto">
              <a:xfrm flipH="1">
                <a:off x="3204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8" name="Line 4791"/>
              <p:cNvSpPr>
                <a:spLocks noChangeShapeType="1"/>
              </p:cNvSpPr>
              <p:nvPr/>
            </p:nvSpPr>
            <p:spPr bwMode="auto">
              <a:xfrm>
                <a:off x="321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9" name="Rectangle 4792"/>
              <p:cNvSpPr>
                <a:spLocks noChangeArrowheads="1"/>
              </p:cNvSpPr>
              <p:nvPr/>
            </p:nvSpPr>
            <p:spPr bwMode="auto">
              <a:xfrm>
                <a:off x="3198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40" name="Line 4793"/>
              <p:cNvSpPr>
                <a:spLocks noChangeShapeType="1"/>
              </p:cNvSpPr>
              <p:nvPr/>
            </p:nvSpPr>
            <p:spPr bwMode="auto">
              <a:xfrm flipV="1">
                <a:off x="321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1" name="Line 4794"/>
              <p:cNvSpPr>
                <a:spLocks noChangeShapeType="1"/>
              </p:cNvSpPr>
              <p:nvPr/>
            </p:nvSpPr>
            <p:spPr bwMode="auto">
              <a:xfrm>
                <a:off x="321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2" name="Line 4795"/>
              <p:cNvSpPr>
                <a:spLocks noChangeShapeType="1"/>
              </p:cNvSpPr>
              <p:nvPr/>
            </p:nvSpPr>
            <p:spPr bwMode="auto">
              <a:xfrm flipH="1">
                <a:off x="3204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3" name="Line 4796"/>
              <p:cNvSpPr>
                <a:spLocks noChangeShapeType="1"/>
              </p:cNvSpPr>
              <p:nvPr/>
            </p:nvSpPr>
            <p:spPr bwMode="auto">
              <a:xfrm>
                <a:off x="3211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4" name="Rectangle 4797"/>
              <p:cNvSpPr>
                <a:spLocks noChangeArrowheads="1"/>
              </p:cNvSpPr>
              <p:nvPr/>
            </p:nvSpPr>
            <p:spPr bwMode="auto">
              <a:xfrm>
                <a:off x="320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45" name="Line 4798"/>
              <p:cNvSpPr>
                <a:spLocks noChangeShapeType="1"/>
              </p:cNvSpPr>
              <p:nvPr/>
            </p:nvSpPr>
            <p:spPr bwMode="auto">
              <a:xfrm flipV="1">
                <a:off x="321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6" name="Line 4799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7" name="Line 4800"/>
              <p:cNvSpPr>
                <a:spLocks noChangeShapeType="1"/>
              </p:cNvSpPr>
              <p:nvPr/>
            </p:nvSpPr>
            <p:spPr bwMode="auto">
              <a:xfrm flipH="1">
                <a:off x="321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8" name="Line 4801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9" name="Rectangle 4802"/>
              <p:cNvSpPr>
                <a:spLocks noChangeArrowheads="1"/>
              </p:cNvSpPr>
              <p:nvPr/>
            </p:nvSpPr>
            <p:spPr bwMode="auto">
              <a:xfrm>
                <a:off x="320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50" name="Line 4803"/>
              <p:cNvSpPr>
                <a:spLocks noChangeShapeType="1"/>
              </p:cNvSpPr>
              <p:nvPr/>
            </p:nvSpPr>
            <p:spPr bwMode="auto">
              <a:xfrm flipV="1">
                <a:off x="321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1" name="Line 4804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2" name="Line 4805"/>
              <p:cNvSpPr>
                <a:spLocks noChangeShapeType="1"/>
              </p:cNvSpPr>
              <p:nvPr/>
            </p:nvSpPr>
            <p:spPr bwMode="auto">
              <a:xfrm flipH="1">
                <a:off x="321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3" name="Line 4806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4" name="Rectangle 4807"/>
              <p:cNvSpPr>
                <a:spLocks noChangeArrowheads="1"/>
              </p:cNvSpPr>
              <p:nvPr/>
            </p:nvSpPr>
            <p:spPr bwMode="auto">
              <a:xfrm>
                <a:off x="320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55" name="Line 4808"/>
              <p:cNvSpPr>
                <a:spLocks noChangeShapeType="1"/>
              </p:cNvSpPr>
              <p:nvPr/>
            </p:nvSpPr>
            <p:spPr bwMode="auto">
              <a:xfrm flipV="1">
                <a:off x="321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6" name="Line 4809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7" name="Line 4810"/>
              <p:cNvSpPr>
                <a:spLocks noChangeShapeType="1"/>
              </p:cNvSpPr>
              <p:nvPr/>
            </p:nvSpPr>
            <p:spPr bwMode="auto">
              <a:xfrm flipH="1">
                <a:off x="321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8" name="Line 4811"/>
              <p:cNvSpPr>
                <a:spLocks noChangeShapeType="1"/>
              </p:cNvSpPr>
              <p:nvPr/>
            </p:nvSpPr>
            <p:spPr bwMode="auto">
              <a:xfrm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9" name="Rectangle 4812"/>
              <p:cNvSpPr>
                <a:spLocks noChangeArrowheads="1"/>
              </p:cNvSpPr>
              <p:nvPr/>
            </p:nvSpPr>
            <p:spPr bwMode="auto">
              <a:xfrm>
                <a:off x="321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60" name="Line 4813"/>
              <p:cNvSpPr>
                <a:spLocks noChangeShapeType="1"/>
              </p:cNvSpPr>
              <p:nvPr/>
            </p:nvSpPr>
            <p:spPr bwMode="auto">
              <a:xfrm flipV="1">
                <a:off x="322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1" name="Line 4814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2" name="Line 4815"/>
              <p:cNvSpPr>
                <a:spLocks noChangeShapeType="1"/>
              </p:cNvSpPr>
              <p:nvPr/>
            </p:nvSpPr>
            <p:spPr bwMode="auto">
              <a:xfrm flipH="1"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3" name="Line 4816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4" name="Rectangle 4817"/>
              <p:cNvSpPr>
                <a:spLocks noChangeArrowheads="1"/>
              </p:cNvSpPr>
              <p:nvPr/>
            </p:nvSpPr>
            <p:spPr bwMode="auto">
              <a:xfrm>
                <a:off x="321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65" name="Line 4818"/>
              <p:cNvSpPr>
                <a:spLocks noChangeShapeType="1"/>
              </p:cNvSpPr>
              <p:nvPr/>
            </p:nvSpPr>
            <p:spPr bwMode="auto">
              <a:xfrm flipV="1">
                <a:off x="322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6" name="Line 4819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7" name="Line 4820"/>
              <p:cNvSpPr>
                <a:spLocks noChangeShapeType="1"/>
              </p:cNvSpPr>
              <p:nvPr/>
            </p:nvSpPr>
            <p:spPr bwMode="auto">
              <a:xfrm flipH="1"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8" name="Line 4821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9" name="Rectangle 4822"/>
              <p:cNvSpPr>
                <a:spLocks noChangeArrowheads="1"/>
              </p:cNvSpPr>
              <p:nvPr/>
            </p:nvSpPr>
            <p:spPr bwMode="auto">
              <a:xfrm>
                <a:off x="321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70" name="Line 4823"/>
              <p:cNvSpPr>
                <a:spLocks noChangeShapeType="1"/>
              </p:cNvSpPr>
              <p:nvPr/>
            </p:nvSpPr>
            <p:spPr bwMode="auto">
              <a:xfrm flipV="1">
                <a:off x="322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1" name="Line 4824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2" name="Line 4825"/>
              <p:cNvSpPr>
                <a:spLocks noChangeShapeType="1"/>
              </p:cNvSpPr>
              <p:nvPr/>
            </p:nvSpPr>
            <p:spPr bwMode="auto">
              <a:xfrm flipH="1">
                <a:off x="321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3" name="Line 4826"/>
              <p:cNvSpPr>
                <a:spLocks noChangeShapeType="1"/>
              </p:cNvSpPr>
              <p:nvPr/>
            </p:nvSpPr>
            <p:spPr bwMode="auto">
              <a:xfrm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4" name="Rectangle 4827"/>
              <p:cNvSpPr>
                <a:spLocks noChangeArrowheads="1"/>
              </p:cNvSpPr>
              <p:nvPr/>
            </p:nvSpPr>
            <p:spPr bwMode="auto">
              <a:xfrm>
                <a:off x="321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475" name="Line 4828"/>
              <p:cNvSpPr>
                <a:spLocks noChangeShapeType="1"/>
              </p:cNvSpPr>
              <p:nvPr/>
            </p:nvSpPr>
            <p:spPr bwMode="auto">
              <a:xfrm flipV="1">
                <a:off x="323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6" name="Line 4829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4" name="Group 4830"/>
            <p:cNvGrpSpPr>
              <a:grpSpLocks/>
            </p:cNvGrpSpPr>
            <p:nvPr/>
          </p:nvGrpSpPr>
          <p:grpSpPr bwMode="auto">
            <a:xfrm>
              <a:off x="3217" y="2898"/>
              <a:ext cx="123" cy="39"/>
              <a:chOff x="3217" y="2898"/>
              <a:chExt cx="123" cy="39"/>
            </a:xfrm>
          </p:grpSpPr>
          <p:sp>
            <p:nvSpPr>
              <p:cNvPr id="25077" name="Line 4831"/>
              <p:cNvSpPr>
                <a:spLocks noChangeShapeType="1"/>
              </p:cNvSpPr>
              <p:nvPr/>
            </p:nvSpPr>
            <p:spPr bwMode="auto">
              <a:xfrm flipH="1"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" name="Line 4832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" name="Rectangle 4833"/>
              <p:cNvSpPr>
                <a:spLocks noChangeArrowheads="1"/>
              </p:cNvSpPr>
              <p:nvPr/>
            </p:nvSpPr>
            <p:spPr bwMode="auto">
              <a:xfrm>
                <a:off x="321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80" name="Line 4834"/>
              <p:cNvSpPr>
                <a:spLocks noChangeShapeType="1"/>
              </p:cNvSpPr>
              <p:nvPr/>
            </p:nvSpPr>
            <p:spPr bwMode="auto">
              <a:xfrm flipV="1">
                <a:off x="323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" name="Line 4835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" name="Line 4836"/>
              <p:cNvSpPr>
                <a:spLocks noChangeShapeType="1"/>
              </p:cNvSpPr>
              <p:nvPr/>
            </p:nvSpPr>
            <p:spPr bwMode="auto">
              <a:xfrm flipH="1"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" name="Line 4837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" name="Rectangle 4838"/>
              <p:cNvSpPr>
                <a:spLocks noChangeArrowheads="1"/>
              </p:cNvSpPr>
              <p:nvPr/>
            </p:nvSpPr>
            <p:spPr bwMode="auto">
              <a:xfrm>
                <a:off x="321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85" name="Line 4839"/>
              <p:cNvSpPr>
                <a:spLocks noChangeShapeType="1"/>
              </p:cNvSpPr>
              <p:nvPr/>
            </p:nvSpPr>
            <p:spPr bwMode="auto">
              <a:xfrm flipV="1">
                <a:off x="323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" name="Line 4840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" name="Line 4841"/>
              <p:cNvSpPr>
                <a:spLocks noChangeShapeType="1"/>
              </p:cNvSpPr>
              <p:nvPr/>
            </p:nvSpPr>
            <p:spPr bwMode="auto">
              <a:xfrm flipH="1">
                <a:off x="322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" name="Line 4842"/>
              <p:cNvSpPr>
                <a:spLocks noChangeShapeType="1"/>
              </p:cNvSpPr>
              <p:nvPr/>
            </p:nvSpPr>
            <p:spPr bwMode="auto">
              <a:xfrm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" name="Rectangle 4843"/>
              <p:cNvSpPr>
                <a:spLocks noChangeArrowheads="1"/>
              </p:cNvSpPr>
              <p:nvPr/>
            </p:nvSpPr>
            <p:spPr bwMode="auto">
              <a:xfrm>
                <a:off x="3223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90" name="Line 4844"/>
              <p:cNvSpPr>
                <a:spLocks noChangeShapeType="1"/>
              </p:cNvSpPr>
              <p:nvPr/>
            </p:nvSpPr>
            <p:spPr bwMode="auto">
              <a:xfrm flipV="1">
                <a:off x="323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" name="Line 4845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" name="Line 4846"/>
              <p:cNvSpPr>
                <a:spLocks noChangeShapeType="1"/>
              </p:cNvSpPr>
              <p:nvPr/>
            </p:nvSpPr>
            <p:spPr bwMode="auto">
              <a:xfrm flipH="1"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" name="Line 4847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" name="Rectangle 4848"/>
              <p:cNvSpPr>
                <a:spLocks noChangeArrowheads="1"/>
              </p:cNvSpPr>
              <p:nvPr/>
            </p:nvSpPr>
            <p:spPr bwMode="auto">
              <a:xfrm>
                <a:off x="3223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95" name="Line 4849"/>
              <p:cNvSpPr>
                <a:spLocks noChangeShapeType="1"/>
              </p:cNvSpPr>
              <p:nvPr/>
            </p:nvSpPr>
            <p:spPr bwMode="auto">
              <a:xfrm flipV="1">
                <a:off x="323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" name="Line 4850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" name="Line 4851"/>
              <p:cNvSpPr>
                <a:spLocks noChangeShapeType="1"/>
              </p:cNvSpPr>
              <p:nvPr/>
            </p:nvSpPr>
            <p:spPr bwMode="auto">
              <a:xfrm flipH="1"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" name="Line 4852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" name="Rectangle 4853"/>
              <p:cNvSpPr>
                <a:spLocks noChangeArrowheads="1"/>
              </p:cNvSpPr>
              <p:nvPr/>
            </p:nvSpPr>
            <p:spPr bwMode="auto">
              <a:xfrm>
                <a:off x="3223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00" name="Line 4854"/>
              <p:cNvSpPr>
                <a:spLocks noChangeShapeType="1"/>
              </p:cNvSpPr>
              <p:nvPr/>
            </p:nvSpPr>
            <p:spPr bwMode="auto">
              <a:xfrm flipV="1">
                <a:off x="323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" name="Line 4855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" name="Line 4856"/>
              <p:cNvSpPr>
                <a:spLocks noChangeShapeType="1"/>
              </p:cNvSpPr>
              <p:nvPr/>
            </p:nvSpPr>
            <p:spPr bwMode="auto">
              <a:xfrm flipH="1">
                <a:off x="323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" name="Line 4857"/>
              <p:cNvSpPr>
                <a:spLocks noChangeShapeType="1"/>
              </p:cNvSpPr>
              <p:nvPr/>
            </p:nvSpPr>
            <p:spPr bwMode="auto">
              <a:xfrm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" name="Rectangle 4858"/>
              <p:cNvSpPr>
                <a:spLocks noChangeArrowheads="1"/>
              </p:cNvSpPr>
              <p:nvPr/>
            </p:nvSpPr>
            <p:spPr bwMode="auto">
              <a:xfrm>
                <a:off x="323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05" name="Line 4859"/>
              <p:cNvSpPr>
                <a:spLocks noChangeShapeType="1"/>
              </p:cNvSpPr>
              <p:nvPr/>
            </p:nvSpPr>
            <p:spPr bwMode="auto">
              <a:xfrm flipV="1">
                <a:off x="324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" name="Line 4860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" name="Line 4861"/>
              <p:cNvSpPr>
                <a:spLocks noChangeShapeType="1"/>
              </p:cNvSpPr>
              <p:nvPr/>
            </p:nvSpPr>
            <p:spPr bwMode="auto">
              <a:xfrm flipH="1"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" name="Line 4862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" name="Rectangle 4863"/>
              <p:cNvSpPr>
                <a:spLocks noChangeArrowheads="1"/>
              </p:cNvSpPr>
              <p:nvPr/>
            </p:nvSpPr>
            <p:spPr bwMode="auto">
              <a:xfrm>
                <a:off x="323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10" name="Line 4864"/>
              <p:cNvSpPr>
                <a:spLocks noChangeShapeType="1"/>
              </p:cNvSpPr>
              <p:nvPr/>
            </p:nvSpPr>
            <p:spPr bwMode="auto">
              <a:xfrm flipV="1">
                <a:off x="324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" name="Line 4865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" name="Line 4866"/>
              <p:cNvSpPr>
                <a:spLocks noChangeShapeType="1"/>
              </p:cNvSpPr>
              <p:nvPr/>
            </p:nvSpPr>
            <p:spPr bwMode="auto">
              <a:xfrm flipH="1"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" name="Line 4867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" name="Rectangle 4868"/>
              <p:cNvSpPr>
                <a:spLocks noChangeArrowheads="1"/>
              </p:cNvSpPr>
              <p:nvPr/>
            </p:nvSpPr>
            <p:spPr bwMode="auto">
              <a:xfrm>
                <a:off x="3230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15" name="Line 4869"/>
              <p:cNvSpPr>
                <a:spLocks noChangeShapeType="1"/>
              </p:cNvSpPr>
              <p:nvPr/>
            </p:nvSpPr>
            <p:spPr bwMode="auto">
              <a:xfrm flipV="1">
                <a:off x="3243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" name="Line 4870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" name="Line 4871"/>
              <p:cNvSpPr>
                <a:spLocks noChangeShapeType="1"/>
              </p:cNvSpPr>
              <p:nvPr/>
            </p:nvSpPr>
            <p:spPr bwMode="auto">
              <a:xfrm flipH="1">
                <a:off x="3236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" name="Line 4872"/>
              <p:cNvSpPr>
                <a:spLocks noChangeShapeType="1"/>
              </p:cNvSpPr>
              <p:nvPr/>
            </p:nvSpPr>
            <p:spPr bwMode="auto">
              <a:xfrm>
                <a:off x="324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" name="Rectangle 4873"/>
              <p:cNvSpPr>
                <a:spLocks noChangeArrowheads="1"/>
              </p:cNvSpPr>
              <p:nvPr/>
            </p:nvSpPr>
            <p:spPr bwMode="auto">
              <a:xfrm>
                <a:off x="3236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20" name="Line 4874"/>
              <p:cNvSpPr>
                <a:spLocks noChangeShapeType="1"/>
              </p:cNvSpPr>
              <p:nvPr/>
            </p:nvSpPr>
            <p:spPr bwMode="auto">
              <a:xfrm flipV="1">
                <a:off x="324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" name="Line 4875"/>
              <p:cNvSpPr>
                <a:spLocks noChangeShapeType="1"/>
              </p:cNvSpPr>
              <p:nvPr/>
            </p:nvSpPr>
            <p:spPr bwMode="auto">
              <a:xfrm>
                <a:off x="324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" name="Line 4876"/>
              <p:cNvSpPr>
                <a:spLocks noChangeShapeType="1"/>
              </p:cNvSpPr>
              <p:nvPr/>
            </p:nvSpPr>
            <p:spPr bwMode="auto">
              <a:xfrm flipH="1">
                <a:off x="3243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" name="Line 4877"/>
              <p:cNvSpPr>
                <a:spLocks noChangeShapeType="1"/>
              </p:cNvSpPr>
              <p:nvPr/>
            </p:nvSpPr>
            <p:spPr bwMode="auto">
              <a:xfrm>
                <a:off x="324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" name="Rectangle 4878"/>
              <p:cNvSpPr>
                <a:spLocks noChangeArrowheads="1"/>
              </p:cNvSpPr>
              <p:nvPr/>
            </p:nvSpPr>
            <p:spPr bwMode="auto">
              <a:xfrm>
                <a:off x="3236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25" name="Line 4879"/>
              <p:cNvSpPr>
                <a:spLocks noChangeShapeType="1"/>
              </p:cNvSpPr>
              <p:nvPr/>
            </p:nvSpPr>
            <p:spPr bwMode="auto">
              <a:xfrm flipV="1">
                <a:off x="324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" name="Line 4880"/>
              <p:cNvSpPr>
                <a:spLocks noChangeShapeType="1"/>
              </p:cNvSpPr>
              <p:nvPr/>
            </p:nvSpPr>
            <p:spPr bwMode="auto">
              <a:xfrm>
                <a:off x="324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" name="Line 4881"/>
              <p:cNvSpPr>
                <a:spLocks noChangeShapeType="1"/>
              </p:cNvSpPr>
              <p:nvPr/>
            </p:nvSpPr>
            <p:spPr bwMode="auto">
              <a:xfrm flipH="1">
                <a:off x="324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" name="Line 4882"/>
              <p:cNvSpPr>
                <a:spLocks noChangeShapeType="1"/>
              </p:cNvSpPr>
              <p:nvPr/>
            </p:nvSpPr>
            <p:spPr bwMode="auto">
              <a:xfrm>
                <a:off x="324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" name="Rectangle 4883"/>
              <p:cNvSpPr>
                <a:spLocks noChangeArrowheads="1"/>
              </p:cNvSpPr>
              <p:nvPr/>
            </p:nvSpPr>
            <p:spPr bwMode="auto">
              <a:xfrm>
                <a:off x="3236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30" name="Line 4884"/>
              <p:cNvSpPr>
                <a:spLocks noChangeShapeType="1"/>
              </p:cNvSpPr>
              <p:nvPr/>
            </p:nvSpPr>
            <p:spPr bwMode="auto">
              <a:xfrm flipV="1">
                <a:off x="324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" name="Line 4885"/>
              <p:cNvSpPr>
                <a:spLocks noChangeShapeType="1"/>
              </p:cNvSpPr>
              <p:nvPr/>
            </p:nvSpPr>
            <p:spPr bwMode="auto">
              <a:xfrm>
                <a:off x="324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" name="Line 4886"/>
              <p:cNvSpPr>
                <a:spLocks noChangeShapeType="1"/>
              </p:cNvSpPr>
              <p:nvPr/>
            </p:nvSpPr>
            <p:spPr bwMode="auto">
              <a:xfrm flipH="1">
                <a:off x="324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" name="Line 4887"/>
              <p:cNvSpPr>
                <a:spLocks noChangeShapeType="1"/>
              </p:cNvSpPr>
              <p:nvPr/>
            </p:nvSpPr>
            <p:spPr bwMode="auto">
              <a:xfrm>
                <a:off x="324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" name="Rectangle 4888"/>
              <p:cNvSpPr>
                <a:spLocks noChangeArrowheads="1"/>
              </p:cNvSpPr>
              <p:nvPr/>
            </p:nvSpPr>
            <p:spPr bwMode="auto">
              <a:xfrm>
                <a:off x="3243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35" name="Line 4889"/>
              <p:cNvSpPr>
                <a:spLocks noChangeShapeType="1"/>
              </p:cNvSpPr>
              <p:nvPr/>
            </p:nvSpPr>
            <p:spPr bwMode="auto">
              <a:xfrm flipV="1">
                <a:off x="3256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" name="Line 4890"/>
              <p:cNvSpPr>
                <a:spLocks noChangeShapeType="1"/>
              </p:cNvSpPr>
              <p:nvPr/>
            </p:nvSpPr>
            <p:spPr bwMode="auto">
              <a:xfrm>
                <a:off x="325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" name="Line 4891"/>
              <p:cNvSpPr>
                <a:spLocks noChangeShapeType="1"/>
              </p:cNvSpPr>
              <p:nvPr/>
            </p:nvSpPr>
            <p:spPr bwMode="auto">
              <a:xfrm flipH="1">
                <a:off x="3249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" name="Line 4892"/>
              <p:cNvSpPr>
                <a:spLocks noChangeShapeType="1"/>
              </p:cNvSpPr>
              <p:nvPr/>
            </p:nvSpPr>
            <p:spPr bwMode="auto">
              <a:xfrm>
                <a:off x="325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" name="Rectangle 4893"/>
              <p:cNvSpPr>
                <a:spLocks noChangeArrowheads="1"/>
              </p:cNvSpPr>
              <p:nvPr/>
            </p:nvSpPr>
            <p:spPr bwMode="auto">
              <a:xfrm>
                <a:off x="3243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40" name="Line 4894"/>
              <p:cNvSpPr>
                <a:spLocks noChangeShapeType="1"/>
              </p:cNvSpPr>
              <p:nvPr/>
            </p:nvSpPr>
            <p:spPr bwMode="auto">
              <a:xfrm flipV="1">
                <a:off x="325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" name="Line 4895"/>
              <p:cNvSpPr>
                <a:spLocks noChangeShapeType="1"/>
              </p:cNvSpPr>
              <p:nvPr/>
            </p:nvSpPr>
            <p:spPr bwMode="auto">
              <a:xfrm>
                <a:off x="325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" name="Line 4896"/>
              <p:cNvSpPr>
                <a:spLocks noChangeShapeType="1"/>
              </p:cNvSpPr>
              <p:nvPr/>
            </p:nvSpPr>
            <p:spPr bwMode="auto">
              <a:xfrm flipH="1">
                <a:off x="324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" name="Line 4897"/>
              <p:cNvSpPr>
                <a:spLocks noChangeShapeType="1"/>
              </p:cNvSpPr>
              <p:nvPr/>
            </p:nvSpPr>
            <p:spPr bwMode="auto">
              <a:xfrm>
                <a:off x="325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" name="Rectangle 4898"/>
              <p:cNvSpPr>
                <a:spLocks noChangeArrowheads="1"/>
              </p:cNvSpPr>
              <p:nvPr/>
            </p:nvSpPr>
            <p:spPr bwMode="auto">
              <a:xfrm>
                <a:off x="3249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45" name="Line 4899"/>
              <p:cNvSpPr>
                <a:spLocks noChangeShapeType="1"/>
              </p:cNvSpPr>
              <p:nvPr/>
            </p:nvSpPr>
            <p:spPr bwMode="auto">
              <a:xfrm flipV="1">
                <a:off x="326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" name="Line 4900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" name="Line 4901"/>
              <p:cNvSpPr>
                <a:spLocks noChangeShapeType="1"/>
              </p:cNvSpPr>
              <p:nvPr/>
            </p:nvSpPr>
            <p:spPr bwMode="auto">
              <a:xfrm flipH="1">
                <a:off x="325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" name="Line 4902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" name="Rectangle 4903"/>
              <p:cNvSpPr>
                <a:spLocks noChangeArrowheads="1"/>
              </p:cNvSpPr>
              <p:nvPr/>
            </p:nvSpPr>
            <p:spPr bwMode="auto">
              <a:xfrm>
                <a:off x="3249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50" name="Line 4904"/>
              <p:cNvSpPr>
                <a:spLocks noChangeShapeType="1"/>
              </p:cNvSpPr>
              <p:nvPr/>
            </p:nvSpPr>
            <p:spPr bwMode="auto">
              <a:xfrm flipV="1">
                <a:off x="326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" name="Line 4905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" name="Line 4906"/>
              <p:cNvSpPr>
                <a:spLocks noChangeShapeType="1"/>
              </p:cNvSpPr>
              <p:nvPr/>
            </p:nvSpPr>
            <p:spPr bwMode="auto">
              <a:xfrm flipH="1">
                <a:off x="325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" name="Line 4907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" name="Rectangle 4908"/>
              <p:cNvSpPr>
                <a:spLocks noChangeArrowheads="1"/>
              </p:cNvSpPr>
              <p:nvPr/>
            </p:nvSpPr>
            <p:spPr bwMode="auto">
              <a:xfrm>
                <a:off x="3249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55" name="Line 4909"/>
              <p:cNvSpPr>
                <a:spLocks noChangeShapeType="1"/>
              </p:cNvSpPr>
              <p:nvPr/>
            </p:nvSpPr>
            <p:spPr bwMode="auto">
              <a:xfrm flipV="1">
                <a:off x="326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" name="Line 4910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" name="Line 4911"/>
              <p:cNvSpPr>
                <a:spLocks noChangeShapeType="1"/>
              </p:cNvSpPr>
              <p:nvPr/>
            </p:nvSpPr>
            <p:spPr bwMode="auto">
              <a:xfrm flipH="1">
                <a:off x="325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" name="Line 4912"/>
              <p:cNvSpPr>
                <a:spLocks noChangeShapeType="1"/>
              </p:cNvSpPr>
              <p:nvPr/>
            </p:nvSpPr>
            <p:spPr bwMode="auto">
              <a:xfrm>
                <a:off x="326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" name="Rectangle 4913"/>
              <p:cNvSpPr>
                <a:spLocks noChangeArrowheads="1"/>
              </p:cNvSpPr>
              <p:nvPr/>
            </p:nvSpPr>
            <p:spPr bwMode="auto">
              <a:xfrm>
                <a:off x="3256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60" name="Line 4914"/>
              <p:cNvSpPr>
                <a:spLocks noChangeShapeType="1"/>
              </p:cNvSpPr>
              <p:nvPr/>
            </p:nvSpPr>
            <p:spPr bwMode="auto">
              <a:xfrm flipV="1">
                <a:off x="326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" name="Line 4915"/>
              <p:cNvSpPr>
                <a:spLocks noChangeShapeType="1"/>
              </p:cNvSpPr>
              <p:nvPr/>
            </p:nvSpPr>
            <p:spPr bwMode="auto">
              <a:xfrm>
                <a:off x="326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" name="Line 4916"/>
              <p:cNvSpPr>
                <a:spLocks noChangeShapeType="1"/>
              </p:cNvSpPr>
              <p:nvPr/>
            </p:nvSpPr>
            <p:spPr bwMode="auto">
              <a:xfrm flipH="1">
                <a:off x="326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" name="Line 4917"/>
              <p:cNvSpPr>
                <a:spLocks noChangeShapeType="1"/>
              </p:cNvSpPr>
              <p:nvPr/>
            </p:nvSpPr>
            <p:spPr bwMode="auto">
              <a:xfrm>
                <a:off x="3269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" name="Rectangle 4918"/>
              <p:cNvSpPr>
                <a:spLocks noChangeArrowheads="1"/>
              </p:cNvSpPr>
              <p:nvPr/>
            </p:nvSpPr>
            <p:spPr bwMode="auto">
              <a:xfrm>
                <a:off x="3256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65" name="Line 4919"/>
              <p:cNvSpPr>
                <a:spLocks noChangeShapeType="1"/>
              </p:cNvSpPr>
              <p:nvPr/>
            </p:nvSpPr>
            <p:spPr bwMode="auto">
              <a:xfrm flipV="1">
                <a:off x="326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" name="Line 4920"/>
              <p:cNvSpPr>
                <a:spLocks noChangeShapeType="1"/>
              </p:cNvSpPr>
              <p:nvPr/>
            </p:nvSpPr>
            <p:spPr bwMode="auto">
              <a:xfrm>
                <a:off x="326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" name="Line 4921"/>
              <p:cNvSpPr>
                <a:spLocks noChangeShapeType="1"/>
              </p:cNvSpPr>
              <p:nvPr/>
            </p:nvSpPr>
            <p:spPr bwMode="auto">
              <a:xfrm flipH="1">
                <a:off x="326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" name="Line 4922"/>
              <p:cNvSpPr>
                <a:spLocks noChangeShapeType="1"/>
              </p:cNvSpPr>
              <p:nvPr/>
            </p:nvSpPr>
            <p:spPr bwMode="auto">
              <a:xfrm>
                <a:off x="3269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" name="Rectangle 4923"/>
              <p:cNvSpPr>
                <a:spLocks noChangeArrowheads="1"/>
              </p:cNvSpPr>
              <p:nvPr/>
            </p:nvSpPr>
            <p:spPr bwMode="auto">
              <a:xfrm>
                <a:off x="325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70" name="Line 4924"/>
              <p:cNvSpPr>
                <a:spLocks noChangeShapeType="1"/>
              </p:cNvSpPr>
              <p:nvPr/>
            </p:nvSpPr>
            <p:spPr bwMode="auto">
              <a:xfrm flipV="1">
                <a:off x="326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" name="Line 4925"/>
              <p:cNvSpPr>
                <a:spLocks noChangeShapeType="1"/>
              </p:cNvSpPr>
              <p:nvPr/>
            </p:nvSpPr>
            <p:spPr bwMode="auto">
              <a:xfrm>
                <a:off x="326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" name="Line 4926"/>
              <p:cNvSpPr>
                <a:spLocks noChangeShapeType="1"/>
              </p:cNvSpPr>
              <p:nvPr/>
            </p:nvSpPr>
            <p:spPr bwMode="auto">
              <a:xfrm flipH="1">
                <a:off x="326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" name="Line 4927"/>
              <p:cNvSpPr>
                <a:spLocks noChangeShapeType="1"/>
              </p:cNvSpPr>
              <p:nvPr/>
            </p:nvSpPr>
            <p:spPr bwMode="auto">
              <a:xfrm>
                <a:off x="326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" name="Rectangle 4928"/>
              <p:cNvSpPr>
                <a:spLocks noChangeArrowheads="1"/>
              </p:cNvSpPr>
              <p:nvPr/>
            </p:nvSpPr>
            <p:spPr bwMode="auto">
              <a:xfrm>
                <a:off x="3262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75" name="Line 4929"/>
              <p:cNvSpPr>
                <a:spLocks noChangeShapeType="1"/>
              </p:cNvSpPr>
              <p:nvPr/>
            </p:nvSpPr>
            <p:spPr bwMode="auto">
              <a:xfrm flipV="1">
                <a:off x="327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" name="Line 4930"/>
              <p:cNvSpPr>
                <a:spLocks noChangeShapeType="1"/>
              </p:cNvSpPr>
              <p:nvPr/>
            </p:nvSpPr>
            <p:spPr bwMode="auto">
              <a:xfrm>
                <a:off x="327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" name="Line 4931"/>
              <p:cNvSpPr>
                <a:spLocks noChangeShapeType="1"/>
              </p:cNvSpPr>
              <p:nvPr/>
            </p:nvSpPr>
            <p:spPr bwMode="auto">
              <a:xfrm flipH="1">
                <a:off x="3269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" name="Line 4932"/>
              <p:cNvSpPr>
                <a:spLocks noChangeShapeType="1"/>
              </p:cNvSpPr>
              <p:nvPr/>
            </p:nvSpPr>
            <p:spPr bwMode="auto">
              <a:xfrm>
                <a:off x="327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" name="Rectangle 4933"/>
              <p:cNvSpPr>
                <a:spLocks noChangeArrowheads="1"/>
              </p:cNvSpPr>
              <p:nvPr/>
            </p:nvSpPr>
            <p:spPr bwMode="auto">
              <a:xfrm>
                <a:off x="3262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80" name="Line 4934"/>
              <p:cNvSpPr>
                <a:spLocks noChangeShapeType="1"/>
              </p:cNvSpPr>
              <p:nvPr/>
            </p:nvSpPr>
            <p:spPr bwMode="auto">
              <a:xfrm flipV="1">
                <a:off x="3275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" name="Line 4935"/>
              <p:cNvSpPr>
                <a:spLocks noChangeShapeType="1"/>
              </p:cNvSpPr>
              <p:nvPr/>
            </p:nvSpPr>
            <p:spPr bwMode="auto">
              <a:xfrm>
                <a:off x="327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" name="Line 4936"/>
              <p:cNvSpPr>
                <a:spLocks noChangeShapeType="1"/>
              </p:cNvSpPr>
              <p:nvPr/>
            </p:nvSpPr>
            <p:spPr bwMode="auto">
              <a:xfrm flipH="1">
                <a:off x="326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" name="Line 4937"/>
              <p:cNvSpPr>
                <a:spLocks noChangeShapeType="1"/>
              </p:cNvSpPr>
              <p:nvPr/>
            </p:nvSpPr>
            <p:spPr bwMode="auto">
              <a:xfrm>
                <a:off x="3275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" name="Rectangle 4938"/>
              <p:cNvSpPr>
                <a:spLocks noChangeArrowheads="1"/>
              </p:cNvSpPr>
              <p:nvPr/>
            </p:nvSpPr>
            <p:spPr bwMode="auto">
              <a:xfrm>
                <a:off x="3262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85" name="Line 4939"/>
              <p:cNvSpPr>
                <a:spLocks noChangeShapeType="1"/>
              </p:cNvSpPr>
              <p:nvPr/>
            </p:nvSpPr>
            <p:spPr bwMode="auto">
              <a:xfrm flipV="1">
                <a:off x="327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" name="Line 4940"/>
              <p:cNvSpPr>
                <a:spLocks noChangeShapeType="1"/>
              </p:cNvSpPr>
              <p:nvPr/>
            </p:nvSpPr>
            <p:spPr bwMode="auto">
              <a:xfrm>
                <a:off x="327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" name="Line 4941"/>
              <p:cNvSpPr>
                <a:spLocks noChangeShapeType="1"/>
              </p:cNvSpPr>
              <p:nvPr/>
            </p:nvSpPr>
            <p:spPr bwMode="auto">
              <a:xfrm flipH="1">
                <a:off x="3269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" name="Line 4942"/>
              <p:cNvSpPr>
                <a:spLocks noChangeShapeType="1"/>
              </p:cNvSpPr>
              <p:nvPr/>
            </p:nvSpPr>
            <p:spPr bwMode="auto">
              <a:xfrm>
                <a:off x="327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" name="Rectangle 4943"/>
              <p:cNvSpPr>
                <a:spLocks noChangeArrowheads="1"/>
              </p:cNvSpPr>
              <p:nvPr/>
            </p:nvSpPr>
            <p:spPr bwMode="auto">
              <a:xfrm>
                <a:off x="3269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90" name="Line 4944"/>
              <p:cNvSpPr>
                <a:spLocks noChangeShapeType="1"/>
              </p:cNvSpPr>
              <p:nvPr/>
            </p:nvSpPr>
            <p:spPr bwMode="auto">
              <a:xfrm flipV="1">
                <a:off x="328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" name="Line 4945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" name="Line 4946"/>
              <p:cNvSpPr>
                <a:spLocks noChangeShapeType="1"/>
              </p:cNvSpPr>
              <p:nvPr/>
            </p:nvSpPr>
            <p:spPr bwMode="auto">
              <a:xfrm flipH="1">
                <a:off x="327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" name="Line 4947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" name="Rectangle 4948"/>
              <p:cNvSpPr>
                <a:spLocks noChangeArrowheads="1"/>
              </p:cNvSpPr>
              <p:nvPr/>
            </p:nvSpPr>
            <p:spPr bwMode="auto">
              <a:xfrm>
                <a:off x="3269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195" name="Line 4949"/>
              <p:cNvSpPr>
                <a:spLocks noChangeShapeType="1"/>
              </p:cNvSpPr>
              <p:nvPr/>
            </p:nvSpPr>
            <p:spPr bwMode="auto">
              <a:xfrm flipV="1">
                <a:off x="328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" name="Line 4950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" name="Line 4951"/>
              <p:cNvSpPr>
                <a:spLocks noChangeShapeType="1"/>
              </p:cNvSpPr>
              <p:nvPr/>
            </p:nvSpPr>
            <p:spPr bwMode="auto">
              <a:xfrm flipH="1">
                <a:off x="327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" name="Line 4952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" name="Rectangle 4953"/>
              <p:cNvSpPr>
                <a:spLocks noChangeArrowheads="1"/>
              </p:cNvSpPr>
              <p:nvPr/>
            </p:nvSpPr>
            <p:spPr bwMode="auto">
              <a:xfrm>
                <a:off x="3269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00" name="Line 4954"/>
              <p:cNvSpPr>
                <a:spLocks noChangeShapeType="1"/>
              </p:cNvSpPr>
              <p:nvPr/>
            </p:nvSpPr>
            <p:spPr bwMode="auto">
              <a:xfrm flipV="1">
                <a:off x="328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" name="Line 4955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" name="Line 4956"/>
              <p:cNvSpPr>
                <a:spLocks noChangeShapeType="1"/>
              </p:cNvSpPr>
              <p:nvPr/>
            </p:nvSpPr>
            <p:spPr bwMode="auto">
              <a:xfrm flipH="1">
                <a:off x="3275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3" name="Line 4957"/>
              <p:cNvSpPr>
                <a:spLocks noChangeShapeType="1"/>
              </p:cNvSpPr>
              <p:nvPr/>
            </p:nvSpPr>
            <p:spPr bwMode="auto">
              <a:xfrm>
                <a:off x="3282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4" name="Rectangle 4958"/>
              <p:cNvSpPr>
                <a:spLocks noChangeArrowheads="1"/>
              </p:cNvSpPr>
              <p:nvPr/>
            </p:nvSpPr>
            <p:spPr bwMode="auto">
              <a:xfrm>
                <a:off x="3275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05" name="Line 4959"/>
              <p:cNvSpPr>
                <a:spLocks noChangeShapeType="1"/>
              </p:cNvSpPr>
              <p:nvPr/>
            </p:nvSpPr>
            <p:spPr bwMode="auto">
              <a:xfrm flipV="1">
                <a:off x="328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6" name="Line 4960"/>
              <p:cNvSpPr>
                <a:spLocks noChangeShapeType="1"/>
              </p:cNvSpPr>
              <p:nvPr/>
            </p:nvSpPr>
            <p:spPr bwMode="auto">
              <a:xfrm>
                <a:off x="328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7" name="Line 4961"/>
              <p:cNvSpPr>
                <a:spLocks noChangeShapeType="1"/>
              </p:cNvSpPr>
              <p:nvPr/>
            </p:nvSpPr>
            <p:spPr bwMode="auto">
              <a:xfrm flipH="1">
                <a:off x="328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8" name="Line 4962"/>
              <p:cNvSpPr>
                <a:spLocks noChangeShapeType="1"/>
              </p:cNvSpPr>
              <p:nvPr/>
            </p:nvSpPr>
            <p:spPr bwMode="auto">
              <a:xfrm>
                <a:off x="328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9" name="Rectangle 4963"/>
              <p:cNvSpPr>
                <a:spLocks noChangeArrowheads="1"/>
              </p:cNvSpPr>
              <p:nvPr/>
            </p:nvSpPr>
            <p:spPr bwMode="auto">
              <a:xfrm>
                <a:off x="3275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10" name="Line 4964"/>
              <p:cNvSpPr>
                <a:spLocks noChangeShapeType="1"/>
              </p:cNvSpPr>
              <p:nvPr/>
            </p:nvSpPr>
            <p:spPr bwMode="auto">
              <a:xfrm flipV="1">
                <a:off x="328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1" name="Line 4965"/>
              <p:cNvSpPr>
                <a:spLocks noChangeShapeType="1"/>
              </p:cNvSpPr>
              <p:nvPr/>
            </p:nvSpPr>
            <p:spPr bwMode="auto">
              <a:xfrm>
                <a:off x="3288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2" name="Line 4966"/>
              <p:cNvSpPr>
                <a:spLocks noChangeShapeType="1"/>
              </p:cNvSpPr>
              <p:nvPr/>
            </p:nvSpPr>
            <p:spPr bwMode="auto">
              <a:xfrm flipH="1">
                <a:off x="3282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3" name="Line 4967"/>
              <p:cNvSpPr>
                <a:spLocks noChangeShapeType="1"/>
              </p:cNvSpPr>
              <p:nvPr/>
            </p:nvSpPr>
            <p:spPr bwMode="auto">
              <a:xfrm>
                <a:off x="3288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4" name="Rectangle 4968"/>
              <p:cNvSpPr>
                <a:spLocks noChangeArrowheads="1"/>
              </p:cNvSpPr>
              <p:nvPr/>
            </p:nvSpPr>
            <p:spPr bwMode="auto">
              <a:xfrm>
                <a:off x="3275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15" name="Line 4969"/>
              <p:cNvSpPr>
                <a:spLocks noChangeShapeType="1"/>
              </p:cNvSpPr>
              <p:nvPr/>
            </p:nvSpPr>
            <p:spPr bwMode="auto">
              <a:xfrm flipV="1">
                <a:off x="3288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6" name="Line 4970"/>
              <p:cNvSpPr>
                <a:spLocks noChangeShapeType="1"/>
              </p:cNvSpPr>
              <p:nvPr/>
            </p:nvSpPr>
            <p:spPr bwMode="auto">
              <a:xfrm>
                <a:off x="3288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7" name="Line 4971"/>
              <p:cNvSpPr>
                <a:spLocks noChangeShapeType="1"/>
              </p:cNvSpPr>
              <p:nvPr/>
            </p:nvSpPr>
            <p:spPr bwMode="auto">
              <a:xfrm flipH="1">
                <a:off x="3282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8" name="Line 4972"/>
              <p:cNvSpPr>
                <a:spLocks noChangeShapeType="1"/>
              </p:cNvSpPr>
              <p:nvPr/>
            </p:nvSpPr>
            <p:spPr bwMode="auto">
              <a:xfrm>
                <a:off x="3288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19" name="Rectangle 4973"/>
              <p:cNvSpPr>
                <a:spLocks noChangeArrowheads="1"/>
              </p:cNvSpPr>
              <p:nvPr/>
            </p:nvSpPr>
            <p:spPr bwMode="auto">
              <a:xfrm>
                <a:off x="3282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20" name="Line 4974"/>
              <p:cNvSpPr>
                <a:spLocks noChangeShapeType="1"/>
              </p:cNvSpPr>
              <p:nvPr/>
            </p:nvSpPr>
            <p:spPr bwMode="auto">
              <a:xfrm flipV="1">
                <a:off x="329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1" name="Line 4975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2" name="Line 4976"/>
              <p:cNvSpPr>
                <a:spLocks noChangeShapeType="1"/>
              </p:cNvSpPr>
              <p:nvPr/>
            </p:nvSpPr>
            <p:spPr bwMode="auto">
              <a:xfrm flipH="1">
                <a:off x="3288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3" name="Line 4977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4" name="Rectangle 4978"/>
              <p:cNvSpPr>
                <a:spLocks noChangeArrowheads="1"/>
              </p:cNvSpPr>
              <p:nvPr/>
            </p:nvSpPr>
            <p:spPr bwMode="auto">
              <a:xfrm>
                <a:off x="3282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25" name="Line 4979"/>
              <p:cNvSpPr>
                <a:spLocks noChangeShapeType="1"/>
              </p:cNvSpPr>
              <p:nvPr/>
            </p:nvSpPr>
            <p:spPr bwMode="auto">
              <a:xfrm flipV="1">
                <a:off x="329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6" name="Line 4980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7" name="Line 4981"/>
              <p:cNvSpPr>
                <a:spLocks noChangeShapeType="1"/>
              </p:cNvSpPr>
              <p:nvPr/>
            </p:nvSpPr>
            <p:spPr bwMode="auto">
              <a:xfrm flipH="1">
                <a:off x="3288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8" name="Line 4982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29" name="Rectangle 4983"/>
              <p:cNvSpPr>
                <a:spLocks noChangeArrowheads="1"/>
              </p:cNvSpPr>
              <p:nvPr/>
            </p:nvSpPr>
            <p:spPr bwMode="auto">
              <a:xfrm>
                <a:off x="3282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30" name="Line 4984"/>
              <p:cNvSpPr>
                <a:spLocks noChangeShapeType="1"/>
              </p:cNvSpPr>
              <p:nvPr/>
            </p:nvSpPr>
            <p:spPr bwMode="auto">
              <a:xfrm flipV="1">
                <a:off x="3295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1" name="Line 4985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2" name="Line 4986"/>
              <p:cNvSpPr>
                <a:spLocks noChangeShapeType="1"/>
              </p:cNvSpPr>
              <p:nvPr/>
            </p:nvSpPr>
            <p:spPr bwMode="auto">
              <a:xfrm flipH="1">
                <a:off x="3288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3" name="Line 4987"/>
              <p:cNvSpPr>
                <a:spLocks noChangeShapeType="1"/>
              </p:cNvSpPr>
              <p:nvPr/>
            </p:nvSpPr>
            <p:spPr bwMode="auto">
              <a:xfrm>
                <a:off x="329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4" name="Rectangle 4988"/>
              <p:cNvSpPr>
                <a:spLocks noChangeArrowheads="1"/>
              </p:cNvSpPr>
              <p:nvPr/>
            </p:nvSpPr>
            <p:spPr bwMode="auto">
              <a:xfrm>
                <a:off x="3288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35" name="Line 4989"/>
              <p:cNvSpPr>
                <a:spLocks noChangeShapeType="1"/>
              </p:cNvSpPr>
              <p:nvPr/>
            </p:nvSpPr>
            <p:spPr bwMode="auto">
              <a:xfrm flipV="1">
                <a:off x="3301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6" name="Line 4990"/>
              <p:cNvSpPr>
                <a:spLocks noChangeShapeType="1"/>
              </p:cNvSpPr>
              <p:nvPr/>
            </p:nvSpPr>
            <p:spPr bwMode="auto">
              <a:xfrm>
                <a:off x="330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7" name="Line 4991"/>
              <p:cNvSpPr>
                <a:spLocks noChangeShapeType="1"/>
              </p:cNvSpPr>
              <p:nvPr/>
            </p:nvSpPr>
            <p:spPr bwMode="auto">
              <a:xfrm flipH="1">
                <a:off x="3295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8" name="Line 4992"/>
              <p:cNvSpPr>
                <a:spLocks noChangeShapeType="1"/>
              </p:cNvSpPr>
              <p:nvPr/>
            </p:nvSpPr>
            <p:spPr bwMode="auto">
              <a:xfrm>
                <a:off x="3301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39" name="Rectangle 4993"/>
              <p:cNvSpPr>
                <a:spLocks noChangeArrowheads="1"/>
              </p:cNvSpPr>
              <p:nvPr/>
            </p:nvSpPr>
            <p:spPr bwMode="auto">
              <a:xfrm>
                <a:off x="3288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40" name="Line 4994"/>
              <p:cNvSpPr>
                <a:spLocks noChangeShapeType="1"/>
              </p:cNvSpPr>
              <p:nvPr/>
            </p:nvSpPr>
            <p:spPr bwMode="auto">
              <a:xfrm flipV="1">
                <a:off x="3301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1" name="Line 4995"/>
              <p:cNvSpPr>
                <a:spLocks noChangeShapeType="1"/>
              </p:cNvSpPr>
              <p:nvPr/>
            </p:nvSpPr>
            <p:spPr bwMode="auto">
              <a:xfrm>
                <a:off x="3301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2" name="Line 4996"/>
              <p:cNvSpPr>
                <a:spLocks noChangeShapeType="1"/>
              </p:cNvSpPr>
              <p:nvPr/>
            </p:nvSpPr>
            <p:spPr bwMode="auto">
              <a:xfrm flipH="1">
                <a:off x="3295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3" name="Line 4997"/>
              <p:cNvSpPr>
                <a:spLocks noChangeShapeType="1"/>
              </p:cNvSpPr>
              <p:nvPr/>
            </p:nvSpPr>
            <p:spPr bwMode="auto">
              <a:xfrm>
                <a:off x="330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4" name="Rectangle 4998"/>
              <p:cNvSpPr>
                <a:spLocks noChangeArrowheads="1"/>
              </p:cNvSpPr>
              <p:nvPr/>
            </p:nvSpPr>
            <p:spPr bwMode="auto">
              <a:xfrm>
                <a:off x="3295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45" name="Line 4999"/>
              <p:cNvSpPr>
                <a:spLocks noChangeShapeType="1"/>
              </p:cNvSpPr>
              <p:nvPr/>
            </p:nvSpPr>
            <p:spPr bwMode="auto">
              <a:xfrm flipV="1">
                <a:off x="330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6" name="Line 5000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7" name="Line 5001"/>
              <p:cNvSpPr>
                <a:spLocks noChangeShapeType="1"/>
              </p:cNvSpPr>
              <p:nvPr/>
            </p:nvSpPr>
            <p:spPr bwMode="auto">
              <a:xfrm flipH="1">
                <a:off x="330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8" name="Line 5002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49" name="Rectangle 5003"/>
              <p:cNvSpPr>
                <a:spLocks noChangeArrowheads="1"/>
              </p:cNvSpPr>
              <p:nvPr/>
            </p:nvSpPr>
            <p:spPr bwMode="auto">
              <a:xfrm>
                <a:off x="3295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50" name="Line 5004"/>
              <p:cNvSpPr>
                <a:spLocks noChangeShapeType="1"/>
              </p:cNvSpPr>
              <p:nvPr/>
            </p:nvSpPr>
            <p:spPr bwMode="auto">
              <a:xfrm flipV="1">
                <a:off x="330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1" name="Line 5005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2" name="Line 5006"/>
              <p:cNvSpPr>
                <a:spLocks noChangeShapeType="1"/>
              </p:cNvSpPr>
              <p:nvPr/>
            </p:nvSpPr>
            <p:spPr bwMode="auto">
              <a:xfrm flipH="1">
                <a:off x="330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3" name="Line 5007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4" name="Rectangle 5008"/>
              <p:cNvSpPr>
                <a:spLocks noChangeArrowheads="1"/>
              </p:cNvSpPr>
              <p:nvPr/>
            </p:nvSpPr>
            <p:spPr bwMode="auto">
              <a:xfrm>
                <a:off x="3295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55" name="Line 5009"/>
              <p:cNvSpPr>
                <a:spLocks noChangeShapeType="1"/>
              </p:cNvSpPr>
              <p:nvPr/>
            </p:nvSpPr>
            <p:spPr bwMode="auto">
              <a:xfrm flipV="1">
                <a:off x="330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6" name="Line 5010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7" name="Line 5011"/>
              <p:cNvSpPr>
                <a:spLocks noChangeShapeType="1"/>
              </p:cNvSpPr>
              <p:nvPr/>
            </p:nvSpPr>
            <p:spPr bwMode="auto">
              <a:xfrm flipH="1">
                <a:off x="3301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8" name="Line 5012"/>
              <p:cNvSpPr>
                <a:spLocks noChangeShapeType="1"/>
              </p:cNvSpPr>
              <p:nvPr/>
            </p:nvSpPr>
            <p:spPr bwMode="auto">
              <a:xfrm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59" name="Rectangle 5013"/>
              <p:cNvSpPr>
                <a:spLocks noChangeArrowheads="1"/>
              </p:cNvSpPr>
              <p:nvPr/>
            </p:nvSpPr>
            <p:spPr bwMode="auto">
              <a:xfrm>
                <a:off x="330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60" name="Line 5014"/>
              <p:cNvSpPr>
                <a:spLocks noChangeShapeType="1"/>
              </p:cNvSpPr>
              <p:nvPr/>
            </p:nvSpPr>
            <p:spPr bwMode="auto">
              <a:xfrm flipV="1">
                <a:off x="331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1" name="Line 5015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2" name="Line 5016"/>
              <p:cNvSpPr>
                <a:spLocks noChangeShapeType="1"/>
              </p:cNvSpPr>
              <p:nvPr/>
            </p:nvSpPr>
            <p:spPr bwMode="auto">
              <a:xfrm flipH="1"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3" name="Line 5017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4" name="Rectangle 5018"/>
              <p:cNvSpPr>
                <a:spLocks noChangeArrowheads="1"/>
              </p:cNvSpPr>
              <p:nvPr/>
            </p:nvSpPr>
            <p:spPr bwMode="auto">
              <a:xfrm>
                <a:off x="330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65" name="Line 5019"/>
              <p:cNvSpPr>
                <a:spLocks noChangeShapeType="1"/>
              </p:cNvSpPr>
              <p:nvPr/>
            </p:nvSpPr>
            <p:spPr bwMode="auto">
              <a:xfrm flipV="1">
                <a:off x="331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6" name="Line 5020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7" name="Line 5021"/>
              <p:cNvSpPr>
                <a:spLocks noChangeShapeType="1"/>
              </p:cNvSpPr>
              <p:nvPr/>
            </p:nvSpPr>
            <p:spPr bwMode="auto">
              <a:xfrm flipH="1"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8" name="Line 5022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69" name="Rectangle 5023"/>
              <p:cNvSpPr>
                <a:spLocks noChangeArrowheads="1"/>
              </p:cNvSpPr>
              <p:nvPr/>
            </p:nvSpPr>
            <p:spPr bwMode="auto">
              <a:xfrm>
                <a:off x="3301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70" name="Line 5024"/>
              <p:cNvSpPr>
                <a:spLocks noChangeShapeType="1"/>
              </p:cNvSpPr>
              <p:nvPr/>
            </p:nvSpPr>
            <p:spPr bwMode="auto">
              <a:xfrm flipV="1">
                <a:off x="3314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1" name="Line 5025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2" name="Line 5026"/>
              <p:cNvSpPr>
                <a:spLocks noChangeShapeType="1"/>
              </p:cNvSpPr>
              <p:nvPr/>
            </p:nvSpPr>
            <p:spPr bwMode="auto">
              <a:xfrm flipH="1">
                <a:off x="3307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3" name="Line 5027"/>
              <p:cNvSpPr>
                <a:spLocks noChangeShapeType="1"/>
              </p:cNvSpPr>
              <p:nvPr/>
            </p:nvSpPr>
            <p:spPr bwMode="auto">
              <a:xfrm>
                <a:off x="331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4" name="Rectangle 5028"/>
              <p:cNvSpPr>
                <a:spLocks noChangeArrowheads="1"/>
              </p:cNvSpPr>
              <p:nvPr/>
            </p:nvSpPr>
            <p:spPr bwMode="auto">
              <a:xfrm>
                <a:off x="3307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275" name="Line 5029"/>
              <p:cNvSpPr>
                <a:spLocks noChangeShapeType="1"/>
              </p:cNvSpPr>
              <p:nvPr/>
            </p:nvSpPr>
            <p:spPr bwMode="auto">
              <a:xfrm flipV="1">
                <a:off x="332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76" name="Line 5030"/>
              <p:cNvSpPr>
                <a:spLocks noChangeShapeType="1"/>
              </p:cNvSpPr>
              <p:nvPr/>
            </p:nvSpPr>
            <p:spPr bwMode="auto">
              <a:xfrm>
                <a:off x="332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5" name="Group 5031"/>
            <p:cNvGrpSpPr>
              <a:grpSpLocks/>
            </p:cNvGrpSpPr>
            <p:nvPr/>
          </p:nvGrpSpPr>
          <p:grpSpPr bwMode="auto">
            <a:xfrm>
              <a:off x="3307" y="2898"/>
              <a:ext cx="123" cy="64"/>
              <a:chOff x="3307" y="2898"/>
              <a:chExt cx="123" cy="64"/>
            </a:xfrm>
          </p:grpSpPr>
          <p:sp>
            <p:nvSpPr>
              <p:cNvPr id="24877" name="Line 5032"/>
              <p:cNvSpPr>
                <a:spLocks noChangeShapeType="1"/>
              </p:cNvSpPr>
              <p:nvPr/>
            </p:nvSpPr>
            <p:spPr bwMode="auto">
              <a:xfrm flipH="1">
                <a:off x="331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Line 5033"/>
              <p:cNvSpPr>
                <a:spLocks noChangeShapeType="1"/>
              </p:cNvSpPr>
              <p:nvPr/>
            </p:nvSpPr>
            <p:spPr bwMode="auto">
              <a:xfrm>
                <a:off x="332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9" name="Rectangle 5034"/>
              <p:cNvSpPr>
                <a:spLocks noChangeArrowheads="1"/>
              </p:cNvSpPr>
              <p:nvPr/>
            </p:nvSpPr>
            <p:spPr bwMode="auto">
              <a:xfrm>
                <a:off x="3307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80" name="Line 5035"/>
              <p:cNvSpPr>
                <a:spLocks noChangeShapeType="1"/>
              </p:cNvSpPr>
              <p:nvPr/>
            </p:nvSpPr>
            <p:spPr bwMode="auto">
              <a:xfrm flipV="1">
                <a:off x="332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1" name="Line 5036"/>
              <p:cNvSpPr>
                <a:spLocks noChangeShapeType="1"/>
              </p:cNvSpPr>
              <p:nvPr/>
            </p:nvSpPr>
            <p:spPr bwMode="auto">
              <a:xfrm>
                <a:off x="332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2" name="Line 5037"/>
              <p:cNvSpPr>
                <a:spLocks noChangeShapeType="1"/>
              </p:cNvSpPr>
              <p:nvPr/>
            </p:nvSpPr>
            <p:spPr bwMode="auto">
              <a:xfrm flipH="1">
                <a:off x="3314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3" name="Line 5038"/>
              <p:cNvSpPr>
                <a:spLocks noChangeShapeType="1"/>
              </p:cNvSpPr>
              <p:nvPr/>
            </p:nvSpPr>
            <p:spPr bwMode="auto">
              <a:xfrm>
                <a:off x="3320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" name="Rectangle 5039"/>
              <p:cNvSpPr>
                <a:spLocks noChangeArrowheads="1"/>
              </p:cNvSpPr>
              <p:nvPr/>
            </p:nvSpPr>
            <p:spPr bwMode="auto">
              <a:xfrm>
                <a:off x="3307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85" name="Line 5040"/>
              <p:cNvSpPr>
                <a:spLocks noChangeShapeType="1"/>
              </p:cNvSpPr>
              <p:nvPr/>
            </p:nvSpPr>
            <p:spPr bwMode="auto">
              <a:xfrm flipV="1">
                <a:off x="332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Line 5041"/>
              <p:cNvSpPr>
                <a:spLocks noChangeShapeType="1"/>
              </p:cNvSpPr>
              <p:nvPr/>
            </p:nvSpPr>
            <p:spPr bwMode="auto">
              <a:xfrm>
                <a:off x="332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7" name="Line 5042"/>
              <p:cNvSpPr>
                <a:spLocks noChangeShapeType="1"/>
              </p:cNvSpPr>
              <p:nvPr/>
            </p:nvSpPr>
            <p:spPr bwMode="auto">
              <a:xfrm flipH="1">
                <a:off x="3314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8" name="Line 5043"/>
              <p:cNvSpPr>
                <a:spLocks noChangeShapeType="1"/>
              </p:cNvSpPr>
              <p:nvPr/>
            </p:nvSpPr>
            <p:spPr bwMode="auto">
              <a:xfrm>
                <a:off x="332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9" name="Rectangle 5044"/>
              <p:cNvSpPr>
                <a:spLocks noChangeArrowheads="1"/>
              </p:cNvSpPr>
              <p:nvPr/>
            </p:nvSpPr>
            <p:spPr bwMode="auto">
              <a:xfrm>
                <a:off x="331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90" name="Line 5045"/>
              <p:cNvSpPr>
                <a:spLocks noChangeShapeType="1"/>
              </p:cNvSpPr>
              <p:nvPr/>
            </p:nvSpPr>
            <p:spPr bwMode="auto">
              <a:xfrm flipV="1">
                <a:off x="332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" name="Line 5046"/>
              <p:cNvSpPr>
                <a:spLocks noChangeShapeType="1"/>
              </p:cNvSpPr>
              <p:nvPr/>
            </p:nvSpPr>
            <p:spPr bwMode="auto">
              <a:xfrm>
                <a:off x="332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" name="Line 5047"/>
              <p:cNvSpPr>
                <a:spLocks noChangeShapeType="1"/>
              </p:cNvSpPr>
              <p:nvPr/>
            </p:nvSpPr>
            <p:spPr bwMode="auto">
              <a:xfrm flipH="1">
                <a:off x="332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" name="Line 5048"/>
              <p:cNvSpPr>
                <a:spLocks noChangeShapeType="1"/>
              </p:cNvSpPr>
              <p:nvPr/>
            </p:nvSpPr>
            <p:spPr bwMode="auto">
              <a:xfrm>
                <a:off x="332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Rectangle 5049"/>
              <p:cNvSpPr>
                <a:spLocks noChangeArrowheads="1"/>
              </p:cNvSpPr>
              <p:nvPr/>
            </p:nvSpPr>
            <p:spPr bwMode="auto">
              <a:xfrm>
                <a:off x="3314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95" name="Line 5050"/>
              <p:cNvSpPr>
                <a:spLocks noChangeShapeType="1"/>
              </p:cNvSpPr>
              <p:nvPr/>
            </p:nvSpPr>
            <p:spPr bwMode="auto">
              <a:xfrm flipV="1">
                <a:off x="3327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" name="Line 5051"/>
              <p:cNvSpPr>
                <a:spLocks noChangeShapeType="1"/>
              </p:cNvSpPr>
              <p:nvPr/>
            </p:nvSpPr>
            <p:spPr bwMode="auto">
              <a:xfrm>
                <a:off x="332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" name="Line 5052"/>
              <p:cNvSpPr>
                <a:spLocks noChangeShapeType="1"/>
              </p:cNvSpPr>
              <p:nvPr/>
            </p:nvSpPr>
            <p:spPr bwMode="auto">
              <a:xfrm flipH="1">
                <a:off x="3320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" name="Line 5053"/>
              <p:cNvSpPr>
                <a:spLocks noChangeShapeType="1"/>
              </p:cNvSpPr>
              <p:nvPr/>
            </p:nvSpPr>
            <p:spPr bwMode="auto">
              <a:xfrm>
                <a:off x="3327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" name="Rectangle 5054"/>
              <p:cNvSpPr>
                <a:spLocks noChangeArrowheads="1"/>
              </p:cNvSpPr>
              <p:nvPr/>
            </p:nvSpPr>
            <p:spPr bwMode="auto">
              <a:xfrm>
                <a:off x="3314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00" name="Line 5055"/>
              <p:cNvSpPr>
                <a:spLocks noChangeShapeType="1"/>
              </p:cNvSpPr>
              <p:nvPr/>
            </p:nvSpPr>
            <p:spPr bwMode="auto">
              <a:xfrm flipV="1">
                <a:off x="3327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" name="Line 5056"/>
              <p:cNvSpPr>
                <a:spLocks noChangeShapeType="1"/>
              </p:cNvSpPr>
              <p:nvPr/>
            </p:nvSpPr>
            <p:spPr bwMode="auto">
              <a:xfrm>
                <a:off x="332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Line 5057"/>
              <p:cNvSpPr>
                <a:spLocks noChangeShapeType="1"/>
              </p:cNvSpPr>
              <p:nvPr/>
            </p:nvSpPr>
            <p:spPr bwMode="auto">
              <a:xfrm flipH="1">
                <a:off x="3320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" name="Line 5058"/>
              <p:cNvSpPr>
                <a:spLocks noChangeShapeType="1"/>
              </p:cNvSpPr>
              <p:nvPr/>
            </p:nvSpPr>
            <p:spPr bwMode="auto">
              <a:xfrm>
                <a:off x="3327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" name="Rectangle 5059"/>
              <p:cNvSpPr>
                <a:spLocks noChangeArrowheads="1"/>
              </p:cNvSpPr>
              <p:nvPr/>
            </p:nvSpPr>
            <p:spPr bwMode="auto">
              <a:xfrm>
                <a:off x="3320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05" name="Line 5060"/>
              <p:cNvSpPr>
                <a:spLocks noChangeShapeType="1"/>
              </p:cNvSpPr>
              <p:nvPr/>
            </p:nvSpPr>
            <p:spPr bwMode="auto">
              <a:xfrm flipV="1">
                <a:off x="333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" name="Line 5061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" name="Line 5062"/>
              <p:cNvSpPr>
                <a:spLocks noChangeShapeType="1"/>
              </p:cNvSpPr>
              <p:nvPr/>
            </p:nvSpPr>
            <p:spPr bwMode="auto">
              <a:xfrm flipH="1">
                <a:off x="332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" name="Line 5063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" name="Rectangle 5064"/>
              <p:cNvSpPr>
                <a:spLocks noChangeArrowheads="1"/>
              </p:cNvSpPr>
              <p:nvPr/>
            </p:nvSpPr>
            <p:spPr bwMode="auto">
              <a:xfrm>
                <a:off x="3320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10" name="Line 5065"/>
              <p:cNvSpPr>
                <a:spLocks noChangeShapeType="1"/>
              </p:cNvSpPr>
              <p:nvPr/>
            </p:nvSpPr>
            <p:spPr bwMode="auto">
              <a:xfrm flipV="1">
                <a:off x="333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" name="Line 5066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" name="Line 5067"/>
              <p:cNvSpPr>
                <a:spLocks noChangeShapeType="1"/>
              </p:cNvSpPr>
              <p:nvPr/>
            </p:nvSpPr>
            <p:spPr bwMode="auto">
              <a:xfrm flipH="1">
                <a:off x="332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" name="Line 5068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" name="Rectangle 5069"/>
              <p:cNvSpPr>
                <a:spLocks noChangeArrowheads="1"/>
              </p:cNvSpPr>
              <p:nvPr/>
            </p:nvSpPr>
            <p:spPr bwMode="auto">
              <a:xfrm>
                <a:off x="3320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15" name="Line 5070"/>
              <p:cNvSpPr>
                <a:spLocks noChangeShapeType="1"/>
              </p:cNvSpPr>
              <p:nvPr/>
            </p:nvSpPr>
            <p:spPr bwMode="auto">
              <a:xfrm flipV="1">
                <a:off x="333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" name="Line 5071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" name="Line 5072"/>
              <p:cNvSpPr>
                <a:spLocks noChangeShapeType="1"/>
              </p:cNvSpPr>
              <p:nvPr/>
            </p:nvSpPr>
            <p:spPr bwMode="auto">
              <a:xfrm flipH="1">
                <a:off x="332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Line 5073"/>
              <p:cNvSpPr>
                <a:spLocks noChangeShapeType="1"/>
              </p:cNvSpPr>
              <p:nvPr/>
            </p:nvSpPr>
            <p:spPr bwMode="auto">
              <a:xfrm>
                <a:off x="3333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" name="Rectangle 5074"/>
              <p:cNvSpPr>
                <a:spLocks noChangeArrowheads="1"/>
              </p:cNvSpPr>
              <p:nvPr/>
            </p:nvSpPr>
            <p:spPr bwMode="auto">
              <a:xfrm>
                <a:off x="332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20" name="Line 5075"/>
              <p:cNvSpPr>
                <a:spLocks noChangeShapeType="1"/>
              </p:cNvSpPr>
              <p:nvPr/>
            </p:nvSpPr>
            <p:spPr bwMode="auto">
              <a:xfrm flipV="1">
                <a:off x="334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" name="Line 5076"/>
              <p:cNvSpPr>
                <a:spLocks noChangeShapeType="1"/>
              </p:cNvSpPr>
              <p:nvPr/>
            </p:nvSpPr>
            <p:spPr bwMode="auto">
              <a:xfrm>
                <a:off x="334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" name="Line 5077"/>
              <p:cNvSpPr>
                <a:spLocks noChangeShapeType="1"/>
              </p:cNvSpPr>
              <p:nvPr/>
            </p:nvSpPr>
            <p:spPr bwMode="auto">
              <a:xfrm flipH="1">
                <a:off x="333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" name="Line 5078"/>
              <p:cNvSpPr>
                <a:spLocks noChangeShapeType="1"/>
              </p:cNvSpPr>
              <p:nvPr/>
            </p:nvSpPr>
            <p:spPr bwMode="auto">
              <a:xfrm>
                <a:off x="334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" name="Rectangle 5079"/>
              <p:cNvSpPr>
                <a:spLocks noChangeArrowheads="1"/>
              </p:cNvSpPr>
              <p:nvPr/>
            </p:nvSpPr>
            <p:spPr bwMode="auto">
              <a:xfrm>
                <a:off x="332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25" name="Line 5080"/>
              <p:cNvSpPr>
                <a:spLocks noChangeShapeType="1"/>
              </p:cNvSpPr>
              <p:nvPr/>
            </p:nvSpPr>
            <p:spPr bwMode="auto">
              <a:xfrm flipV="1">
                <a:off x="3340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Line 5081"/>
              <p:cNvSpPr>
                <a:spLocks noChangeShapeType="1"/>
              </p:cNvSpPr>
              <p:nvPr/>
            </p:nvSpPr>
            <p:spPr bwMode="auto">
              <a:xfrm>
                <a:off x="334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" name="Line 5082"/>
              <p:cNvSpPr>
                <a:spLocks noChangeShapeType="1"/>
              </p:cNvSpPr>
              <p:nvPr/>
            </p:nvSpPr>
            <p:spPr bwMode="auto">
              <a:xfrm flipH="1">
                <a:off x="3333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" name="Line 5083"/>
              <p:cNvSpPr>
                <a:spLocks noChangeShapeType="1"/>
              </p:cNvSpPr>
              <p:nvPr/>
            </p:nvSpPr>
            <p:spPr bwMode="auto">
              <a:xfrm>
                <a:off x="3340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" name="Rectangle 5084"/>
              <p:cNvSpPr>
                <a:spLocks noChangeArrowheads="1"/>
              </p:cNvSpPr>
              <p:nvPr/>
            </p:nvSpPr>
            <p:spPr bwMode="auto">
              <a:xfrm>
                <a:off x="3327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30" name="Line 5085"/>
              <p:cNvSpPr>
                <a:spLocks noChangeShapeType="1"/>
              </p:cNvSpPr>
              <p:nvPr/>
            </p:nvSpPr>
            <p:spPr bwMode="auto">
              <a:xfrm flipV="1">
                <a:off x="334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" name="Line 5086"/>
              <p:cNvSpPr>
                <a:spLocks noChangeShapeType="1"/>
              </p:cNvSpPr>
              <p:nvPr/>
            </p:nvSpPr>
            <p:spPr bwMode="auto">
              <a:xfrm>
                <a:off x="334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" name="Line 5087"/>
              <p:cNvSpPr>
                <a:spLocks noChangeShapeType="1"/>
              </p:cNvSpPr>
              <p:nvPr/>
            </p:nvSpPr>
            <p:spPr bwMode="auto">
              <a:xfrm flipH="1">
                <a:off x="3333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" name="Line 5088"/>
              <p:cNvSpPr>
                <a:spLocks noChangeShapeType="1"/>
              </p:cNvSpPr>
              <p:nvPr/>
            </p:nvSpPr>
            <p:spPr bwMode="auto">
              <a:xfrm>
                <a:off x="3340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Rectangle 5089"/>
              <p:cNvSpPr>
                <a:spLocks noChangeArrowheads="1"/>
              </p:cNvSpPr>
              <p:nvPr/>
            </p:nvSpPr>
            <p:spPr bwMode="auto">
              <a:xfrm>
                <a:off x="3333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35" name="Line 5090"/>
              <p:cNvSpPr>
                <a:spLocks noChangeShapeType="1"/>
              </p:cNvSpPr>
              <p:nvPr/>
            </p:nvSpPr>
            <p:spPr bwMode="auto">
              <a:xfrm flipV="1">
                <a:off x="334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" name="Line 5091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" name="Line 5092"/>
              <p:cNvSpPr>
                <a:spLocks noChangeShapeType="1"/>
              </p:cNvSpPr>
              <p:nvPr/>
            </p:nvSpPr>
            <p:spPr bwMode="auto">
              <a:xfrm flipH="1">
                <a:off x="3340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" name="Line 5093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" name="Rectangle 5094"/>
              <p:cNvSpPr>
                <a:spLocks noChangeArrowheads="1"/>
              </p:cNvSpPr>
              <p:nvPr/>
            </p:nvSpPr>
            <p:spPr bwMode="auto">
              <a:xfrm>
                <a:off x="3333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40" name="Line 5095"/>
              <p:cNvSpPr>
                <a:spLocks noChangeShapeType="1"/>
              </p:cNvSpPr>
              <p:nvPr/>
            </p:nvSpPr>
            <p:spPr bwMode="auto">
              <a:xfrm flipV="1">
                <a:off x="334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" name="Line 5096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Line 5097"/>
              <p:cNvSpPr>
                <a:spLocks noChangeShapeType="1"/>
              </p:cNvSpPr>
              <p:nvPr/>
            </p:nvSpPr>
            <p:spPr bwMode="auto">
              <a:xfrm flipH="1">
                <a:off x="3340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" name="Line 5098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" name="Rectangle 5099"/>
              <p:cNvSpPr>
                <a:spLocks noChangeArrowheads="1"/>
              </p:cNvSpPr>
              <p:nvPr/>
            </p:nvSpPr>
            <p:spPr bwMode="auto">
              <a:xfrm>
                <a:off x="3333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45" name="Line 5100"/>
              <p:cNvSpPr>
                <a:spLocks noChangeShapeType="1"/>
              </p:cNvSpPr>
              <p:nvPr/>
            </p:nvSpPr>
            <p:spPr bwMode="auto">
              <a:xfrm flipV="1">
                <a:off x="334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" name="Line 5101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" name="Line 5102"/>
              <p:cNvSpPr>
                <a:spLocks noChangeShapeType="1"/>
              </p:cNvSpPr>
              <p:nvPr/>
            </p:nvSpPr>
            <p:spPr bwMode="auto">
              <a:xfrm flipH="1">
                <a:off x="3340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" name="Line 5103"/>
              <p:cNvSpPr>
                <a:spLocks noChangeShapeType="1"/>
              </p:cNvSpPr>
              <p:nvPr/>
            </p:nvSpPr>
            <p:spPr bwMode="auto">
              <a:xfrm>
                <a:off x="334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" name="Rectangle 5104"/>
              <p:cNvSpPr>
                <a:spLocks noChangeArrowheads="1"/>
              </p:cNvSpPr>
              <p:nvPr/>
            </p:nvSpPr>
            <p:spPr bwMode="auto">
              <a:xfrm>
                <a:off x="334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50" name="Line 5105"/>
              <p:cNvSpPr>
                <a:spLocks noChangeShapeType="1"/>
              </p:cNvSpPr>
              <p:nvPr/>
            </p:nvSpPr>
            <p:spPr bwMode="auto">
              <a:xfrm flipV="1">
                <a:off x="335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" name="Line 5106"/>
              <p:cNvSpPr>
                <a:spLocks noChangeShapeType="1"/>
              </p:cNvSpPr>
              <p:nvPr/>
            </p:nvSpPr>
            <p:spPr bwMode="auto">
              <a:xfrm>
                <a:off x="335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" name="Line 5107"/>
              <p:cNvSpPr>
                <a:spLocks noChangeShapeType="1"/>
              </p:cNvSpPr>
              <p:nvPr/>
            </p:nvSpPr>
            <p:spPr bwMode="auto">
              <a:xfrm flipH="1">
                <a:off x="334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" name="Line 5108"/>
              <p:cNvSpPr>
                <a:spLocks noChangeShapeType="1"/>
              </p:cNvSpPr>
              <p:nvPr/>
            </p:nvSpPr>
            <p:spPr bwMode="auto">
              <a:xfrm>
                <a:off x="335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" name="Rectangle 5109"/>
              <p:cNvSpPr>
                <a:spLocks noChangeArrowheads="1"/>
              </p:cNvSpPr>
              <p:nvPr/>
            </p:nvSpPr>
            <p:spPr bwMode="auto">
              <a:xfrm>
                <a:off x="334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55" name="Line 5110"/>
              <p:cNvSpPr>
                <a:spLocks noChangeShapeType="1"/>
              </p:cNvSpPr>
              <p:nvPr/>
            </p:nvSpPr>
            <p:spPr bwMode="auto">
              <a:xfrm flipV="1">
                <a:off x="335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" name="Line 5111"/>
              <p:cNvSpPr>
                <a:spLocks noChangeShapeType="1"/>
              </p:cNvSpPr>
              <p:nvPr/>
            </p:nvSpPr>
            <p:spPr bwMode="auto">
              <a:xfrm>
                <a:off x="335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" name="Line 5112"/>
              <p:cNvSpPr>
                <a:spLocks noChangeShapeType="1"/>
              </p:cNvSpPr>
              <p:nvPr/>
            </p:nvSpPr>
            <p:spPr bwMode="auto">
              <a:xfrm flipH="1">
                <a:off x="3346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Line 5113"/>
              <p:cNvSpPr>
                <a:spLocks noChangeShapeType="1"/>
              </p:cNvSpPr>
              <p:nvPr/>
            </p:nvSpPr>
            <p:spPr bwMode="auto">
              <a:xfrm>
                <a:off x="335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" name="Rectangle 5114"/>
              <p:cNvSpPr>
                <a:spLocks noChangeArrowheads="1"/>
              </p:cNvSpPr>
              <p:nvPr/>
            </p:nvSpPr>
            <p:spPr bwMode="auto">
              <a:xfrm>
                <a:off x="3346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60" name="Line 5115"/>
              <p:cNvSpPr>
                <a:spLocks noChangeShapeType="1"/>
              </p:cNvSpPr>
              <p:nvPr/>
            </p:nvSpPr>
            <p:spPr bwMode="auto">
              <a:xfrm flipV="1">
                <a:off x="335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" name="Line 5116"/>
              <p:cNvSpPr>
                <a:spLocks noChangeShapeType="1"/>
              </p:cNvSpPr>
              <p:nvPr/>
            </p:nvSpPr>
            <p:spPr bwMode="auto">
              <a:xfrm>
                <a:off x="335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" name="Line 5117"/>
              <p:cNvSpPr>
                <a:spLocks noChangeShapeType="1"/>
              </p:cNvSpPr>
              <p:nvPr/>
            </p:nvSpPr>
            <p:spPr bwMode="auto">
              <a:xfrm flipH="1">
                <a:off x="335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" name="Line 5118"/>
              <p:cNvSpPr>
                <a:spLocks noChangeShapeType="1"/>
              </p:cNvSpPr>
              <p:nvPr/>
            </p:nvSpPr>
            <p:spPr bwMode="auto">
              <a:xfrm>
                <a:off x="335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" name="Rectangle 5119"/>
              <p:cNvSpPr>
                <a:spLocks noChangeArrowheads="1"/>
              </p:cNvSpPr>
              <p:nvPr/>
            </p:nvSpPr>
            <p:spPr bwMode="auto">
              <a:xfrm>
                <a:off x="3346" y="2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65" name="Line 5120"/>
              <p:cNvSpPr>
                <a:spLocks noChangeShapeType="1"/>
              </p:cNvSpPr>
              <p:nvPr/>
            </p:nvSpPr>
            <p:spPr bwMode="auto">
              <a:xfrm flipV="1">
                <a:off x="335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" name="Line 5121"/>
              <p:cNvSpPr>
                <a:spLocks noChangeShapeType="1"/>
              </p:cNvSpPr>
              <p:nvPr/>
            </p:nvSpPr>
            <p:spPr bwMode="auto">
              <a:xfrm>
                <a:off x="335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Line 5122"/>
              <p:cNvSpPr>
                <a:spLocks noChangeShapeType="1"/>
              </p:cNvSpPr>
              <p:nvPr/>
            </p:nvSpPr>
            <p:spPr bwMode="auto">
              <a:xfrm flipH="1">
                <a:off x="335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" name="Line 5123"/>
              <p:cNvSpPr>
                <a:spLocks noChangeShapeType="1"/>
              </p:cNvSpPr>
              <p:nvPr/>
            </p:nvSpPr>
            <p:spPr bwMode="auto">
              <a:xfrm>
                <a:off x="335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" name="Rectangle 5124"/>
              <p:cNvSpPr>
                <a:spLocks noChangeArrowheads="1"/>
              </p:cNvSpPr>
              <p:nvPr/>
            </p:nvSpPr>
            <p:spPr bwMode="auto">
              <a:xfrm>
                <a:off x="3346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70" name="Line 5125"/>
              <p:cNvSpPr>
                <a:spLocks noChangeShapeType="1"/>
              </p:cNvSpPr>
              <p:nvPr/>
            </p:nvSpPr>
            <p:spPr bwMode="auto">
              <a:xfrm flipV="1">
                <a:off x="335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" name="Line 5126"/>
              <p:cNvSpPr>
                <a:spLocks noChangeShapeType="1"/>
              </p:cNvSpPr>
              <p:nvPr/>
            </p:nvSpPr>
            <p:spPr bwMode="auto">
              <a:xfrm>
                <a:off x="335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" name="Line 5127"/>
              <p:cNvSpPr>
                <a:spLocks noChangeShapeType="1"/>
              </p:cNvSpPr>
              <p:nvPr/>
            </p:nvSpPr>
            <p:spPr bwMode="auto">
              <a:xfrm flipH="1">
                <a:off x="3353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" name="Line 5128"/>
              <p:cNvSpPr>
                <a:spLocks noChangeShapeType="1"/>
              </p:cNvSpPr>
              <p:nvPr/>
            </p:nvSpPr>
            <p:spPr bwMode="auto">
              <a:xfrm>
                <a:off x="335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" name="Rectangle 5129"/>
              <p:cNvSpPr>
                <a:spLocks noChangeArrowheads="1"/>
              </p:cNvSpPr>
              <p:nvPr/>
            </p:nvSpPr>
            <p:spPr bwMode="auto">
              <a:xfrm>
                <a:off x="3353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75" name="Line 5130"/>
              <p:cNvSpPr>
                <a:spLocks noChangeShapeType="1"/>
              </p:cNvSpPr>
              <p:nvPr/>
            </p:nvSpPr>
            <p:spPr bwMode="auto">
              <a:xfrm flipV="1">
                <a:off x="336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" name="Line 5131"/>
              <p:cNvSpPr>
                <a:spLocks noChangeShapeType="1"/>
              </p:cNvSpPr>
              <p:nvPr/>
            </p:nvSpPr>
            <p:spPr bwMode="auto">
              <a:xfrm>
                <a:off x="336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" name="Line 5132"/>
              <p:cNvSpPr>
                <a:spLocks noChangeShapeType="1"/>
              </p:cNvSpPr>
              <p:nvPr/>
            </p:nvSpPr>
            <p:spPr bwMode="auto">
              <a:xfrm flipH="1">
                <a:off x="335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" name="Line 5133"/>
              <p:cNvSpPr>
                <a:spLocks noChangeShapeType="1"/>
              </p:cNvSpPr>
              <p:nvPr/>
            </p:nvSpPr>
            <p:spPr bwMode="auto">
              <a:xfrm>
                <a:off x="336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" name="Rectangle 5134"/>
              <p:cNvSpPr>
                <a:spLocks noChangeArrowheads="1"/>
              </p:cNvSpPr>
              <p:nvPr/>
            </p:nvSpPr>
            <p:spPr bwMode="auto">
              <a:xfrm>
                <a:off x="3353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80" name="Line 5135"/>
              <p:cNvSpPr>
                <a:spLocks noChangeShapeType="1"/>
              </p:cNvSpPr>
              <p:nvPr/>
            </p:nvSpPr>
            <p:spPr bwMode="auto">
              <a:xfrm flipV="1">
                <a:off x="336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" name="Line 5136"/>
              <p:cNvSpPr>
                <a:spLocks noChangeShapeType="1"/>
              </p:cNvSpPr>
              <p:nvPr/>
            </p:nvSpPr>
            <p:spPr bwMode="auto">
              <a:xfrm>
                <a:off x="336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" name="Line 5137"/>
              <p:cNvSpPr>
                <a:spLocks noChangeShapeType="1"/>
              </p:cNvSpPr>
              <p:nvPr/>
            </p:nvSpPr>
            <p:spPr bwMode="auto">
              <a:xfrm flipH="1">
                <a:off x="335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" name="Line 5138"/>
              <p:cNvSpPr>
                <a:spLocks noChangeShapeType="1"/>
              </p:cNvSpPr>
              <p:nvPr/>
            </p:nvSpPr>
            <p:spPr bwMode="auto">
              <a:xfrm>
                <a:off x="336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" name="Rectangle 5139"/>
              <p:cNvSpPr>
                <a:spLocks noChangeArrowheads="1"/>
              </p:cNvSpPr>
              <p:nvPr/>
            </p:nvSpPr>
            <p:spPr bwMode="auto">
              <a:xfrm>
                <a:off x="3353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85" name="Line 5140"/>
              <p:cNvSpPr>
                <a:spLocks noChangeShapeType="1"/>
              </p:cNvSpPr>
              <p:nvPr/>
            </p:nvSpPr>
            <p:spPr bwMode="auto">
              <a:xfrm flipV="1">
                <a:off x="336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" name="Line 5141"/>
              <p:cNvSpPr>
                <a:spLocks noChangeShapeType="1"/>
              </p:cNvSpPr>
              <p:nvPr/>
            </p:nvSpPr>
            <p:spPr bwMode="auto">
              <a:xfrm>
                <a:off x="336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" name="Line 5142"/>
              <p:cNvSpPr>
                <a:spLocks noChangeShapeType="1"/>
              </p:cNvSpPr>
              <p:nvPr/>
            </p:nvSpPr>
            <p:spPr bwMode="auto">
              <a:xfrm flipH="1">
                <a:off x="335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" name="Line 5143"/>
              <p:cNvSpPr>
                <a:spLocks noChangeShapeType="1"/>
              </p:cNvSpPr>
              <p:nvPr/>
            </p:nvSpPr>
            <p:spPr bwMode="auto">
              <a:xfrm>
                <a:off x="3366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" name="Rectangle 5144"/>
              <p:cNvSpPr>
                <a:spLocks noChangeArrowheads="1"/>
              </p:cNvSpPr>
              <p:nvPr/>
            </p:nvSpPr>
            <p:spPr bwMode="auto">
              <a:xfrm>
                <a:off x="3359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90" name="Line 5145"/>
              <p:cNvSpPr>
                <a:spLocks noChangeShapeType="1"/>
              </p:cNvSpPr>
              <p:nvPr/>
            </p:nvSpPr>
            <p:spPr bwMode="auto">
              <a:xfrm flipV="1">
                <a:off x="337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" name="Line 5146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" name="Line 5147"/>
              <p:cNvSpPr>
                <a:spLocks noChangeShapeType="1"/>
              </p:cNvSpPr>
              <p:nvPr/>
            </p:nvSpPr>
            <p:spPr bwMode="auto">
              <a:xfrm flipH="1">
                <a:off x="336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" name="Line 5148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" name="Rectangle 5149"/>
              <p:cNvSpPr>
                <a:spLocks noChangeArrowheads="1"/>
              </p:cNvSpPr>
              <p:nvPr/>
            </p:nvSpPr>
            <p:spPr bwMode="auto">
              <a:xfrm>
                <a:off x="3359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995" name="Line 5150"/>
              <p:cNvSpPr>
                <a:spLocks noChangeShapeType="1"/>
              </p:cNvSpPr>
              <p:nvPr/>
            </p:nvSpPr>
            <p:spPr bwMode="auto">
              <a:xfrm flipV="1">
                <a:off x="337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" name="Line 5151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" name="Line 5152"/>
              <p:cNvSpPr>
                <a:spLocks noChangeShapeType="1"/>
              </p:cNvSpPr>
              <p:nvPr/>
            </p:nvSpPr>
            <p:spPr bwMode="auto">
              <a:xfrm flipH="1">
                <a:off x="336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" name="Line 5153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" name="Rectangle 5154"/>
              <p:cNvSpPr>
                <a:spLocks noChangeArrowheads="1"/>
              </p:cNvSpPr>
              <p:nvPr/>
            </p:nvSpPr>
            <p:spPr bwMode="auto">
              <a:xfrm>
                <a:off x="3359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00" name="Line 5155"/>
              <p:cNvSpPr>
                <a:spLocks noChangeShapeType="1"/>
              </p:cNvSpPr>
              <p:nvPr/>
            </p:nvSpPr>
            <p:spPr bwMode="auto">
              <a:xfrm flipV="1">
                <a:off x="337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" name="Line 5156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" name="Line 5157"/>
              <p:cNvSpPr>
                <a:spLocks noChangeShapeType="1"/>
              </p:cNvSpPr>
              <p:nvPr/>
            </p:nvSpPr>
            <p:spPr bwMode="auto">
              <a:xfrm flipH="1">
                <a:off x="336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" name="Line 5158"/>
              <p:cNvSpPr>
                <a:spLocks noChangeShapeType="1"/>
              </p:cNvSpPr>
              <p:nvPr/>
            </p:nvSpPr>
            <p:spPr bwMode="auto">
              <a:xfrm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" name="Rectangle 5159"/>
              <p:cNvSpPr>
                <a:spLocks noChangeArrowheads="1"/>
              </p:cNvSpPr>
              <p:nvPr/>
            </p:nvSpPr>
            <p:spPr bwMode="auto">
              <a:xfrm>
                <a:off x="3366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05" name="Line 5160"/>
              <p:cNvSpPr>
                <a:spLocks noChangeShapeType="1"/>
              </p:cNvSpPr>
              <p:nvPr/>
            </p:nvSpPr>
            <p:spPr bwMode="auto">
              <a:xfrm flipV="1">
                <a:off x="337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" name="Line 5161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" name="Line 5162"/>
              <p:cNvSpPr>
                <a:spLocks noChangeShapeType="1"/>
              </p:cNvSpPr>
              <p:nvPr/>
            </p:nvSpPr>
            <p:spPr bwMode="auto">
              <a:xfrm flipH="1"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" name="Line 5163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" name="Rectangle 5164"/>
              <p:cNvSpPr>
                <a:spLocks noChangeArrowheads="1"/>
              </p:cNvSpPr>
              <p:nvPr/>
            </p:nvSpPr>
            <p:spPr bwMode="auto">
              <a:xfrm>
                <a:off x="3366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10" name="Line 5165"/>
              <p:cNvSpPr>
                <a:spLocks noChangeShapeType="1"/>
              </p:cNvSpPr>
              <p:nvPr/>
            </p:nvSpPr>
            <p:spPr bwMode="auto">
              <a:xfrm flipV="1">
                <a:off x="337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" name="Line 5166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" name="Line 5167"/>
              <p:cNvSpPr>
                <a:spLocks noChangeShapeType="1"/>
              </p:cNvSpPr>
              <p:nvPr/>
            </p:nvSpPr>
            <p:spPr bwMode="auto">
              <a:xfrm flipH="1"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" name="Line 5168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" name="Rectangle 5169"/>
              <p:cNvSpPr>
                <a:spLocks noChangeArrowheads="1"/>
              </p:cNvSpPr>
              <p:nvPr/>
            </p:nvSpPr>
            <p:spPr bwMode="auto">
              <a:xfrm>
                <a:off x="3366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15" name="Line 5170"/>
              <p:cNvSpPr>
                <a:spLocks noChangeShapeType="1"/>
              </p:cNvSpPr>
              <p:nvPr/>
            </p:nvSpPr>
            <p:spPr bwMode="auto">
              <a:xfrm flipV="1">
                <a:off x="337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" name="Line 5171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" name="Line 5172"/>
              <p:cNvSpPr>
                <a:spLocks noChangeShapeType="1"/>
              </p:cNvSpPr>
              <p:nvPr/>
            </p:nvSpPr>
            <p:spPr bwMode="auto">
              <a:xfrm flipH="1">
                <a:off x="3372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" name="Line 5173"/>
              <p:cNvSpPr>
                <a:spLocks noChangeShapeType="1"/>
              </p:cNvSpPr>
              <p:nvPr/>
            </p:nvSpPr>
            <p:spPr bwMode="auto">
              <a:xfrm>
                <a:off x="3379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" name="Rectangle 5174"/>
              <p:cNvSpPr>
                <a:spLocks noChangeArrowheads="1"/>
              </p:cNvSpPr>
              <p:nvPr/>
            </p:nvSpPr>
            <p:spPr bwMode="auto">
              <a:xfrm>
                <a:off x="3372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20" name="Line 5175"/>
              <p:cNvSpPr>
                <a:spLocks noChangeShapeType="1"/>
              </p:cNvSpPr>
              <p:nvPr/>
            </p:nvSpPr>
            <p:spPr bwMode="auto">
              <a:xfrm flipV="1">
                <a:off x="3385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" name="Line 5176"/>
              <p:cNvSpPr>
                <a:spLocks noChangeShapeType="1"/>
              </p:cNvSpPr>
              <p:nvPr/>
            </p:nvSpPr>
            <p:spPr bwMode="auto">
              <a:xfrm>
                <a:off x="338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" name="Line 5177"/>
              <p:cNvSpPr>
                <a:spLocks noChangeShapeType="1"/>
              </p:cNvSpPr>
              <p:nvPr/>
            </p:nvSpPr>
            <p:spPr bwMode="auto">
              <a:xfrm flipH="1">
                <a:off x="3379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" name="Line 5178"/>
              <p:cNvSpPr>
                <a:spLocks noChangeShapeType="1"/>
              </p:cNvSpPr>
              <p:nvPr/>
            </p:nvSpPr>
            <p:spPr bwMode="auto">
              <a:xfrm>
                <a:off x="3385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" name="Rectangle 5179"/>
              <p:cNvSpPr>
                <a:spLocks noChangeArrowheads="1"/>
              </p:cNvSpPr>
              <p:nvPr/>
            </p:nvSpPr>
            <p:spPr bwMode="auto">
              <a:xfrm>
                <a:off x="3372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25" name="Line 5180"/>
              <p:cNvSpPr>
                <a:spLocks noChangeShapeType="1"/>
              </p:cNvSpPr>
              <p:nvPr/>
            </p:nvSpPr>
            <p:spPr bwMode="auto">
              <a:xfrm flipV="1">
                <a:off x="3385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" name="Line 5181"/>
              <p:cNvSpPr>
                <a:spLocks noChangeShapeType="1"/>
              </p:cNvSpPr>
              <p:nvPr/>
            </p:nvSpPr>
            <p:spPr bwMode="auto">
              <a:xfrm>
                <a:off x="338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" name="Line 5182"/>
              <p:cNvSpPr>
                <a:spLocks noChangeShapeType="1"/>
              </p:cNvSpPr>
              <p:nvPr/>
            </p:nvSpPr>
            <p:spPr bwMode="auto">
              <a:xfrm flipH="1">
                <a:off x="3379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" name="Line 5183"/>
              <p:cNvSpPr>
                <a:spLocks noChangeShapeType="1"/>
              </p:cNvSpPr>
              <p:nvPr/>
            </p:nvSpPr>
            <p:spPr bwMode="auto">
              <a:xfrm>
                <a:off x="3385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" name="Rectangle 5184"/>
              <p:cNvSpPr>
                <a:spLocks noChangeArrowheads="1"/>
              </p:cNvSpPr>
              <p:nvPr/>
            </p:nvSpPr>
            <p:spPr bwMode="auto">
              <a:xfrm>
                <a:off x="337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30" name="Line 5185"/>
              <p:cNvSpPr>
                <a:spLocks noChangeShapeType="1"/>
              </p:cNvSpPr>
              <p:nvPr/>
            </p:nvSpPr>
            <p:spPr bwMode="auto">
              <a:xfrm flipV="1">
                <a:off x="338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" name="Line 5186"/>
              <p:cNvSpPr>
                <a:spLocks noChangeShapeType="1"/>
              </p:cNvSpPr>
              <p:nvPr/>
            </p:nvSpPr>
            <p:spPr bwMode="auto">
              <a:xfrm>
                <a:off x="338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" name="Line 5187"/>
              <p:cNvSpPr>
                <a:spLocks noChangeShapeType="1"/>
              </p:cNvSpPr>
              <p:nvPr/>
            </p:nvSpPr>
            <p:spPr bwMode="auto">
              <a:xfrm flipH="1">
                <a:off x="3379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" name="Line 5188"/>
              <p:cNvSpPr>
                <a:spLocks noChangeShapeType="1"/>
              </p:cNvSpPr>
              <p:nvPr/>
            </p:nvSpPr>
            <p:spPr bwMode="auto">
              <a:xfrm>
                <a:off x="3385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" name="Rectangle 5189"/>
              <p:cNvSpPr>
                <a:spLocks noChangeArrowheads="1"/>
              </p:cNvSpPr>
              <p:nvPr/>
            </p:nvSpPr>
            <p:spPr bwMode="auto">
              <a:xfrm>
                <a:off x="3379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35" name="Line 5190"/>
              <p:cNvSpPr>
                <a:spLocks noChangeShapeType="1"/>
              </p:cNvSpPr>
              <p:nvPr/>
            </p:nvSpPr>
            <p:spPr bwMode="auto">
              <a:xfrm flipV="1">
                <a:off x="339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" name="Line 5191"/>
              <p:cNvSpPr>
                <a:spLocks noChangeShapeType="1"/>
              </p:cNvSpPr>
              <p:nvPr/>
            </p:nvSpPr>
            <p:spPr bwMode="auto">
              <a:xfrm>
                <a:off x="339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" name="Line 5192"/>
              <p:cNvSpPr>
                <a:spLocks noChangeShapeType="1"/>
              </p:cNvSpPr>
              <p:nvPr/>
            </p:nvSpPr>
            <p:spPr bwMode="auto">
              <a:xfrm flipH="1">
                <a:off x="3385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" name="Line 5193"/>
              <p:cNvSpPr>
                <a:spLocks noChangeShapeType="1"/>
              </p:cNvSpPr>
              <p:nvPr/>
            </p:nvSpPr>
            <p:spPr bwMode="auto">
              <a:xfrm>
                <a:off x="339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" name="Rectangle 5194"/>
              <p:cNvSpPr>
                <a:spLocks noChangeArrowheads="1"/>
              </p:cNvSpPr>
              <p:nvPr/>
            </p:nvSpPr>
            <p:spPr bwMode="auto">
              <a:xfrm>
                <a:off x="3379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40" name="Line 5195"/>
              <p:cNvSpPr>
                <a:spLocks noChangeShapeType="1"/>
              </p:cNvSpPr>
              <p:nvPr/>
            </p:nvSpPr>
            <p:spPr bwMode="auto">
              <a:xfrm flipV="1">
                <a:off x="3392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" name="Line 5196"/>
              <p:cNvSpPr>
                <a:spLocks noChangeShapeType="1"/>
              </p:cNvSpPr>
              <p:nvPr/>
            </p:nvSpPr>
            <p:spPr bwMode="auto">
              <a:xfrm>
                <a:off x="339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" name="Line 5197"/>
              <p:cNvSpPr>
                <a:spLocks noChangeShapeType="1"/>
              </p:cNvSpPr>
              <p:nvPr/>
            </p:nvSpPr>
            <p:spPr bwMode="auto">
              <a:xfrm flipH="1">
                <a:off x="3385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" name="Line 5198"/>
              <p:cNvSpPr>
                <a:spLocks noChangeShapeType="1"/>
              </p:cNvSpPr>
              <p:nvPr/>
            </p:nvSpPr>
            <p:spPr bwMode="auto">
              <a:xfrm>
                <a:off x="3392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" name="Rectangle 5199"/>
              <p:cNvSpPr>
                <a:spLocks noChangeArrowheads="1"/>
              </p:cNvSpPr>
              <p:nvPr/>
            </p:nvSpPr>
            <p:spPr bwMode="auto">
              <a:xfrm>
                <a:off x="3379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45" name="Line 5200"/>
              <p:cNvSpPr>
                <a:spLocks noChangeShapeType="1"/>
              </p:cNvSpPr>
              <p:nvPr/>
            </p:nvSpPr>
            <p:spPr bwMode="auto">
              <a:xfrm flipV="1">
                <a:off x="339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" name="Line 5201"/>
              <p:cNvSpPr>
                <a:spLocks noChangeShapeType="1"/>
              </p:cNvSpPr>
              <p:nvPr/>
            </p:nvSpPr>
            <p:spPr bwMode="auto">
              <a:xfrm>
                <a:off x="339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" name="Line 5202"/>
              <p:cNvSpPr>
                <a:spLocks noChangeShapeType="1"/>
              </p:cNvSpPr>
              <p:nvPr/>
            </p:nvSpPr>
            <p:spPr bwMode="auto">
              <a:xfrm flipH="1">
                <a:off x="3385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" name="Line 5203"/>
              <p:cNvSpPr>
                <a:spLocks noChangeShapeType="1"/>
              </p:cNvSpPr>
              <p:nvPr/>
            </p:nvSpPr>
            <p:spPr bwMode="auto">
              <a:xfrm>
                <a:off x="339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" name="Rectangle 5204"/>
              <p:cNvSpPr>
                <a:spLocks noChangeArrowheads="1"/>
              </p:cNvSpPr>
              <p:nvPr/>
            </p:nvSpPr>
            <p:spPr bwMode="auto">
              <a:xfrm>
                <a:off x="3385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50" name="Line 5205"/>
              <p:cNvSpPr>
                <a:spLocks noChangeShapeType="1"/>
              </p:cNvSpPr>
              <p:nvPr/>
            </p:nvSpPr>
            <p:spPr bwMode="auto">
              <a:xfrm flipV="1">
                <a:off x="3398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" name="Line 5206"/>
              <p:cNvSpPr>
                <a:spLocks noChangeShapeType="1"/>
              </p:cNvSpPr>
              <p:nvPr/>
            </p:nvSpPr>
            <p:spPr bwMode="auto">
              <a:xfrm>
                <a:off x="339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" name="Line 5207"/>
              <p:cNvSpPr>
                <a:spLocks noChangeShapeType="1"/>
              </p:cNvSpPr>
              <p:nvPr/>
            </p:nvSpPr>
            <p:spPr bwMode="auto">
              <a:xfrm flipH="1">
                <a:off x="3392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" name="Line 5208"/>
              <p:cNvSpPr>
                <a:spLocks noChangeShapeType="1"/>
              </p:cNvSpPr>
              <p:nvPr/>
            </p:nvSpPr>
            <p:spPr bwMode="auto">
              <a:xfrm>
                <a:off x="3398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" name="Rectangle 5209"/>
              <p:cNvSpPr>
                <a:spLocks noChangeArrowheads="1"/>
              </p:cNvSpPr>
              <p:nvPr/>
            </p:nvSpPr>
            <p:spPr bwMode="auto">
              <a:xfrm>
                <a:off x="338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55" name="Line 5210"/>
              <p:cNvSpPr>
                <a:spLocks noChangeShapeType="1"/>
              </p:cNvSpPr>
              <p:nvPr/>
            </p:nvSpPr>
            <p:spPr bwMode="auto">
              <a:xfrm flipV="1">
                <a:off x="339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" name="Line 5211"/>
              <p:cNvSpPr>
                <a:spLocks noChangeShapeType="1"/>
              </p:cNvSpPr>
              <p:nvPr/>
            </p:nvSpPr>
            <p:spPr bwMode="auto">
              <a:xfrm>
                <a:off x="339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" name="Line 5212"/>
              <p:cNvSpPr>
                <a:spLocks noChangeShapeType="1"/>
              </p:cNvSpPr>
              <p:nvPr/>
            </p:nvSpPr>
            <p:spPr bwMode="auto">
              <a:xfrm flipH="1">
                <a:off x="339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" name="Line 5213"/>
              <p:cNvSpPr>
                <a:spLocks noChangeShapeType="1"/>
              </p:cNvSpPr>
              <p:nvPr/>
            </p:nvSpPr>
            <p:spPr bwMode="auto">
              <a:xfrm>
                <a:off x="339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" name="Rectangle 5214"/>
              <p:cNvSpPr>
                <a:spLocks noChangeArrowheads="1"/>
              </p:cNvSpPr>
              <p:nvPr/>
            </p:nvSpPr>
            <p:spPr bwMode="auto">
              <a:xfrm>
                <a:off x="3392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60" name="Line 5215"/>
              <p:cNvSpPr>
                <a:spLocks noChangeShapeType="1"/>
              </p:cNvSpPr>
              <p:nvPr/>
            </p:nvSpPr>
            <p:spPr bwMode="auto">
              <a:xfrm flipV="1">
                <a:off x="340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" name="Line 5216"/>
              <p:cNvSpPr>
                <a:spLocks noChangeShapeType="1"/>
              </p:cNvSpPr>
              <p:nvPr/>
            </p:nvSpPr>
            <p:spPr bwMode="auto">
              <a:xfrm>
                <a:off x="340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" name="Line 5217"/>
              <p:cNvSpPr>
                <a:spLocks noChangeShapeType="1"/>
              </p:cNvSpPr>
              <p:nvPr/>
            </p:nvSpPr>
            <p:spPr bwMode="auto">
              <a:xfrm flipH="1">
                <a:off x="3398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" name="Line 5218"/>
              <p:cNvSpPr>
                <a:spLocks noChangeShapeType="1"/>
              </p:cNvSpPr>
              <p:nvPr/>
            </p:nvSpPr>
            <p:spPr bwMode="auto">
              <a:xfrm>
                <a:off x="340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" name="Rectangle 5219"/>
              <p:cNvSpPr>
                <a:spLocks noChangeArrowheads="1"/>
              </p:cNvSpPr>
              <p:nvPr/>
            </p:nvSpPr>
            <p:spPr bwMode="auto">
              <a:xfrm>
                <a:off x="339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65" name="Line 5220"/>
              <p:cNvSpPr>
                <a:spLocks noChangeShapeType="1"/>
              </p:cNvSpPr>
              <p:nvPr/>
            </p:nvSpPr>
            <p:spPr bwMode="auto">
              <a:xfrm flipV="1">
                <a:off x="340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" name="Line 5221"/>
              <p:cNvSpPr>
                <a:spLocks noChangeShapeType="1"/>
              </p:cNvSpPr>
              <p:nvPr/>
            </p:nvSpPr>
            <p:spPr bwMode="auto">
              <a:xfrm>
                <a:off x="340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" name="Line 5222"/>
              <p:cNvSpPr>
                <a:spLocks noChangeShapeType="1"/>
              </p:cNvSpPr>
              <p:nvPr/>
            </p:nvSpPr>
            <p:spPr bwMode="auto">
              <a:xfrm flipH="1">
                <a:off x="339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" name="Line 5223"/>
              <p:cNvSpPr>
                <a:spLocks noChangeShapeType="1"/>
              </p:cNvSpPr>
              <p:nvPr/>
            </p:nvSpPr>
            <p:spPr bwMode="auto">
              <a:xfrm>
                <a:off x="340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" name="Rectangle 5224"/>
              <p:cNvSpPr>
                <a:spLocks noChangeArrowheads="1"/>
              </p:cNvSpPr>
              <p:nvPr/>
            </p:nvSpPr>
            <p:spPr bwMode="auto">
              <a:xfrm>
                <a:off x="339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70" name="Line 5225"/>
              <p:cNvSpPr>
                <a:spLocks noChangeShapeType="1"/>
              </p:cNvSpPr>
              <p:nvPr/>
            </p:nvSpPr>
            <p:spPr bwMode="auto">
              <a:xfrm flipV="1">
                <a:off x="340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" name="Line 5226"/>
              <p:cNvSpPr>
                <a:spLocks noChangeShapeType="1"/>
              </p:cNvSpPr>
              <p:nvPr/>
            </p:nvSpPr>
            <p:spPr bwMode="auto">
              <a:xfrm>
                <a:off x="340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" name="Line 5227"/>
              <p:cNvSpPr>
                <a:spLocks noChangeShapeType="1"/>
              </p:cNvSpPr>
              <p:nvPr/>
            </p:nvSpPr>
            <p:spPr bwMode="auto">
              <a:xfrm flipH="1">
                <a:off x="339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" name="Line 5228"/>
              <p:cNvSpPr>
                <a:spLocks noChangeShapeType="1"/>
              </p:cNvSpPr>
              <p:nvPr/>
            </p:nvSpPr>
            <p:spPr bwMode="auto">
              <a:xfrm>
                <a:off x="340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" name="Rectangle 5229"/>
              <p:cNvSpPr>
                <a:spLocks noChangeArrowheads="1"/>
              </p:cNvSpPr>
              <p:nvPr/>
            </p:nvSpPr>
            <p:spPr bwMode="auto">
              <a:xfrm>
                <a:off x="3398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075" name="Line 5230"/>
              <p:cNvSpPr>
                <a:spLocks noChangeShapeType="1"/>
              </p:cNvSpPr>
              <p:nvPr/>
            </p:nvSpPr>
            <p:spPr bwMode="auto">
              <a:xfrm flipV="1">
                <a:off x="341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" name="Line 5231"/>
              <p:cNvSpPr>
                <a:spLocks noChangeShapeType="1"/>
              </p:cNvSpPr>
              <p:nvPr/>
            </p:nvSpPr>
            <p:spPr bwMode="auto">
              <a:xfrm>
                <a:off x="341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6" name="Group 5232"/>
            <p:cNvGrpSpPr>
              <a:grpSpLocks/>
            </p:cNvGrpSpPr>
            <p:nvPr/>
          </p:nvGrpSpPr>
          <p:grpSpPr bwMode="auto">
            <a:xfrm>
              <a:off x="3398" y="2917"/>
              <a:ext cx="116" cy="45"/>
              <a:chOff x="3398" y="2917"/>
              <a:chExt cx="116" cy="45"/>
            </a:xfrm>
          </p:grpSpPr>
          <p:sp>
            <p:nvSpPr>
              <p:cNvPr id="24677" name="Line 5233"/>
              <p:cNvSpPr>
                <a:spLocks noChangeShapeType="1"/>
              </p:cNvSpPr>
              <p:nvPr/>
            </p:nvSpPr>
            <p:spPr bwMode="auto">
              <a:xfrm flipH="1">
                <a:off x="3404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8" name="Line 5234"/>
              <p:cNvSpPr>
                <a:spLocks noChangeShapeType="1"/>
              </p:cNvSpPr>
              <p:nvPr/>
            </p:nvSpPr>
            <p:spPr bwMode="auto">
              <a:xfrm>
                <a:off x="341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9" name="Rectangle 5235"/>
              <p:cNvSpPr>
                <a:spLocks noChangeArrowheads="1"/>
              </p:cNvSpPr>
              <p:nvPr/>
            </p:nvSpPr>
            <p:spPr bwMode="auto">
              <a:xfrm>
                <a:off x="3398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80" name="Line 5236"/>
              <p:cNvSpPr>
                <a:spLocks noChangeShapeType="1"/>
              </p:cNvSpPr>
              <p:nvPr/>
            </p:nvSpPr>
            <p:spPr bwMode="auto">
              <a:xfrm flipV="1">
                <a:off x="341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1" name="Line 5237"/>
              <p:cNvSpPr>
                <a:spLocks noChangeShapeType="1"/>
              </p:cNvSpPr>
              <p:nvPr/>
            </p:nvSpPr>
            <p:spPr bwMode="auto">
              <a:xfrm>
                <a:off x="341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Line 5238"/>
              <p:cNvSpPr>
                <a:spLocks noChangeShapeType="1"/>
              </p:cNvSpPr>
              <p:nvPr/>
            </p:nvSpPr>
            <p:spPr bwMode="auto">
              <a:xfrm flipH="1">
                <a:off x="340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Line 5239"/>
              <p:cNvSpPr>
                <a:spLocks noChangeShapeType="1"/>
              </p:cNvSpPr>
              <p:nvPr/>
            </p:nvSpPr>
            <p:spPr bwMode="auto">
              <a:xfrm>
                <a:off x="341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Rectangle 5240"/>
              <p:cNvSpPr>
                <a:spLocks noChangeArrowheads="1"/>
              </p:cNvSpPr>
              <p:nvPr/>
            </p:nvSpPr>
            <p:spPr bwMode="auto">
              <a:xfrm>
                <a:off x="3398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85" name="Line 5241"/>
              <p:cNvSpPr>
                <a:spLocks noChangeShapeType="1"/>
              </p:cNvSpPr>
              <p:nvPr/>
            </p:nvSpPr>
            <p:spPr bwMode="auto">
              <a:xfrm flipV="1">
                <a:off x="341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Line 5242"/>
              <p:cNvSpPr>
                <a:spLocks noChangeShapeType="1"/>
              </p:cNvSpPr>
              <p:nvPr/>
            </p:nvSpPr>
            <p:spPr bwMode="auto">
              <a:xfrm>
                <a:off x="341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7" name="Line 5243"/>
              <p:cNvSpPr>
                <a:spLocks noChangeShapeType="1"/>
              </p:cNvSpPr>
              <p:nvPr/>
            </p:nvSpPr>
            <p:spPr bwMode="auto">
              <a:xfrm flipH="1">
                <a:off x="340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8" name="Line 5244"/>
              <p:cNvSpPr>
                <a:spLocks noChangeShapeType="1"/>
              </p:cNvSpPr>
              <p:nvPr/>
            </p:nvSpPr>
            <p:spPr bwMode="auto">
              <a:xfrm>
                <a:off x="341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Rectangle 5245"/>
              <p:cNvSpPr>
                <a:spLocks noChangeArrowheads="1"/>
              </p:cNvSpPr>
              <p:nvPr/>
            </p:nvSpPr>
            <p:spPr bwMode="auto">
              <a:xfrm>
                <a:off x="3404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90" name="Line 5246"/>
              <p:cNvSpPr>
                <a:spLocks noChangeShapeType="1"/>
              </p:cNvSpPr>
              <p:nvPr/>
            </p:nvSpPr>
            <p:spPr bwMode="auto">
              <a:xfrm flipV="1">
                <a:off x="341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Line 5247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Line 5248"/>
              <p:cNvSpPr>
                <a:spLocks noChangeShapeType="1"/>
              </p:cNvSpPr>
              <p:nvPr/>
            </p:nvSpPr>
            <p:spPr bwMode="auto">
              <a:xfrm flipH="1">
                <a:off x="341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Line 5249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4" name="Rectangle 5250"/>
              <p:cNvSpPr>
                <a:spLocks noChangeArrowheads="1"/>
              </p:cNvSpPr>
              <p:nvPr/>
            </p:nvSpPr>
            <p:spPr bwMode="auto">
              <a:xfrm>
                <a:off x="3404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95" name="Line 5251"/>
              <p:cNvSpPr>
                <a:spLocks noChangeShapeType="1"/>
              </p:cNvSpPr>
              <p:nvPr/>
            </p:nvSpPr>
            <p:spPr bwMode="auto">
              <a:xfrm flipV="1">
                <a:off x="341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6" name="Line 5252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7" name="Line 5253"/>
              <p:cNvSpPr>
                <a:spLocks noChangeShapeType="1"/>
              </p:cNvSpPr>
              <p:nvPr/>
            </p:nvSpPr>
            <p:spPr bwMode="auto">
              <a:xfrm flipH="1">
                <a:off x="341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8" name="Line 5254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Rectangle 5255"/>
              <p:cNvSpPr>
                <a:spLocks noChangeArrowheads="1"/>
              </p:cNvSpPr>
              <p:nvPr/>
            </p:nvSpPr>
            <p:spPr bwMode="auto">
              <a:xfrm>
                <a:off x="3404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00" name="Line 5256"/>
              <p:cNvSpPr>
                <a:spLocks noChangeShapeType="1"/>
              </p:cNvSpPr>
              <p:nvPr/>
            </p:nvSpPr>
            <p:spPr bwMode="auto">
              <a:xfrm flipV="1">
                <a:off x="341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Line 5257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2" name="Line 5258"/>
              <p:cNvSpPr>
                <a:spLocks noChangeShapeType="1"/>
              </p:cNvSpPr>
              <p:nvPr/>
            </p:nvSpPr>
            <p:spPr bwMode="auto">
              <a:xfrm flipH="1">
                <a:off x="341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Line 5259"/>
              <p:cNvSpPr>
                <a:spLocks noChangeShapeType="1"/>
              </p:cNvSpPr>
              <p:nvPr/>
            </p:nvSpPr>
            <p:spPr bwMode="auto">
              <a:xfrm>
                <a:off x="341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4" name="Rectangle 5260"/>
              <p:cNvSpPr>
                <a:spLocks noChangeArrowheads="1"/>
              </p:cNvSpPr>
              <p:nvPr/>
            </p:nvSpPr>
            <p:spPr bwMode="auto">
              <a:xfrm>
                <a:off x="341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05" name="Line 5261"/>
              <p:cNvSpPr>
                <a:spLocks noChangeShapeType="1"/>
              </p:cNvSpPr>
              <p:nvPr/>
            </p:nvSpPr>
            <p:spPr bwMode="auto">
              <a:xfrm flipV="1">
                <a:off x="342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6" name="Line 5262"/>
              <p:cNvSpPr>
                <a:spLocks noChangeShapeType="1"/>
              </p:cNvSpPr>
              <p:nvPr/>
            </p:nvSpPr>
            <p:spPr bwMode="auto">
              <a:xfrm>
                <a:off x="34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Line 5263"/>
              <p:cNvSpPr>
                <a:spLocks noChangeShapeType="1"/>
              </p:cNvSpPr>
              <p:nvPr/>
            </p:nvSpPr>
            <p:spPr bwMode="auto">
              <a:xfrm flipH="1">
                <a:off x="341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Line 5264"/>
              <p:cNvSpPr>
                <a:spLocks noChangeShapeType="1"/>
              </p:cNvSpPr>
              <p:nvPr/>
            </p:nvSpPr>
            <p:spPr bwMode="auto">
              <a:xfrm>
                <a:off x="342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Rectangle 5265"/>
              <p:cNvSpPr>
                <a:spLocks noChangeArrowheads="1"/>
              </p:cNvSpPr>
              <p:nvPr/>
            </p:nvSpPr>
            <p:spPr bwMode="auto">
              <a:xfrm>
                <a:off x="3411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10" name="Line 5266"/>
              <p:cNvSpPr>
                <a:spLocks noChangeShapeType="1"/>
              </p:cNvSpPr>
              <p:nvPr/>
            </p:nvSpPr>
            <p:spPr bwMode="auto">
              <a:xfrm flipV="1">
                <a:off x="34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Line 5267"/>
              <p:cNvSpPr>
                <a:spLocks noChangeShapeType="1"/>
              </p:cNvSpPr>
              <p:nvPr/>
            </p:nvSpPr>
            <p:spPr bwMode="auto">
              <a:xfrm>
                <a:off x="342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2" name="Line 5268"/>
              <p:cNvSpPr>
                <a:spLocks noChangeShapeType="1"/>
              </p:cNvSpPr>
              <p:nvPr/>
            </p:nvSpPr>
            <p:spPr bwMode="auto">
              <a:xfrm flipH="1">
                <a:off x="341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3" name="Line 5269"/>
              <p:cNvSpPr>
                <a:spLocks noChangeShapeType="1"/>
              </p:cNvSpPr>
              <p:nvPr/>
            </p:nvSpPr>
            <p:spPr bwMode="auto">
              <a:xfrm>
                <a:off x="3424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Rectangle 5270"/>
              <p:cNvSpPr>
                <a:spLocks noChangeArrowheads="1"/>
              </p:cNvSpPr>
              <p:nvPr/>
            </p:nvSpPr>
            <p:spPr bwMode="auto">
              <a:xfrm>
                <a:off x="341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15" name="Line 5271"/>
              <p:cNvSpPr>
                <a:spLocks noChangeShapeType="1"/>
              </p:cNvSpPr>
              <p:nvPr/>
            </p:nvSpPr>
            <p:spPr bwMode="auto">
              <a:xfrm flipV="1">
                <a:off x="342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Line 5272"/>
              <p:cNvSpPr>
                <a:spLocks noChangeShapeType="1"/>
              </p:cNvSpPr>
              <p:nvPr/>
            </p:nvSpPr>
            <p:spPr bwMode="auto">
              <a:xfrm>
                <a:off x="34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Line 5273"/>
              <p:cNvSpPr>
                <a:spLocks noChangeShapeType="1"/>
              </p:cNvSpPr>
              <p:nvPr/>
            </p:nvSpPr>
            <p:spPr bwMode="auto">
              <a:xfrm flipH="1">
                <a:off x="341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Line 5274"/>
              <p:cNvSpPr>
                <a:spLocks noChangeShapeType="1"/>
              </p:cNvSpPr>
              <p:nvPr/>
            </p:nvSpPr>
            <p:spPr bwMode="auto">
              <a:xfrm>
                <a:off x="342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9" name="Rectangle 5275"/>
              <p:cNvSpPr>
                <a:spLocks noChangeArrowheads="1"/>
              </p:cNvSpPr>
              <p:nvPr/>
            </p:nvSpPr>
            <p:spPr bwMode="auto">
              <a:xfrm>
                <a:off x="3417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20" name="Line 5276"/>
              <p:cNvSpPr>
                <a:spLocks noChangeShapeType="1"/>
              </p:cNvSpPr>
              <p:nvPr/>
            </p:nvSpPr>
            <p:spPr bwMode="auto">
              <a:xfrm flipV="1">
                <a:off x="343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1" name="Line 5277"/>
              <p:cNvSpPr>
                <a:spLocks noChangeShapeType="1"/>
              </p:cNvSpPr>
              <p:nvPr/>
            </p:nvSpPr>
            <p:spPr bwMode="auto">
              <a:xfrm>
                <a:off x="343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2" name="Line 5278"/>
              <p:cNvSpPr>
                <a:spLocks noChangeShapeType="1"/>
              </p:cNvSpPr>
              <p:nvPr/>
            </p:nvSpPr>
            <p:spPr bwMode="auto">
              <a:xfrm flipH="1">
                <a:off x="3424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3" name="Line 5279"/>
              <p:cNvSpPr>
                <a:spLocks noChangeShapeType="1"/>
              </p:cNvSpPr>
              <p:nvPr/>
            </p:nvSpPr>
            <p:spPr bwMode="auto">
              <a:xfrm>
                <a:off x="3430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4" name="Rectangle 5280"/>
              <p:cNvSpPr>
                <a:spLocks noChangeArrowheads="1"/>
              </p:cNvSpPr>
              <p:nvPr/>
            </p:nvSpPr>
            <p:spPr bwMode="auto">
              <a:xfrm>
                <a:off x="3417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25" name="Line 5281"/>
              <p:cNvSpPr>
                <a:spLocks noChangeShapeType="1"/>
              </p:cNvSpPr>
              <p:nvPr/>
            </p:nvSpPr>
            <p:spPr bwMode="auto">
              <a:xfrm flipV="1">
                <a:off x="343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6" name="Line 5282"/>
              <p:cNvSpPr>
                <a:spLocks noChangeShapeType="1"/>
              </p:cNvSpPr>
              <p:nvPr/>
            </p:nvSpPr>
            <p:spPr bwMode="auto">
              <a:xfrm>
                <a:off x="343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7" name="Line 5283"/>
              <p:cNvSpPr>
                <a:spLocks noChangeShapeType="1"/>
              </p:cNvSpPr>
              <p:nvPr/>
            </p:nvSpPr>
            <p:spPr bwMode="auto">
              <a:xfrm flipH="1">
                <a:off x="3424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8" name="Line 5284"/>
              <p:cNvSpPr>
                <a:spLocks noChangeShapeType="1"/>
              </p:cNvSpPr>
              <p:nvPr/>
            </p:nvSpPr>
            <p:spPr bwMode="auto">
              <a:xfrm>
                <a:off x="343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9" name="Rectangle 5285"/>
              <p:cNvSpPr>
                <a:spLocks noChangeArrowheads="1"/>
              </p:cNvSpPr>
              <p:nvPr/>
            </p:nvSpPr>
            <p:spPr bwMode="auto">
              <a:xfrm>
                <a:off x="3417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30" name="Line 5286"/>
              <p:cNvSpPr>
                <a:spLocks noChangeShapeType="1"/>
              </p:cNvSpPr>
              <p:nvPr/>
            </p:nvSpPr>
            <p:spPr bwMode="auto">
              <a:xfrm flipV="1">
                <a:off x="343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Line 5287"/>
              <p:cNvSpPr>
                <a:spLocks noChangeShapeType="1"/>
              </p:cNvSpPr>
              <p:nvPr/>
            </p:nvSpPr>
            <p:spPr bwMode="auto">
              <a:xfrm>
                <a:off x="343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Line 5288"/>
              <p:cNvSpPr>
                <a:spLocks noChangeShapeType="1"/>
              </p:cNvSpPr>
              <p:nvPr/>
            </p:nvSpPr>
            <p:spPr bwMode="auto">
              <a:xfrm flipH="1">
                <a:off x="3424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Line 5289"/>
              <p:cNvSpPr>
                <a:spLocks noChangeShapeType="1"/>
              </p:cNvSpPr>
              <p:nvPr/>
            </p:nvSpPr>
            <p:spPr bwMode="auto">
              <a:xfrm>
                <a:off x="343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Rectangle 5290"/>
              <p:cNvSpPr>
                <a:spLocks noChangeArrowheads="1"/>
              </p:cNvSpPr>
              <p:nvPr/>
            </p:nvSpPr>
            <p:spPr bwMode="auto">
              <a:xfrm>
                <a:off x="3424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35" name="Line 5291"/>
              <p:cNvSpPr>
                <a:spLocks noChangeShapeType="1"/>
              </p:cNvSpPr>
              <p:nvPr/>
            </p:nvSpPr>
            <p:spPr bwMode="auto">
              <a:xfrm flipV="1">
                <a:off x="34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6" name="Line 5292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Line 5293"/>
              <p:cNvSpPr>
                <a:spLocks noChangeShapeType="1"/>
              </p:cNvSpPr>
              <p:nvPr/>
            </p:nvSpPr>
            <p:spPr bwMode="auto">
              <a:xfrm flipH="1">
                <a:off x="343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Line 5294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Rectangle 5295"/>
              <p:cNvSpPr>
                <a:spLocks noChangeArrowheads="1"/>
              </p:cNvSpPr>
              <p:nvPr/>
            </p:nvSpPr>
            <p:spPr bwMode="auto">
              <a:xfrm>
                <a:off x="3424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40" name="Line 5296"/>
              <p:cNvSpPr>
                <a:spLocks noChangeShapeType="1"/>
              </p:cNvSpPr>
              <p:nvPr/>
            </p:nvSpPr>
            <p:spPr bwMode="auto">
              <a:xfrm flipV="1">
                <a:off x="34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Line 5297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2" name="Line 5298"/>
              <p:cNvSpPr>
                <a:spLocks noChangeShapeType="1"/>
              </p:cNvSpPr>
              <p:nvPr/>
            </p:nvSpPr>
            <p:spPr bwMode="auto">
              <a:xfrm flipH="1">
                <a:off x="343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3" name="Line 5299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4" name="Rectangle 5300"/>
              <p:cNvSpPr>
                <a:spLocks noChangeArrowheads="1"/>
              </p:cNvSpPr>
              <p:nvPr/>
            </p:nvSpPr>
            <p:spPr bwMode="auto">
              <a:xfrm>
                <a:off x="3424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45" name="Line 5301"/>
              <p:cNvSpPr>
                <a:spLocks noChangeShapeType="1"/>
              </p:cNvSpPr>
              <p:nvPr/>
            </p:nvSpPr>
            <p:spPr bwMode="auto">
              <a:xfrm flipV="1">
                <a:off x="34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6" name="Line 5302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7" name="Line 5303"/>
              <p:cNvSpPr>
                <a:spLocks noChangeShapeType="1"/>
              </p:cNvSpPr>
              <p:nvPr/>
            </p:nvSpPr>
            <p:spPr bwMode="auto">
              <a:xfrm flipH="1">
                <a:off x="343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8" name="Line 5304"/>
              <p:cNvSpPr>
                <a:spLocks noChangeShapeType="1"/>
              </p:cNvSpPr>
              <p:nvPr/>
            </p:nvSpPr>
            <p:spPr bwMode="auto">
              <a:xfrm>
                <a:off x="343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9" name="Rectangle 5305"/>
              <p:cNvSpPr>
                <a:spLocks noChangeArrowheads="1"/>
              </p:cNvSpPr>
              <p:nvPr/>
            </p:nvSpPr>
            <p:spPr bwMode="auto">
              <a:xfrm>
                <a:off x="3430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50" name="Line 5306"/>
              <p:cNvSpPr>
                <a:spLocks noChangeShapeType="1"/>
              </p:cNvSpPr>
              <p:nvPr/>
            </p:nvSpPr>
            <p:spPr bwMode="auto">
              <a:xfrm flipV="1">
                <a:off x="344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1" name="Line 5307"/>
              <p:cNvSpPr>
                <a:spLocks noChangeShapeType="1"/>
              </p:cNvSpPr>
              <p:nvPr/>
            </p:nvSpPr>
            <p:spPr bwMode="auto">
              <a:xfrm>
                <a:off x="344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2" name="Line 5308"/>
              <p:cNvSpPr>
                <a:spLocks noChangeShapeType="1"/>
              </p:cNvSpPr>
              <p:nvPr/>
            </p:nvSpPr>
            <p:spPr bwMode="auto">
              <a:xfrm flipH="1">
                <a:off x="3437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Line 5309"/>
              <p:cNvSpPr>
                <a:spLocks noChangeShapeType="1"/>
              </p:cNvSpPr>
              <p:nvPr/>
            </p:nvSpPr>
            <p:spPr bwMode="auto">
              <a:xfrm>
                <a:off x="3443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Rectangle 5310"/>
              <p:cNvSpPr>
                <a:spLocks noChangeArrowheads="1"/>
              </p:cNvSpPr>
              <p:nvPr/>
            </p:nvSpPr>
            <p:spPr bwMode="auto">
              <a:xfrm>
                <a:off x="3430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55" name="Line 5311"/>
              <p:cNvSpPr>
                <a:spLocks noChangeShapeType="1"/>
              </p:cNvSpPr>
              <p:nvPr/>
            </p:nvSpPr>
            <p:spPr bwMode="auto">
              <a:xfrm flipV="1">
                <a:off x="344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Line 5312"/>
              <p:cNvSpPr>
                <a:spLocks noChangeShapeType="1"/>
              </p:cNvSpPr>
              <p:nvPr/>
            </p:nvSpPr>
            <p:spPr bwMode="auto">
              <a:xfrm>
                <a:off x="344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Line 5313"/>
              <p:cNvSpPr>
                <a:spLocks noChangeShapeType="1"/>
              </p:cNvSpPr>
              <p:nvPr/>
            </p:nvSpPr>
            <p:spPr bwMode="auto">
              <a:xfrm flipH="1">
                <a:off x="343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8" name="Line 5314"/>
              <p:cNvSpPr>
                <a:spLocks noChangeShapeType="1"/>
              </p:cNvSpPr>
              <p:nvPr/>
            </p:nvSpPr>
            <p:spPr bwMode="auto">
              <a:xfrm>
                <a:off x="3443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9" name="Rectangle 5315"/>
              <p:cNvSpPr>
                <a:spLocks noChangeArrowheads="1"/>
              </p:cNvSpPr>
              <p:nvPr/>
            </p:nvSpPr>
            <p:spPr bwMode="auto">
              <a:xfrm>
                <a:off x="3430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60" name="Line 5316"/>
              <p:cNvSpPr>
                <a:spLocks noChangeShapeType="1"/>
              </p:cNvSpPr>
              <p:nvPr/>
            </p:nvSpPr>
            <p:spPr bwMode="auto">
              <a:xfrm flipV="1">
                <a:off x="344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1" name="Line 5317"/>
              <p:cNvSpPr>
                <a:spLocks noChangeShapeType="1"/>
              </p:cNvSpPr>
              <p:nvPr/>
            </p:nvSpPr>
            <p:spPr bwMode="auto">
              <a:xfrm>
                <a:off x="344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2" name="Line 5318"/>
              <p:cNvSpPr>
                <a:spLocks noChangeShapeType="1"/>
              </p:cNvSpPr>
              <p:nvPr/>
            </p:nvSpPr>
            <p:spPr bwMode="auto">
              <a:xfrm flipH="1">
                <a:off x="343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Line 5319"/>
              <p:cNvSpPr>
                <a:spLocks noChangeShapeType="1"/>
              </p:cNvSpPr>
              <p:nvPr/>
            </p:nvSpPr>
            <p:spPr bwMode="auto">
              <a:xfrm>
                <a:off x="3443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Rectangle 5320"/>
              <p:cNvSpPr>
                <a:spLocks noChangeArrowheads="1"/>
              </p:cNvSpPr>
              <p:nvPr/>
            </p:nvSpPr>
            <p:spPr bwMode="auto">
              <a:xfrm>
                <a:off x="3437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65" name="Line 5321"/>
              <p:cNvSpPr>
                <a:spLocks noChangeShapeType="1"/>
              </p:cNvSpPr>
              <p:nvPr/>
            </p:nvSpPr>
            <p:spPr bwMode="auto">
              <a:xfrm flipV="1">
                <a:off x="345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6" name="Line 5322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7" name="Line 5323"/>
              <p:cNvSpPr>
                <a:spLocks noChangeShapeType="1"/>
              </p:cNvSpPr>
              <p:nvPr/>
            </p:nvSpPr>
            <p:spPr bwMode="auto">
              <a:xfrm flipH="1">
                <a:off x="3443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8" name="Line 5324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9" name="Rectangle 5325"/>
              <p:cNvSpPr>
                <a:spLocks noChangeArrowheads="1"/>
              </p:cNvSpPr>
              <p:nvPr/>
            </p:nvSpPr>
            <p:spPr bwMode="auto">
              <a:xfrm>
                <a:off x="3437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70" name="Line 5326"/>
              <p:cNvSpPr>
                <a:spLocks noChangeShapeType="1"/>
              </p:cNvSpPr>
              <p:nvPr/>
            </p:nvSpPr>
            <p:spPr bwMode="auto">
              <a:xfrm flipV="1">
                <a:off x="345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1" name="Line 5327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Line 5328"/>
              <p:cNvSpPr>
                <a:spLocks noChangeShapeType="1"/>
              </p:cNvSpPr>
              <p:nvPr/>
            </p:nvSpPr>
            <p:spPr bwMode="auto">
              <a:xfrm flipH="1">
                <a:off x="3443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3" name="Line 5329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Rectangle 5330"/>
              <p:cNvSpPr>
                <a:spLocks noChangeArrowheads="1"/>
              </p:cNvSpPr>
              <p:nvPr/>
            </p:nvSpPr>
            <p:spPr bwMode="auto">
              <a:xfrm>
                <a:off x="3437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75" name="Line 5331"/>
              <p:cNvSpPr>
                <a:spLocks noChangeShapeType="1"/>
              </p:cNvSpPr>
              <p:nvPr/>
            </p:nvSpPr>
            <p:spPr bwMode="auto">
              <a:xfrm flipV="1">
                <a:off x="345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6" name="Line 5332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7" name="Line 5333"/>
              <p:cNvSpPr>
                <a:spLocks noChangeShapeType="1"/>
              </p:cNvSpPr>
              <p:nvPr/>
            </p:nvSpPr>
            <p:spPr bwMode="auto">
              <a:xfrm flipH="1">
                <a:off x="3443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8" name="Line 5334"/>
              <p:cNvSpPr>
                <a:spLocks noChangeShapeType="1"/>
              </p:cNvSpPr>
              <p:nvPr/>
            </p:nvSpPr>
            <p:spPr bwMode="auto">
              <a:xfrm>
                <a:off x="345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9" name="Rectangle 5335"/>
              <p:cNvSpPr>
                <a:spLocks noChangeArrowheads="1"/>
              </p:cNvSpPr>
              <p:nvPr/>
            </p:nvSpPr>
            <p:spPr bwMode="auto">
              <a:xfrm>
                <a:off x="3443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80" name="Line 5336"/>
              <p:cNvSpPr>
                <a:spLocks noChangeShapeType="1"/>
              </p:cNvSpPr>
              <p:nvPr/>
            </p:nvSpPr>
            <p:spPr bwMode="auto">
              <a:xfrm flipV="1">
                <a:off x="345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" name="Line 5337"/>
              <p:cNvSpPr>
                <a:spLocks noChangeShapeType="1"/>
              </p:cNvSpPr>
              <p:nvPr/>
            </p:nvSpPr>
            <p:spPr bwMode="auto">
              <a:xfrm>
                <a:off x="345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" name="Line 5338"/>
              <p:cNvSpPr>
                <a:spLocks noChangeShapeType="1"/>
              </p:cNvSpPr>
              <p:nvPr/>
            </p:nvSpPr>
            <p:spPr bwMode="auto">
              <a:xfrm flipH="1">
                <a:off x="345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3" name="Line 5339"/>
              <p:cNvSpPr>
                <a:spLocks noChangeShapeType="1"/>
              </p:cNvSpPr>
              <p:nvPr/>
            </p:nvSpPr>
            <p:spPr bwMode="auto">
              <a:xfrm>
                <a:off x="345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4" name="Rectangle 5340"/>
              <p:cNvSpPr>
                <a:spLocks noChangeArrowheads="1"/>
              </p:cNvSpPr>
              <p:nvPr/>
            </p:nvSpPr>
            <p:spPr bwMode="auto">
              <a:xfrm>
                <a:off x="3443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85" name="Line 5341"/>
              <p:cNvSpPr>
                <a:spLocks noChangeShapeType="1"/>
              </p:cNvSpPr>
              <p:nvPr/>
            </p:nvSpPr>
            <p:spPr bwMode="auto">
              <a:xfrm flipV="1">
                <a:off x="345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Line 5342"/>
              <p:cNvSpPr>
                <a:spLocks noChangeShapeType="1"/>
              </p:cNvSpPr>
              <p:nvPr/>
            </p:nvSpPr>
            <p:spPr bwMode="auto">
              <a:xfrm>
                <a:off x="345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Line 5343"/>
              <p:cNvSpPr>
                <a:spLocks noChangeShapeType="1"/>
              </p:cNvSpPr>
              <p:nvPr/>
            </p:nvSpPr>
            <p:spPr bwMode="auto">
              <a:xfrm flipH="1">
                <a:off x="345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Line 5344"/>
              <p:cNvSpPr>
                <a:spLocks noChangeShapeType="1"/>
              </p:cNvSpPr>
              <p:nvPr/>
            </p:nvSpPr>
            <p:spPr bwMode="auto">
              <a:xfrm>
                <a:off x="345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Rectangle 5345"/>
              <p:cNvSpPr>
                <a:spLocks noChangeArrowheads="1"/>
              </p:cNvSpPr>
              <p:nvPr/>
            </p:nvSpPr>
            <p:spPr bwMode="auto">
              <a:xfrm>
                <a:off x="3450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90" name="Line 5346"/>
              <p:cNvSpPr>
                <a:spLocks noChangeShapeType="1"/>
              </p:cNvSpPr>
              <p:nvPr/>
            </p:nvSpPr>
            <p:spPr bwMode="auto">
              <a:xfrm flipV="1">
                <a:off x="346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1" name="Line 5347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2" name="Line 5348"/>
              <p:cNvSpPr>
                <a:spLocks noChangeShapeType="1"/>
              </p:cNvSpPr>
              <p:nvPr/>
            </p:nvSpPr>
            <p:spPr bwMode="auto">
              <a:xfrm flipH="1">
                <a:off x="345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3" name="Line 5349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4" name="Rectangle 5350"/>
              <p:cNvSpPr>
                <a:spLocks noChangeArrowheads="1"/>
              </p:cNvSpPr>
              <p:nvPr/>
            </p:nvSpPr>
            <p:spPr bwMode="auto">
              <a:xfrm>
                <a:off x="3450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795" name="Line 5351"/>
              <p:cNvSpPr>
                <a:spLocks noChangeShapeType="1"/>
              </p:cNvSpPr>
              <p:nvPr/>
            </p:nvSpPr>
            <p:spPr bwMode="auto">
              <a:xfrm flipV="1">
                <a:off x="346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6" name="Line 5352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7" name="Line 5353"/>
              <p:cNvSpPr>
                <a:spLocks noChangeShapeType="1"/>
              </p:cNvSpPr>
              <p:nvPr/>
            </p:nvSpPr>
            <p:spPr bwMode="auto">
              <a:xfrm flipH="1">
                <a:off x="345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8" name="Line 5354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9" name="Rectangle 5355"/>
              <p:cNvSpPr>
                <a:spLocks noChangeArrowheads="1"/>
              </p:cNvSpPr>
              <p:nvPr/>
            </p:nvSpPr>
            <p:spPr bwMode="auto">
              <a:xfrm>
                <a:off x="3450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00" name="Line 5356"/>
              <p:cNvSpPr>
                <a:spLocks noChangeShapeType="1"/>
              </p:cNvSpPr>
              <p:nvPr/>
            </p:nvSpPr>
            <p:spPr bwMode="auto">
              <a:xfrm flipV="1">
                <a:off x="346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1" name="Line 5357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2" name="Line 5358"/>
              <p:cNvSpPr>
                <a:spLocks noChangeShapeType="1"/>
              </p:cNvSpPr>
              <p:nvPr/>
            </p:nvSpPr>
            <p:spPr bwMode="auto">
              <a:xfrm flipH="1">
                <a:off x="345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3" name="Line 5359"/>
              <p:cNvSpPr>
                <a:spLocks noChangeShapeType="1"/>
              </p:cNvSpPr>
              <p:nvPr/>
            </p:nvSpPr>
            <p:spPr bwMode="auto">
              <a:xfrm>
                <a:off x="346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Rectangle 5360"/>
              <p:cNvSpPr>
                <a:spLocks noChangeArrowheads="1"/>
              </p:cNvSpPr>
              <p:nvPr/>
            </p:nvSpPr>
            <p:spPr bwMode="auto">
              <a:xfrm>
                <a:off x="345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05" name="Line 5361"/>
              <p:cNvSpPr>
                <a:spLocks noChangeShapeType="1"/>
              </p:cNvSpPr>
              <p:nvPr/>
            </p:nvSpPr>
            <p:spPr bwMode="auto">
              <a:xfrm flipV="1">
                <a:off x="346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Line 5362"/>
              <p:cNvSpPr>
                <a:spLocks noChangeShapeType="1"/>
              </p:cNvSpPr>
              <p:nvPr/>
            </p:nvSpPr>
            <p:spPr bwMode="auto">
              <a:xfrm>
                <a:off x="346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Line 5363"/>
              <p:cNvSpPr>
                <a:spLocks noChangeShapeType="1"/>
              </p:cNvSpPr>
              <p:nvPr/>
            </p:nvSpPr>
            <p:spPr bwMode="auto">
              <a:xfrm flipH="1">
                <a:off x="346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8" name="Line 5364"/>
              <p:cNvSpPr>
                <a:spLocks noChangeShapeType="1"/>
              </p:cNvSpPr>
              <p:nvPr/>
            </p:nvSpPr>
            <p:spPr bwMode="auto">
              <a:xfrm>
                <a:off x="3469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9" name="Rectangle 5365"/>
              <p:cNvSpPr>
                <a:spLocks noChangeArrowheads="1"/>
              </p:cNvSpPr>
              <p:nvPr/>
            </p:nvSpPr>
            <p:spPr bwMode="auto">
              <a:xfrm>
                <a:off x="345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10" name="Line 5366"/>
              <p:cNvSpPr>
                <a:spLocks noChangeShapeType="1"/>
              </p:cNvSpPr>
              <p:nvPr/>
            </p:nvSpPr>
            <p:spPr bwMode="auto">
              <a:xfrm flipV="1">
                <a:off x="346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1" name="Line 5367"/>
              <p:cNvSpPr>
                <a:spLocks noChangeShapeType="1"/>
              </p:cNvSpPr>
              <p:nvPr/>
            </p:nvSpPr>
            <p:spPr bwMode="auto">
              <a:xfrm>
                <a:off x="346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2" name="Line 5368"/>
              <p:cNvSpPr>
                <a:spLocks noChangeShapeType="1"/>
              </p:cNvSpPr>
              <p:nvPr/>
            </p:nvSpPr>
            <p:spPr bwMode="auto">
              <a:xfrm flipH="1">
                <a:off x="3463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3" name="Line 5369"/>
              <p:cNvSpPr>
                <a:spLocks noChangeShapeType="1"/>
              </p:cNvSpPr>
              <p:nvPr/>
            </p:nvSpPr>
            <p:spPr bwMode="auto">
              <a:xfrm>
                <a:off x="3469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4" name="Rectangle 5370"/>
              <p:cNvSpPr>
                <a:spLocks noChangeArrowheads="1"/>
              </p:cNvSpPr>
              <p:nvPr/>
            </p:nvSpPr>
            <p:spPr bwMode="auto">
              <a:xfrm>
                <a:off x="345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15" name="Line 5371"/>
              <p:cNvSpPr>
                <a:spLocks noChangeShapeType="1"/>
              </p:cNvSpPr>
              <p:nvPr/>
            </p:nvSpPr>
            <p:spPr bwMode="auto">
              <a:xfrm flipV="1">
                <a:off x="346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6" name="Line 5372"/>
              <p:cNvSpPr>
                <a:spLocks noChangeShapeType="1"/>
              </p:cNvSpPr>
              <p:nvPr/>
            </p:nvSpPr>
            <p:spPr bwMode="auto">
              <a:xfrm>
                <a:off x="346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7" name="Line 5373"/>
              <p:cNvSpPr>
                <a:spLocks noChangeShapeType="1"/>
              </p:cNvSpPr>
              <p:nvPr/>
            </p:nvSpPr>
            <p:spPr bwMode="auto">
              <a:xfrm flipH="1">
                <a:off x="346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Line 5374"/>
              <p:cNvSpPr>
                <a:spLocks noChangeShapeType="1"/>
              </p:cNvSpPr>
              <p:nvPr/>
            </p:nvSpPr>
            <p:spPr bwMode="auto">
              <a:xfrm>
                <a:off x="3469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Rectangle 5375"/>
              <p:cNvSpPr>
                <a:spLocks noChangeArrowheads="1"/>
              </p:cNvSpPr>
              <p:nvPr/>
            </p:nvSpPr>
            <p:spPr bwMode="auto">
              <a:xfrm>
                <a:off x="3463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20" name="Line 5376"/>
              <p:cNvSpPr>
                <a:spLocks noChangeShapeType="1"/>
              </p:cNvSpPr>
              <p:nvPr/>
            </p:nvSpPr>
            <p:spPr bwMode="auto">
              <a:xfrm flipV="1">
                <a:off x="347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Line 5377"/>
              <p:cNvSpPr>
                <a:spLocks noChangeShapeType="1"/>
              </p:cNvSpPr>
              <p:nvPr/>
            </p:nvSpPr>
            <p:spPr bwMode="auto">
              <a:xfrm>
                <a:off x="347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2" name="Line 5378"/>
              <p:cNvSpPr>
                <a:spLocks noChangeShapeType="1"/>
              </p:cNvSpPr>
              <p:nvPr/>
            </p:nvSpPr>
            <p:spPr bwMode="auto">
              <a:xfrm flipH="1">
                <a:off x="3469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3" name="Line 5379"/>
              <p:cNvSpPr>
                <a:spLocks noChangeShapeType="1"/>
              </p:cNvSpPr>
              <p:nvPr/>
            </p:nvSpPr>
            <p:spPr bwMode="auto">
              <a:xfrm>
                <a:off x="3476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4" name="Rectangle 5380"/>
              <p:cNvSpPr>
                <a:spLocks noChangeArrowheads="1"/>
              </p:cNvSpPr>
              <p:nvPr/>
            </p:nvSpPr>
            <p:spPr bwMode="auto">
              <a:xfrm>
                <a:off x="3463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25" name="Line 5381"/>
              <p:cNvSpPr>
                <a:spLocks noChangeShapeType="1"/>
              </p:cNvSpPr>
              <p:nvPr/>
            </p:nvSpPr>
            <p:spPr bwMode="auto">
              <a:xfrm flipV="1">
                <a:off x="347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6" name="Line 5382"/>
              <p:cNvSpPr>
                <a:spLocks noChangeShapeType="1"/>
              </p:cNvSpPr>
              <p:nvPr/>
            </p:nvSpPr>
            <p:spPr bwMode="auto">
              <a:xfrm>
                <a:off x="347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7" name="Line 5383"/>
              <p:cNvSpPr>
                <a:spLocks noChangeShapeType="1"/>
              </p:cNvSpPr>
              <p:nvPr/>
            </p:nvSpPr>
            <p:spPr bwMode="auto">
              <a:xfrm flipH="1">
                <a:off x="3469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8" name="Line 5384"/>
              <p:cNvSpPr>
                <a:spLocks noChangeShapeType="1"/>
              </p:cNvSpPr>
              <p:nvPr/>
            </p:nvSpPr>
            <p:spPr bwMode="auto">
              <a:xfrm>
                <a:off x="3476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9" name="Rectangle 5385"/>
              <p:cNvSpPr>
                <a:spLocks noChangeArrowheads="1"/>
              </p:cNvSpPr>
              <p:nvPr/>
            </p:nvSpPr>
            <p:spPr bwMode="auto">
              <a:xfrm>
                <a:off x="3463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30" name="Line 5386"/>
              <p:cNvSpPr>
                <a:spLocks noChangeShapeType="1"/>
              </p:cNvSpPr>
              <p:nvPr/>
            </p:nvSpPr>
            <p:spPr bwMode="auto">
              <a:xfrm flipV="1">
                <a:off x="347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1" name="Line 5387"/>
              <p:cNvSpPr>
                <a:spLocks noChangeShapeType="1"/>
              </p:cNvSpPr>
              <p:nvPr/>
            </p:nvSpPr>
            <p:spPr bwMode="auto">
              <a:xfrm>
                <a:off x="347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2" name="Line 5388"/>
              <p:cNvSpPr>
                <a:spLocks noChangeShapeType="1"/>
              </p:cNvSpPr>
              <p:nvPr/>
            </p:nvSpPr>
            <p:spPr bwMode="auto">
              <a:xfrm flipH="1">
                <a:off x="3469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3" name="Line 5389"/>
              <p:cNvSpPr>
                <a:spLocks noChangeShapeType="1"/>
              </p:cNvSpPr>
              <p:nvPr/>
            </p:nvSpPr>
            <p:spPr bwMode="auto">
              <a:xfrm>
                <a:off x="3476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4" name="Rectangle 5390"/>
              <p:cNvSpPr>
                <a:spLocks noChangeArrowheads="1"/>
              </p:cNvSpPr>
              <p:nvPr/>
            </p:nvSpPr>
            <p:spPr bwMode="auto">
              <a:xfrm>
                <a:off x="3469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35" name="Line 5391"/>
              <p:cNvSpPr>
                <a:spLocks noChangeShapeType="1"/>
              </p:cNvSpPr>
              <p:nvPr/>
            </p:nvSpPr>
            <p:spPr bwMode="auto">
              <a:xfrm flipV="1">
                <a:off x="348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6" name="Line 5392"/>
              <p:cNvSpPr>
                <a:spLocks noChangeShapeType="1"/>
              </p:cNvSpPr>
              <p:nvPr/>
            </p:nvSpPr>
            <p:spPr bwMode="auto">
              <a:xfrm>
                <a:off x="348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7" name="Line 5393"/>
              <p:cNvSpPr>
                <a:spLocks noChangeShapeType="1"/>
              </p:cNvSpPr>
              <p:nvPr/>
            </p:nvSpPr>
            <p:spPr bwMode="auto">
              <a:xfrm flipH="1">
                <a:off x="3476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8" name="Line 5394"/>
              <p:cNvSpPr>
                <a:spLocks noChangeShapeType="1"/>
              </p:cNvSpPr>
              <p:nvPr/>
            </p:nvSpPr>
            <p:spPr bwMode="auto">
              <a:xfrm>
                <a:off x="348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9" name="Rectangle 5395"/>
              <p:cNvSpPr>
                <a:spLocks noChangeArrowheads="1"/>
              </p:cNvSpPr>
              <p:nvPr/>
            </p:nvSpPr>
            <p:spPr bwMode="auto">
              <a:xfrm>
                <a:off x="346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40" name="Line 5396"/>
              <p:cNvSpPr>
                <a:spLocks noChangeShapeType="1"/>
              </p:cNvSpPr>
              <p:nvPr/>
            </p:nvSpPr>
            <p:spPr bwMode="auto">
              <a:xfrm flipV="1">
                <a:off x="348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1" name="Line 5397"/>
              <p:cNvSpPr>
                <a:spLocks noChangeShapeType="1"/>
              </p:cNvSpPr>
              <p:nvPr/>
            </p:nvSpPr>
            <p:spPr bwMode="auto">
              <a:xfrm>
                <a:off x="348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2" name="Line 5398"/>
              <p:cNvSpPr>
                <a:spLocks noChangeShapeType="1"/>
              </p:cNvSpPr>
              <p:nvPr/>
            </p:nvSpPr>
            <p:spPr bwMode="auto">
              <a:xfrm flipH="1">
                <a:off x="3476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3" name="Line 5399"/>
              <p:cNvSpPr>
                <a:spLocks noChangeShapeType="1"/>
              </p:cNvSpPr>
              <p:nvPr/>
            </p:nvSpPr>
            <p:spPr bwMode="auto">
              <a:xfrm>
                <a:off x="348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4" name="Rectangle 5400"/>
              <p:cNvSpPr>
                <a:spLocks noChangeArrowheads="1"/>
              </p:cNvSpPr>
              <p:nvPr/>
            </p:nvSpPr>
            <p:spPr bwMode="auto">
              <a:xfrm>
                <a:off x="3469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45" name="Line 5401"/>
              <p:cNvSpPr>
                <a:spLocks noChangeShapeType="1"/>
              </p:cNvSpPr>
              <p:nvPr/>
            </p:nvSpPr>
            <p:spPr bwMode="auto">
              <a:xfrm flipV="1">
                <a:off x="3482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6" name="Line 5402"/>
              <p:cNvSpPr>
                <a:spLocks noChangeShapeType="1"/>
              </p:cNvSpPr>
              <p:nvPr/>
            </p:nvSpPr>
            <p:spPr bwMode="auto">
              <a:xfrm>
                <a:off x="348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7" name="Line 5403"/>
              <p:cNvSpPr>
                <a:spLocks noChangeShapeType="1"/>
              </p:cNvSpPr>
              <p:nvPr/>
            </p:nvSpPr>
            <p:spPr bwMode="auto">
              <a:xfrm flipH="1">
                <a:off x="3476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8" name="Line 5404"/>
              <p:cNvSpPr>
                <a:spLocks noChangeShapeType="1"/>
              </p:cNvSpPr>
              <p:nvPr/>
            </p:nvSpPr>
            <p:spPr bwMode="auto">
              <a:xfrm>
                <a:off x="348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9" name="Rectangle 5405"/>
              <p:cNvSpPr>
                <a:spLocks noChangeArrowheads="1"/>
              </p:cNvSpPr>
              <p:nvPr/>
            </p:nvSpPr>
            <p:spPr bwMode="auto">
              <a:xfrm>
                <a:off x="347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50" name="Line 5406"/>
              <p:cNvSpPr>
                <a:spLocks noChangeShapeType="1"/>
              </p:cNvSpPr>
              <p:nvPr/>
            </p:nvSpPr>
            <p:spPr bwMode="auto">
              <a:xfrm flipV="1">
                <a:off x="348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1" name="Line 5407"/>
              <p:cNvSpPr>
                <a:spLocks noChangeShapeType="1"/>
              </p:cNvSpPr>
              <p:nvPr/>
            </p:nvSpPr>
            <p:spPr bwMode="auto">
              <a:xfrm>
                <a:off x="348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2" name="Line 5408"/>
              <p:cNvSpPr>
                <a:spLocks noChangeShapeType="1"/>
              </p:cNvSpPr>
              <p:nvPr/>
            </p:nvSpPr>
            <p:spPr bwMode="auto">
              <a:xfrm flipH="1">
                <a:off x="348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3" name="Line 5409"/>
              <p:cNvSpPr>
                <a:spLocks noChangeShapeType="1"/>
              </p:cNvSpPr>
              <p:nvPr/>
            </p:nvSpPr>
            <p:spPr bwMode="auto">
              <a:xfrm>
                <a:off x="348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4" name="Rectangle 5410"/>
              <p:cNvSpPr>
                <a:spLocks noChangeArrowheads="1"/>
              </p:cNvSpPr>
              <p:nvPr/>
            </p:nvSpPr>
            <p:spPr bwMode="auto">
              <a:xfrm>
                <a:off x="347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55" name="Line 5411"/>
              <p:cNvSpPr>
                <a:spLocks noChangeShapeType="1"/>
              </p:cNvSpPr>
              <p:nvPr/>
            </p:nvSpPr>
            <p:spPr bwMode="auto">
              <a:xfrm flipV="1">
                <a:off x="348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6" name="Line 5412"/>
              <p:cNvSpPr>
                <a:spLocks noChangeShapeType="1"/>
              </p:cNvSpPr>
              <p:nvPr/>
            </p:nvSpPr>
            <p:spPr bwMode="auto">
              <a:xfrm>
                <a:off x="348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7" name="Line 5413"/>
              <p:cNvSpPr>
                <a:spLocks noChangeShapeType="1"/>
              </p:cNvSpPr>
              <p:nvPr/>
            </p:nvSpPr>
            <p:spPr bwMode="auto">
              <a:xfrm flipH="1">
                <a:off x="348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8" name="Line 5414"/>
              <p:cNvSpPr>
                <a:spLocks noChangeShapeType="1"/>
              </p:cNvSpPr>
              <p:nvPr/>
            </p:nvSpPr>
            <p:spPr bwMode="auto">
              <a:xfrm>
                <a:off x="348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9" name="Rectangle 5415"/>
              <p:cNvSpPr>
                <a:spLocks noChangeArrowheads="1"/>
              </p:cNvSpPr>
              <p:nvPr/>
            </p:nvSpPr>
            <p:spPr bwMode="auto">
              <a:xfrm>
                <a:off x="347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60" name="Line 5416"/>
              <p:cNvSpPr>
                <a:spLocks noChangeShapeType="1"/>
              </p:cNvSpPr>
              <p:nvPr/>
            </p:nvSpPr>
            <p:spPr bwMode="auto">
              <a:xfrm flipV="1">
                <a:off x="348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1" name="Line 5417"/>
              <p:cNvSpPr>
                <a:spLocks noChangeShapeType="1"/>
              </p:cNvSpPr>
              <p:nvPr/>
            </p:nvSpPr>
            <p:spPr bwMode="auto">
              <a:xfrm>
                <a:off x="348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2" name="Line 5418"/>
              <p:cNvSpPr>
                <a:spLocks noChangeShapeType="1"/>
              </p:cNvSpPr>
              <p:nvPr/>
            </p:nvSpPr>
            <p:spPr bwMode="auto">
              <a:xfrm flipH="1">
                <a:off x="348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3" name="Line 5419"/>
              <p:cNvSpPr>
                <a:spLocks noChangeShapeType="1"/>
              </p:cNvSpPr>
              <p:nvPr/>
            </p:nvSpPr>
            <p:spPr bwMode="auto">
              <a:xfrm>
                <a:off x="348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4" name="Rectangle 5420"/>
              <p:cNvSpPr>
                <a:spLocks noChangeArrowheads="1"/>
              </p:cNvSpPr>
              <p:nvPr/>
            </p:nvSpPr>
            <p:spPr bwMode="auto">
              <a:xfrm>
                <a:off x="348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65" name="Line 5421"/>
              <p:cNvSpPr>
                <a:spLocks noChangeShapeType="1"/>
              </p:cNvSpPr>
              <p:nvPr/>
            </p:nvSpPr>
            <p:spPr bwMode="auto">
              <a:xfrm flipV="1">
                <a:off x="349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6" name="Line 5422"/>
              <p:cNvSpPr>
                <a:spLocks noChangeShapeType="1"/>
              </p:cNvSpPr>
              <p:nvPr/>
            </p:nvSpPr>
            <p:spPr bwMode="auto">
              <a:xfrm>
                <a:off x="349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7" name="Line 5423"/>
              <p:cNvSpPr>
                <a:spLocks noChangeShapeType="1"/>
              </p:cNvSpPr>
              <p:nvPr/>
            </p:nvSpPr>
            <p:spPr bwMode="auto">
              <a:xfrm flipH="1">
                <a:off x="348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8" name="Line 5424"/>
              <p:cNvSpPr>
                <a:spLocks noChangeShapeType="1"/>
              </p:cNvSpPr>
              <p:nvPr/>
            </p:nvSpPr>
            <p:spPr bwMode="auto">
              <a:xfrm>
                <a:off x="3495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9" name="Rectangle 5425"/>
              <p:cNvSpPr>
                <a:spLocks noChangeArrowheads="1"/>
              </p:cNvSpPr>
              <p:nvPr/>
            </p:nvSpPr>
            <p:spPr bwMode="auto">
              <a:xfrm>
                <a:off x="348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70" name="Line 5426"/>
              <p:cNvSpPr>
                <a:spLocks noChangeShapeType="1"/>
              </p:cNvSpPr>
              <p:nvPr/>
            </p:nvSpPr>
            <p:spPr bwMode="auto">
              <a:xfrm flipV="1">
                <a:off x="349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1" name="Line 5427"/>
              <p:cNvSpPr>
                <a:spLocks noChangeShapeType="1"/>
              </p:cNvSpPr>
              <p:nvPr/>
            </p:nvSpPr>
            <p:spPr bwMode="auto">
              <a:xfrm>
                <a:off x="349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2" name="Line 5428"/>
              <p:cNvSpPr>
                <a:spLocks noChangeShapeType="1"/>
              </p:cNvSpPr>
              <p:nvPr/>
            </p:nvSpPr>
            <p:spPr bwMode="auto">
              <a:xfrm flipH="1">
                <a:off x="348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3" name="Line 5429"/>
              <p:cNvSpPr>
                <a:spLocks noChangeShapeType="1"/>
              </p:cNvSpPr>
              <p:nvPr/>
            </p:nvSpPr>
            <p:spPr bwMode="auto">
              <a:xfrm>
                <a:off x="349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4" name="Rectangle 5430"/>
              <p:cNvSpPr>
                <a:spLocks noChangeArrowheads="1"/>
              </p:cNvSpPr>
              <p:nvPr/>
            </p:nvSpPr>
            <p:spPr bwMode="auto">
              <a:xfrm>
                <a:off x="348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875" name="Line 5431"/>
              <p:cNvSpPr>
                <a:spLocks noChangeShapeType="1"/>
              </p:cNvSpPr>
              <p:nvPr/>
            </p:nvSpPr>
            <p:spPr bwMode="auto">
              <a:xfrm flipV="1">
                <a:off x="349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6" name="Line 5432"/>
              <p:cNvSpPr>
                <a:spLocks noChangeShapeType="1"/>
              </p:cNvSpPr>
              <p:nvPr/>
            </p:nvSpPr>
            <p:spPr bwMode="auto">
              <a:xfrm>
                <a:off x="349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7" name="Group 5433"/>
            <p:cNvGrpSpPr>
              <a:grpSpLocks/>
            </p:cNvGrpSpPr>
            <p:nvPr/>
          </p:nvGrpSpPr>
          <p:grpSpPr bwMode="auto">
            <a:xfrm>
              <a:off x="3488" y="2924"/>
              <a:ext cx="117" cy="44"/>
              <a:chOff x="3488" y="2924"/>
              <a:chExt cx="117" cy="44"/>
            </a:xfrm>
          </p:grpSpPr>
          <p:sp>
            <p:nvSpPr>
              <p:cNvPr id="24477" name="Line 5434"/>
              <p:cNvSpPr>
                <a:spLocks noChangeShapeType="1"/>
              </p:cNvSpPr>
              <p:nvPr/>
            </p:nvSpPr>
            <p:spPr bwMode="auto">
              <a:xfrm flipH="1">
                <a:off x="348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8" name="Line 5435"/>
              <p:cNvSpPr>
                <a:spLocks noChangeShapeType="1"/>
              </p:cNvSpPr>
              <p:nvPr/>
            </p:nvSpPr>
            <p:spPr bwMode="auto">
              <a:xfrm>
                <a:off x="349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9" name="Rectangle 5436"/>
              <p:cNvSpPr>
                <a:spLocks noChangeArrowheads="1"/>
              </p:cNvSpPr>
              <p:nvPr/>
            </p:nvSpPr>
            <p:spPr bwMode="auto">
              <a:xfrm>
                <a:off x="348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80" name="Line 5437"/>
              <p:cNvSpPr>
                <a:spLocks noChangeShapeType="1"/>
              </p:cNvSpPr>
              <p:nvPr/>
            </p:nvSpPr>
            <p:spPr bwMode="auto">
              <a:xfrm flipV="1">
                <a:off x="350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1" name="Line 5438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2" name="Line 5439"/>
              <p:cNvSpPr>
                <a:spLocks noChangeShapeType="1"/>
              </p:cNvSpPr>
              <p:nvPr/>
            </p:nvSpPr>
            <p:spPr bwMode="auto">
              <a:xfrm flipH="1">
                <a:off x="349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3" name="Line 5440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4" name="Rectangle 5441"/>
              <p:cNvSpPr>
                <a:spLocks noChangeArrowheads="1"/>
              </p:cNvSpPr>
              <p:nvPr/>
            </p:nvSpPr>
            <p:spPr bwMode="auto">
              <a:xfrm>
                <a:off x="348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85" name="Line 5442"/>
              <p:cNvSpPr>
                <a:spLocks noChangeShapeType="1"/>
              </p:cNvSpPr>
              <p:nvPr/>
            </p:nvSpPr>
            <p:spPr bwMode="auto">
              <a:xfrm flipV="1">
                <a:off x="350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6" name="Line 5443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7" name="Line 5444"/>
              <p:cNvSpPr>
                <a:spLocks noChangeShapeType="1"/>
              </p:cNvSpPr>
              <p:nvPr/>
            </p:nvSpPr>
            <p:spPr bwMode="auto">
              <a:xfrm flipH="1">
                <a:off x="349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8" name="Line 5445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89" name="Rectangle 5446"/>
              <p:cNvSpPr>
                <a:spLocks noChangeArrowheads="1"/>
              </p:cNvSpPr>
              <p:nvPr/>
            </p:nvSpPr>
            <p:spPr bwMode="auto">
              <a:xfrm>
                <a:off x="348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90" name="Line 5447"/>
              <p:cNvSpPr>
                <a:spLocks noChangeShapeType="1"/>
              </p:cNvSpPr>
              <p:nvPr/>
            </p:nvSpPr>
            <p:spPr bwMode="auto">
              <a:xfrm flipV="1">
                <a:off x="350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1" name="Line 5448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2" name="Line 5449"/>
              <p:cNvSpPr>
                <a:spLocks noChangeShapeType="1"/>
              </p:cNvSpPr>
              <p:nvPr/>
            </p:nvSpPr>
            <p:spPr bwMode="auto">
              <a:xfrm flipH="1">
                <a:off x="349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3" name="Line 5450"/>
              <p:cNvSpPr>
                <a:spLocks noChangeShapeType="1"/>
              </p:cNvSpPr>
              <p:nvPr/>
            </p:nvSpPr>
            <p:spPr bwMode="auto">
              <a:xfrm>
                <a:off x="350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4" name="Rectangle 5451"/>
              <p:cNvSpPr>
                <a:spLocks noChangeArrowheads="1"/>
              </p:cNvSpPr>
              <p:nvPr/>
            </p:nvSpPr>
            <p:spPr bwMode="auto">
              <a:xfrm>
                <a:off x="349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95" name="Line 5452"/>
              <p:cNvSpPr>
                <a:spLocks noChangeShapeType="1"/>
              </p:cNvSpPr>
              <p:nvPr/>
            </p:nvSpPr>
            <p:spPr bwMode="auto">
              <a:xfrm flipV="1">
                <a:off x="350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6" name="Line 5453"/>
              <p:cNvSpPr>
                <a:spLocks noChangeShapeType="1"/>
              </p:cNvSpPr>
              <p:nvPr/>
            </p:nvSpPr>
            <p:spPr bwMode="auto">
              <a:xfrm>
                <a:off x="350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7" name="Line 5454"/>
              <p:cNvSpPr>
                <a:spLocks noChangeShapeType="1"/>
              </p:cNvSpPr>
              <p:nvPr/>
            </p:nvSpPr>
            <p:spPr bwMode="auto">
              <a:xfrm flipH="1">
                <a:off x="350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8" name="Line 5455"/>
              <p:cNvSpPr>
                <a:spLocks noChangeShapeType="1"/>
              </p:cNvSpPr>
              <p:nvPr/>
            </p:nvSpPr>
            <p:spPr bwMode="auto">
              <a:xfrm>
                <a:off x="350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99" name="Rectangle 5456"/>
              <p:cNvSpPr>
                <a:spLocks noChangeArrowheads="1"/>
              </p:cNvSpPr>
              <p:nvPr/>
            </p:nvSpPr>
            <p:spPr bwMode="auto">
              <a:xfrm>
                <a:off x="3495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00" name="Line 5457"/>
              <p:cNvSpPr>
                <a:spLocks noChangeShapeType="1"/>
              </p:cNvSpPr>
              <p:nvPr/>
            </p:nvSpPr>
            <p:spPr bwMode="auto">
              <a:xfrm flipV="1">
                <a:off x="350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1" name="Line 5458"/>
              <p:cNvSpPr>
                <a:spLocks noChangeShapeType="1"/>
              </p:cNvSpPr>
              <p:nvPr/>
            </p:nvSpPr>
            <p:spPr bwMode="auto">
              <a:xfrm>
                <a:off x="350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2" name="Line 5459"/>
              <p:cNvSpPr>
                <a:spLocks noChangeShapeType="1"/>
              </p:cNvSpPr>
              <p:nvPr/>
            </p:nvSpPr>
            <p:spPr bwMode="auto">
              <a:xfrm flipH="1">
                <a:off x="350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3" name="Line 5460"/>
              <p:cNvSpPr>
                <a:spLocks noChangeShapeType="1"/>
              </p:cNvSpPr>
              <p:nvPr/>
            </p:nvSpPr>
            <p:spPr bwMode="auto">
              <a:xfrm>
                <a:off x="3508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4" name="Rectangle 5461"/>
              <p:cNvSpPr>
                <a:spLocks noChangeArrowheads="1"/>
              </p:cNvSpPr>
              <p:nvPr/>
            </p:nvSpPr>
            <p:spPr bwMode="auto">
              <a:xfrm>
                <a:off x="3495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05" name="Line 5462"/>
              <p:cNvSpPr>
                <a:spLocks noChangeShapeType="1"/>
              </p:cNvSpPr>
              <p:nvPr/>
            </p:nvSpPr>
            <p:spPr bwMode="auto">
              <a:xfrm flipV="1">
                <a:off x="350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6" name="Line 5463"/>
              <p:cNvSpPr>
                <a:spLocks noChangeShapeType="1"/>
              </p:cNvSpPr>
              <p:nvPr/>
            </p:nvSpPr>
            <p:spPr bwMode="auto">
              <a:xfrm>
                <a:off x="350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7" name="Line 5464"/>
              <p:cNvSpPr>
                <a:spLocks noChangeShapeType="1"/>
              </p:cNvSpPr>
              <p:nvPr/>
            </p:nvSpPr>
            <p:spPr bwMode="auto">
              <a:xfrm flipH="1">
                <a:off x="350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8" name="Line 5465"/>
              <p:cNvSpPr>
                <a:spLocks noChangeShapeType="1"/>
              </p:cNvSpPr>
              <p:nvPr/>
            </p:nvSpPr>
            <p:spPr bwMode="auto">
              <a:xfrm>
                <a:off x="3508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09" name="Rectangle 5466"/>
              <p:cNvSpPr>
                <a:spLocks noChangeArrowheads="1"/>
              </p:cNvSpPr>
              <p:nvPr/>
            </p:nvSpPr>
            <p:spPr bwMode="auto">
              <a:xfrm>
                <a:off x="3501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10" name="Line 5467"/>
              <p:cNvSpPr>
                <a:spLocks noChangeShapeType="1"/>
              </p:cNvSpPr>
              <p:nvPr/>
            </p:nvSpPr>
            <p:spPr bwMode="auto">
              <a:xfrm flipV="1">
                <a:off x="351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1" name="Line 5468"/>
              <p:cNvSpPr>
                <a:spLocks noChangeShapeType="1"/>
              </p:cNvSpPr>
              <p:nvPr/>
            </p:nvSpPr>
            <p:spPr bwMode="auto">
              <a:xfrm>
                <a:off x="351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2" name="Line 5469"/>
              <p:cNvSpPr>
                <a:spLocks noChangeShapeType="1"/>
              </p:cNvSpPr>
              <p:nvPr/>
            </p:nvSpPr>
            <p:spPr bwMode="auto">
              <a:xfrm flipH="1">
                <a:off x="350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3" name="Line 5470"/>
              <p:cNvSpPr>
                <a:spLocks noChangeShapeType="1"/>
              </p:cNvSpPr>
              <p:nvPr/>
            </p:nvSpPr>
            <p:spPr bwMode="auto">
              <a:xfrm>
                <a:off x="351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4" name="Rectangle 5471"/>
              <p:cNvSpPr>
                <a:spLocks noChangeArrowheads="1"/>
              </p:cNvSpPr>
              <p:nvPr/>
            </p:nvSpPr>
            <p:spPr bwMode="auto">
              <a:xfrm>
                <a:off x="3501" y="293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15" name="Line 5472"/>
              <p:cNvSpPr>
                <a:spLocks noChangeShapeType="1"/>
              </p:cNvSpPr>
              <p:nvPr/>
            </p:nvSpPr>
            <p:spPr bwMode="auto">
              <a:xfrm flipV="1">
                <a:off x="351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6" name="Line 5473"/>
              <p:cNvSpPr>
                <a:spLocks noChangeShapeType="1"/>
              </p:cNvSpPr>
              <p:nvPr/>
            </p:nvSpPr>
            <p:spPr bwMode="auto">
              <a:xfrm>
                <a:off x="3514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7" name="Line 5474"/>
              <p:cNvSpPr>
                <a:spLocks noChangeShapeType="1"/>
              </p:cNvSpPr>
              <p:nvPr/>
            </p:nvSpPr>
            <p:spPr bwMode="auto">
              <a:xfrm flipH="1">
                <a:off x="3508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8" name="Line 5475"/>
              <p:cNvSpPr>
                <a:spLocks noChangeShapeType="1"/>
              </p:cNvSpPr>
              <p:nvPr/>
            </p:nvSpPr>
            <p:spPr bwMode="auto">
              <a:xfrm>
                <a:off x="3514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19" name="Rectangle 5476"/>
              <p:cNvSpPr>
                <a:spLocks noChangeArrowheads="1"/>
              </p:cNvSpPr>
              <p:nvPr/>
            </p:nvSpPr>
            <p:spPr bwMode="auto">
              <a:xfrm>
                <a:off x="3501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20" name="Line 5477"/>
              <p:cNvSpPr>
                <a:spLocks noChangeShapeType="1"/>
              </p:cNvSpPr>
              <p:nvPr/>
            </p:nvSpPr>
            <p:spPr bwMode="auto">
              <a:xfrm flipV="1">
                <a:off x="351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1" name="Line 5478"/>
              <p:cNvSpPr>
                <a:spLocks noChangeShapeType="1"/>
              </p:cNvSpPr>
              <p:nvPr/>
            </p:nvSpPr>
            <p:spPr bwMode="auto">
              <a:xfrm>
                <a:off x="351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2" name="Line 5479"/>
              <p:cNvSpPr>
                <a:spLocks noChangeShapeType="1"/>
              </p:cNvSpPr>
              <p:nvPr/>
            </p:nvSpPr>
            <p:spPr bwMode="auto">
              <a:xfrm flipH="1">
                <a:off x="3508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3" name="Line 5480"/>
              <p:cNvSpPr>
                <a:spLocks noChangeShapeType="1"/>
              </p:cNvSpPr>
              <p:nvPr/>
            </p:nvSpPr>
            <p:spPr bwMode="auto">
              <a:xfrm>
                <a:off x="3514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4" name="Rectangle 5481"/>
              <p:cNvSpPr>
                <a:spLocks noChangeArrowheads="1"/>
              </p:cNvSpPr>
              <p:nvPr/>
            </p:nvSpPr>
            <p:spPr bwMode="auto">
              <a:xfrm>
                <a:off x="3508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25" name="Line 5482"/>
              <p:cNvSpPr>
                <a:spLocks noChangeShapeType="1"/>
              </p:cNvSpPr>
              <p:nvPr/>
            </p:nvSpPr>
            <p:spPr bwMode="auto">
              <a:xfrm flipV="1">
                <a:off x="352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6" name="Line 5483"/>
              <p:cNvSpPr>
                <a:spLocks noChangeShapeType="1"/>
              </p:cNvSpPr>
              <p:nvPr/>
            </p:nvSpPr>
            <p:spPr bwMode="auto">
              <a:xfrm>
                <a:off x="352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7" name="Line 5484"/>
              <p:cNvSpPr>
                <a:spLocks noChangeShapeType="1"/>
              </p:cNvSpPr>
              <p:nvPr/>
            </p:nvSpPr>
            <p:spPr bwMode="auto">
              <a:xfrm flipH="1">
                <a:off x="3514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8" name="Line 5485"/>
              <p:cNvSpPr>
                <a:spLocks noChangeShapeType="1"/>
              </p:cNvSpPr>
              <p:nvPr/>
            </p:nvSpPr>
            <p:spPr bwMode="auto">
              <a:xfrm>
                <a:off x="352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29" name="Rectangle 5486"/>
              <p:cNvSpPr>
                <a:spLocks noChangeArrowheads="1"/>
              </p:cNvSpPr>
              <p:nvPr/>
            </p:nvSpPr>
            <p:spPr bwMode="auto">
              <a:xfrm>
                <a:off x="3508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30" name="Line 5487"/>
              <p:cNvSpPr>
                <a:spLocks noChangeShapeType="1"/>
              </p:cNvSpPr>
              <p:nvPr/>
            </p:nvSpPr>
            <p:spPr bwMode="auto">
              <a:xfrm flipV="1">
                <a:off x="352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1" name="Line 5488"/>
              <p:cNvSpPr>
                <a:spLocks noChangeShapeType="1"/>
              </p:cNvSpPr>
              <p:nvPr/>
            </p:nvSpPr>
            <p:spPr bwMode="auto">
              <a:xfrm>
                <a:off x="352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2" name="Line 5489"/>
              <p:cNvSpPr>
                <a:spLocks noChangeShapeType="1"/>
              </p:cNvSpPr>
              <p:nvPr/>
            </p:nvSpPr>
            <p:spPr bwMode="auto">
              <a:xfrm flipH="1">
                <a:off x="351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3" name="Line 5490"/>
              <p:cNvSpPr>
                <a:spLocks noChangeShapeType="1"/>
              </p:cNvSpPr>
              <p:nvPr/>
            </p:nvSpPr>
            <p:spPr bwMode="auto">
              <a:xfrm>
                <a:off x="352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4" name="Rectangle 5491"/>
              <p:cNvSpPr>
                <a:spLocks noChangeArrowheads="1"/>
              </p:cNvSpPr>
              <p:nvPr/>
            </p:nvSpPr>
            <p:spPr bwMode="auto">
              <a:xfrm>
                <a:off x="3514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35" name="Line 5492"/>
              <p:cNvSpPr>
                <a:spLocks noChangeShapeType="1"/>
              </p:cNvSpPr>
              <p:nvPr/>
            </p:nvSpPr>
            <p:spPr bwMode="auto">
              <a:xfrm flipV="1">
                <a:off x="352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6" name="Line 5493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7" name="Line 5494"/>
              <p:cNvSpPr>
                <a:spLocks noChangeShapeType="1"/>
              </p:cNvSpPr>
              <p:nvPr/>
            </p:nvSpPr>
            <p:spPr bwMode="auto">
              <a:xfrm flipH="1">
                <a:off x="352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8" name="Line 5495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39" name="Rectangle 5496"/>
              <p:cNvSpPr>
                <a:spLocks noChangeArrowheads="1"/>
              </p:cNvSpPr>
              <p:nvPr/>
            </p:nvSpPr>
            <p:spPr bwMode="auto">
              <a:xfrm>
                <a:off x="3514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40" name="Line 5497"/>
              <p:cNvSpPr>
                <a:spLocks noChangeShapeType="1"/>
              </p:cNvSpPr>
              <p:nvPr/>
            </p:nvSpPr>
            <p:spPr bwMode="auto">
              <a:xfrm flipV="1">
                <a:off x="352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1" name="Line 5498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2" name="Line 5499"/>
              <p:cNvSpPr>
                <a:spLocks noChangeShapeType="1"/>
              </p:cNvSpPr>
              <p:nvPr/>
            </p:nvSpPr>
            <p:spPr bwMode="auto">
              <a:xfrm flipH="1">
                <a:off x="352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3" name="Line 5500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4" name="Rectangle 5501"/>
              <p:cNvSpPr>
                <a:spLocks noChangeArrowheads="1"/>
              </p:cNvSpPr>
              <p:nvPr/>
            </p:nvSpPr>
            <p:spPr bwMode="auto">
              <a:xfrm>
                <a:off x="3514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45" name="Line 5502"/>
              <p:cNvSpPr>
                <a:spLocks noChangeShapeType="1"/>
              </p:cNvSpPr>
              <p:nvPr/>
            </p:nvSpPr>
            <p:spPr bwMode="auto">
              <a:xfrm flipV="1">
                <a:off x="352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6" name="Line 5503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7" name="Line 5504"/>
              <p:cNvSpPr>
                <a:spLocks noChangeShapeType="1"/>
              </p:cNvSpPr>
              <p:nvPr/>
            </p:nvSpPr>
            <p:spPr bwMode="auto">
              <a:xfrm flipH="1">
                <a:off x="3521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8" name="Line 5505"/>
              <p:cNvSpPr>
                <a:spLocks noChangeShapeType="1"/>
              </p:cNvSpPr>
              <p:nvPr/>
            </p:nvSpPr>
            <p:spPr bwMode="auto">
              <a:xfrm>
                <a:off x="3527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49" name="Rectangle 5506"/>
              <p:cNvSpPr>
                <a:spLocks noChangeArrowheads="1"/>
              </p:cNvSpPr>
              <p:nvPr/>
            </p:nvSpPr>
            <p:spPr bwMode="auto">
              <a:xfrm>
                <a:off x="3521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50" name="Line 5507"/>
              <p:cNvSpPr>
                <a:spLocks noChangeShapeType="1"/>
              </p:cNvSpPr>
              <p:nvPr/>
            </p:nvSpPr>
            <p:spPr bwMode="auto">
              <a:xfrm flipV="1">
                <a:off x="353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1" name="Line 5508"/>
              <p:cNvSpPr>
                <a:spLocks noChangeShapeType="1"/>
              </p:cNvSpPr>
              <p:nvPr/>
            </p:nvSpPr>
            <p:spPr bwMode="auto">
              <a:xfrm>
                <a:off x="353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2" name="Line 5509"/>
              <p:cNvSpPr>
                <a:spLocks noChangeShapeType="1"/>
              </p:cNvSpPr>
              <p:nvPr/>
            </p:nvSpPr>
            <p:spPr bwMode="auto">
              <a:xfrm flipH="1">
                <a:off x="352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3" name="Line 5510"/>
              <p:cNvSpPr>
                <a:spLocks noChangeShapeType="1"/>
              </p:cNvSpPr>
              <p:nvPr/>
            </p:nvSpPr>
            <p:spPr bwMode="auto">
              <a:xfrm>
                <a:off x="3534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4" name="Rectangle 5511"/>
              <p:cNvSpPr>
                <a:spLocks noChangeArrowheads="1"/>
              </p:cNvSpPr>
              <p:nvPr/>
            </p:nvSpPr>
            <p:spPr bwMode="auto">
              <a:xfrm>
                <a:off x="3521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55" name="Line 5512"/>
              <p:cNvSpPr>
                <a:spLocks noChangeShapeType="1"/>
              </p:cNvSpPr>
              <p:nvPr/>
            </p:nvSpPr>
            <p:spPr bwMode="auto">
              <a:xfrm flipV="1">
                <a:off x="353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6" name="Line 5513"/>
              <p:cNvSpPr>
                <a:spLocks noChangeShapeType="1"/>
              </p:cNvSpPr>
              <p:nvPr/>
            </p:nvSpPr>
            <p:spPr bwMode="auto">
              <a:xfrm>
                <a:off x="353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7" name="Line 5514"/>
              <p:cNvSpPr>
                <a:spLocks noChangeShapeType="1"/>
              </p:cNvSpPr>
              <p:nvPr/>
            </p:nvSpPr>
            <p:spPr bwMode="auto">
              <a:xfrm flipH="1">
                <a:off x="3527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8" name="Line 5515"/>
              <p:cNvSpPr>
                <a:spLocks noChangeShapeType="1"/>
              </p:cNvSpPr>
              <p:nvPr/>
            </p:nvSpPr>
            <p:spPr bwMode="auto">
              <a:xfrm>
                <a:off x="3534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59" name="Rectangle 5516"/>
              <p:cNvSpPr>
                <a:spLocks noChangeArrowheads="1"/>
              </p:cNvSpPr>
              <p:nvPr/>
            </p:nvSpPr>
            <p:spPr bwMode="auto">
              <a:xfrm>
                <a:off x="3521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60" name="Line 5517"/>
              <p:cNvSpPr>
                <a:spLocks noChangeShapeType="1"/>
              </p:cNvSpPr>
              <p:nvPr/>
            </p:nvSpPr>
            <p:spPr bwMode="auto">
              <a:xfrm flipV="1">
                <a:off x="353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1" name="Line 5518"/>
              <p:cNvSpPr>
                <a:spLocks noChangeShapeType="1"/>
              </p:cNvSpPr>
              <p:nvPr/>
            </p:nvSpPr>
            <p:spPr bwMode="auto">
              <a:xfrm>
                <a:off x="3534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2" name="Line 5519"/>
              <p:cNvSpPr>
                <a:spLocks noChangeShapeType="1"/>
              </p:cNvSpPr>
              <p:nvPr/>
            </p:nvSpPr>
            <p:spPr bwMode="auto">
              <a:xfrm flipH="1">
                <a:off x="3527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3" name="Line 5520"/>
              <p:cNvSpPr>
                <a:spLocks noChangeShapeType="1"/>
              </p:cNvSpPr>
              <p:nvPr/>
            </p:nvSpPr>
            <p:spPr bwMode="auto">
              <a:xfrm>
                <a:off x="3534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4" name="Rectangle 5521"/>
              <p:cNvSpPr>
                <a:spLocks noChangeArrowheads="1"/>
              </p:cNvSpPr>
              <p:nvPr/>
            </p:nvSpPr>
            <p:spPr bwMode="auto">
              <a:xfrm>
                <a:off x="3527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65" name="Line 5522"/>
              <p:cNvSpPr>
                <a:spLocks noChangeShapeType="1"/>
              </p:cNvSpPr>
              <p:nvPr/>
            </p:nvSpPr>
            <p:spPr bwMode="auto">
              <a:xfrm flipV="1">
                <a:off x="354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6" name="Line 5523"/>
              <p:cNvSpPr>
                <a:spLocks noChangeShapeType="1"/>
              </p:cNvSpPr>
              <p:nvPr/>
            </p:nvSpPr>
            <p:spPr bwMode="auto">
              <a:xfrm>
                <a:off x="354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7" name="Line 5524"/>
              <p:cNvSpPr>
                <a:spLocks noChangeShapeType="1"/>
              </p:cNvSpPr>
              <p:nvPr/>
            </p:nvSpPr>
            <p:spPr bwMode="auto">
              <a:xfrm flipH="1">
                <a:off x="3534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8" name="Line 5525"/>
              <p:cNvSpPr>
                <a:spLocks noChangeShapeType="1"/>
              </p:cNvSpPr>
              <p:nvPr/>
            </p:nvSpPr>
            <p:spPr bwMode="auto">
              <a:xfrm>
                <a:off x="3540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69" name="Rectangle 5526"/>
              <p:cNvSpPr>
                <a:spLocks noChangeArrowheads="1"/>
              </p:cNvSpPr>
              <p:nvPr/>
            </p:nvSpPr>
            <p:spPr bwMode="auto">
              <a:xfrm>
                <a:off x="3527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70" name="Line 5527"/>
              <p:cNvSpPr>
                <a:spLocks noChangeShapeType="1"/>
              </p:cNvSpPr>
              <p:nvPr/>
            </p:nvSpPr>
            <p:spPr bwMode="auto">
              <a:xfrm flipV="1">
                <a:off x="354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1" name="Line 5528"/>
              <p:cNvSpPr>
                <a:spLocks noChangeShapeType="1"/>
              </p:cNvSpPr>
              <p:nvPr/>
            </p:nvSpPr>
            <p:spPr bwMode="auto">
              <a:xfrm>
                <a:off x="354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2" name="Line 5529"/>
              <p:cNvSpPr>
                <a:spLocks noChangeShapeType="1"/>
              </p:cNvSpPr>
              <p:nvPr/>
            </p:nvSpPr>
            <p:spPr bwMode="auto">
              <a:xfrm flipH="1">
                <a:off x="3534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3" name="Line 5530"/>
              <p:cNvSpPr>
                <a:spLocks noChangeShapeType="1"/>
              </p:cNvSpPr>
              <p:nvPr/>
            </p:nvSpPr>
            <p:spPr bwMode="auto">
              <a:xfrm>
                <a:off x="3540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4" name="Rectangle 5531"/>
              <p:cNvSpPr>
                <a:spLocks noChangeArrowheads="1"/>
              </p:cNvSpPr>
              <p:nvPr/>
            </p:nvSpPr>
            <p:spPr bwMode="auto">
              <a:xfrm>
                <a:off x="3527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75" name="Line 5532"/>
              <p:cNvSpPr>
                <a:spLocks noChangeShapeType="1"/>
              </p:cNvSpPr>
              <p:nvPr/>
            </p:nvSpPr>
            <p:spPr bwMode="auto">
              <a:xfrm flipV="1">
                <a:off x="354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6" name="Line 5533"/>
              <p:cNvSpPr>
                <a:spLocks noChangeShapeType="1"/>
              </p:cNvSpPr>
              <p:nvPr/>
            </p:nvSpPr>
            <p:spPr bwMode="auto">
              <a:xfrm>
                <a:off x="354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" name="Line 5534"/>
              <p:cNvSpPr>
                <a:spLocks noChangeShapeType="1"/>
              </p:cNvSpPr>
              <p:nvPr/>
            </p:nvSpPr>
            <p:spPr bwMode="auto">
              <a:xfrm flipH="1">
                <a:off x="3534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8" name="Line 5535"/>
              <p:cNvSpPr>
                <a:spLocks noChangeShapeType="1"/>
              </p:cNvSpPr>
              <p:nvPr/>
            </p:nvSpPr>
            <p:spPr bwMode="auto">
              <a:xfrm>
                <a:off x="354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" name="Rectangle 5536"/>
              <p:cNvSpPr>
                <a:spLocks noChangeArrowheads="1"/>
              </p:cNvSpPr>
              <p:nvPr/>
            </p:nvSpPr>
            <p:spPr bwMode="auto">
              <a:xfrm>
                <a:off x="3534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80" name="Line 5537"/>
              <p:cNvSpPr>
                <a:spLocks noChangeShapeType="1"/>
              </p:cNvSpPr>
              <p:nvPr/>
            </p:nvSpPr>
            <p:spPr bwMode="auto">
              <a:xfrm flipV="1">
                <a:off x="354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1" name="Line 5538"/>
              <p:cNvSpPr>
                <a:spLocks noChangeShapeType="1"/>
              </p:cNvSpPr>
              <p:nvPr/>
            </p:nvSpPr>
            <p:spPr bwMode="auto">
              <a:xfrm>
                <a:off x="354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2" name="Line 5539"/>
              <p:cNvSpPr>
                <a:spLocks noChangeShapeType="1"/>
              </p:cNvSpPr>
              <p:nvPr/>
            </p:nvSpPr>
            <p:spPr bwMode="auto">
              <a:xfrm flipH="1">
                <a:off x="3540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3" name="Line 5540"/>
              <p:cNvSpPr>
                <a:spLocks noChangeShapeType="1"/>
              </p:cNvSpPr>
              <p:nvPr/>
            </p:nvSpPr>
            <p:spPr bwMode="auto">
              <a:xfrm>
                <a:off x="3547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4" name="Rectangle 5541"/>
              <p:cNvSpPr>
                <a:spLocks noChangeArrowheads="1"/>
              </p:cNvSpPr>
              <p:nvPr/>
            </p:nvSpPr>
            <p:spPr bwMode="auto">
              <a:xfrm>
                <a:off x="3534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85" name="Line 5542"/>
              <p:cNvSpPr>
                <a:spLocks noChangeShapeType="1"/>
              </p:cNvSpPr>
              <p:nvPr/>
            </p:nvSpPr>
            <p:spPr bwMode="auto">
              <a:xfrm flipV="1">
                <a:off x="354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6" name="Line 5543"/>
              <p:cNvSpPr>
                <a:spLocks noChangeShapeType="1"/>
              </p:cNvSpPr>
              <p:nvPr/>
            </p:nvSpPr>
            <p:spPr bwMode="auto">
              <a:xfrm>
                <a:off x="354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7" name="Line 5544"/>
              <p:cNvSpPr>
                <a:spLocks noChangeShapeType="1"/>
              </p:cNvSpPr>
              <p:nvPr/>
            </p:nvSpPr>
            <p:spPr bwMode="auto">
              <a:xfrm flipH="1">
                <a:off x="3540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8" name="Line 5545"/>
              <p:cNvSpPr>
                <a:spLocks noChangeShapeType="1"/>
              </p:cNvSpPr>
              <p:nvPr/>
            </p:nvSpPr>
            <p:spPr bwMode="auto">
              <a:xfrm>
                <a:off x="3547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89" name="Rectangle 5546"/>
              <p:cNvSpPr>
                <a:spLocks noChangeArrowheads="1"/>
              </p:cNvSpPr>
              <p:nvPr/>
            </p:nvSpPr>
            <p:spPr bwMode="auto">
              <a:xfrm>
                <a:off x="3534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90" name="Line 5547"/>
              <p:cNvSpPr>
                <a:spLocks noChangeShapeType="1"/>
              </p:cNvSpPr>
              <p:nvPr/>
            </p:nvSpPr>
            <p:spPr bwMode="auto">
              <a:xfrm flipV="1">
                <a:off x="354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1" name="Line 5548"/>
              <p:cNvSpPr>
                <a:spLocks noChangeShapeType="1"/>
              </p:cNvSpPr>
              <p:nvPr/>
            </p:nvSpPr>
            <p:spPr bwMode="auto">
              <a:xfrm>
                <a:off x="3547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2" name="Line 5549"/>
              <p:cNvSpPr>
                <a:spLocks noChangeShapeType="1"/>
              </p:cNvSpPr>
              <p:nvPr/>
            </p:nvSpPr>
            <p:spPr bwMode="auto">
              <a:xfrm flipH="1">
                <a:off x="3540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3" name="Line 5550"/>
              <p:cNvSpPr>
                <a:spLocks noChangeShapeType="1"/>
              </p:cNvSpPr>
              <p:nvPr/>
            </p:nvSpPr>
            <p:spPr bwMode="auto">
              <a:xfrm>
                <a:off x="3547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4" name="Rectangle 5551"/>
              <p:cNvSpPr>
                <a:spLocks noChangeArrowheads="1"/>
              </p:cNvSpPr>
              <p:nvPr/>
            </p:nvSpPr>
            <p:spPr bwMode="auto">
              <a:xfrm>
                <a:off x="3540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595" name="Line 5552"/>
              <p:cNvSpPr>
                <a:spLocks noChangeShapeType="1"/>
              </p:cNvSpPr>
              <p:nvPr/>
            </p:nvSpPr>
            <p:spPr bwMode="auto">
              <a:xfrm flipV="1">
                <a:off x="355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6" name="Line 5553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7" name="Line 5554"/>
              <p:cNvSpPr>
                <a:spLocks noChangeShapeType="1"/>
              </p:cNvSpPr>
              <p:nvPr/>
            </p:nvSpPr>
            <p:spPr bwMode="auto">
              <a:xfrm flipH="1">
                <a:off x="3547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8" name="Line 5555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9" name="Rectangle 5556"/>
              <p:cNvSpPr>
                <a:spLocks noChangeArrowheads="1"/>
              </p:cNvSpPr>
              <p:nvPr/>
            </p:nvSpPr>
            <p:spPr bwMode="auto">
              <a:xfrm>
                <a:off x="3540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0" name="Line 5557"/>
              <p:cNvSpPr>
                <a:spLocks noChangeShapeType="1"/>
              </p:cNvSpPr>
              <p:nvPr/>
            </p:nvSpPr>
            <p:spPr bwMode="auto">
              <a:xfrm flipV="1">
                <a:off x="355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1" name="Line 5558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2" name="Line 5559"/>
              <p:cNvSpPr>
                <a:spLocks noChangeShapeType="1"/>
              </p:cNvSpPr>
              <p:nvPr/>
            </p:nvSpPr>
            <p:spPr bwMode="auto">
              <a:xfrm flipH="1">
                <a:off x="3547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3" name="Line 5560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Rectangle 5561"/>
              <p:cNvSpPr>
                <a:spLocks noChangeArrowheads="1"/>
              </p:cNvSpPr>
              <p:nvPr/>
            </p:nvSpPr>
            <p:spPr bwMode="auto">
              <a:xfrm>
                <a:off x="3540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05" name="Line 5562"/>
              <p:cNvSpPr>
                <a:spLocks noChangeShapeType="1"/>
              </p:cNvSpPr>
              <p:nvPr/>
            </p:nvSpPr>
            <p:spPr bwMode="auto">
              <a:xfrm flipV="1">
                <a:off x="355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Line 5563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Line 5564"/>
              <p:cNvSpPr>
                <a:spLocks noChangeShapeType="1"/>
              </p:cNvSpPr>
              <p:nvPr/>
            </p:nvSpPr>
            <p:spPr bwMode="auto">
              <a:xfrm flipH="1">
                <a:off x="3547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Line 5565"/>
              <p:cNvSpPr>
                <a:spLocks noChangeShapeType="1"/>
              </p:cNvSpPr>
              <p:nvPr/>
            </p:nvSpPr>
            <p:spPr bwMode="auto">
              <a:xfrm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9" name="Rectangle 5566"/>
              <p:cNvSpPr>
                <a:spLocks noChangeArrowheads="1"/>
              </p:cNvSpPr>
              <p:nvPr/>
            </p:nvSpPr>
            <p:spPr bwMode="auto">
              <a:xfrm>
                <a:off x="3547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0" name="Line 5567"/>
              <p:cNvSpPr>
                <a:spLocks noChangeShapeType="1"/>
              </p:cNvSpPr>
              <p:nvPr/>
            </p:nvSpPr>
            <p:spPr bwMode="auto">
              <a:xfrm flipV="1">
                <a:off x="356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Line 5568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Line 5569"/>
              <p:cNvSpPr>
                <a:spLocks noChangeShapeType="1"/>
              </p:cNvSpPr>
              <p:nvPr/>
            </p:nvSpPr>
            <p:spPr bwMode="auto">
              <a:xfrm flipH="1"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Line 5570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Rectangle 5571"/>
              <p:cNvSpPr>
                <a:spLocks noChangeArrowheads="1"/>
              </p:cNvSpPr>
              <p:nvPr/>
            </p:nvSpPr>
            <p:spPr bwMode="auto">
              <a:xfrm>
                <a:off x="3547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15" name="Line 5572"/>
              <p:cNvSpPr>
                <a:spLocks noChangeShapeType="1"/>
              </p:cNvSpPr>
              <p:nvPr/>
            </p:nvSpPr>
            <p:spPr bwMode="auto">
              <a:xfrm flipV="1">
                <a:off x="356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6" name="Line 5573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7" name="Line 5574"/>
              <p:cNvSpPr>
                <a:spLocks noChangeShapeType="1"/>
              </p:cNvSpPr>
              <p:nvPr/>
            </p:nvSpPr>
            <p:spPr bwMode="auto">
              <a:xfrm flipH="1"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Line 5575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Rectangle 5576"/>
              <p:cNvSpPr>
                <a:spLocks noChangeArrowheads="1"/>
              </p:cNvSpPr>
              <p:nvPr/>
            </p:nvSpPr>
            <p:spPr bwMode="auto">
              <a:xfrm>
                <a:off x="3547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20" name="Line 5577"/>
              <p:cNvSpPr>
                <a:spLocks noChangeShapeType="1"/>
              </p:cNvSpPr>
              <p:nvPr/>
            </p:nvSpPr>
            <p:spPr bwMode="auto">
              <a:xfrm flipV="1">
                <a:off x="3560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Line 5578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Line 5579"/>
              <p:cNvSpPr>
                <a:spLocks noChangeShapeType="1"/>
              </p:cNvSpPr>
              <p:nvPr/>
            </p:nvSpPr>
            <p:spPr bwMode="auto">
              <a:xfrm flipH="1">
                <a:off x="3553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3" name="Line 5580"/>
              <p:cNvSpPr>
                <a:spLocks noChangeShapeType="1"/>
              </p:cNvSpPr>
              <p:nvPr/>
            </p:nvSpPr>
            <p:spPr bwMode="auto">
              <a:xfrm>
                <a:off x="3560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4" name="Rectangle 5581"/>
              <p:cNvSpPr>
                <a:spLocks noChangeArrowheads="1"/>
              </p:cNvSpPr>
              <p:nvPr/>
            </p:nvSpPr>
            <p:spPr bwMode="auto">
              <a:xfrm>
                <a:off x="3553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25" name="Line 5582"/>
              <p:cNvSpPr>
                <a:spLocks noChangeShapeType="1"/>
              </p:cNvSpPr>
              <p:nvPr/>
            </p:nvSpPr>
            <p:spPr bwMode="auto">
              <a:xfrm flipV="1">
                <a:off x="356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6" name="Line 5583"/>
              <p:cNvSpPr>
                <a:spLocks noChangeShapeType="1"/>
              </p:cNvSpPr>
              <p:nvPr/>
            </p:nvSpPr>
            <p:spPr bwMode="auto">
              <a:xfrm>
                <a:off x="356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7" name="Line 5584"/>
              <p:cNvSpPr>
                <a:spLocks noChangeShapeType="1"/>
              </p:cNvSpPr>
              <p:nvPr/>
            </p:nvSpPr>
            <p:spPr bwMode="auto">
              <a:xfrm flipH="1">
                <a:off x="356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Line 5585"/>
              <p:cNvSpPr>
                <a:spLocks noChangeShapeType="1"/>
              </p:cNvSpPr>
              <p:nvPr/>
            </p:nvSpPr>
            <p:spPr bwMode="auto">
              <a:xfrm>
                <a:off x="356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Rectangle 5586"/>
              <p:cNvSpPr>
                <a:spLocks noChangeArrowheads="1"/>
              </p:cNvSpPr>
              <p:nvPr/>
            </p:nvSpPr>
            <p:spPr bwMode="auto">
              <a:xfrm>
                <a:off x="3553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30" name="Line 5587"/>
              <p:cNvSpPr>
                <a:spLocks noChangeShapeType="1"/>
              </p:cNvSpPr>
              <p:nvPr/>
            </p:nvSpPr>
            <p:spPr bwMode="auto">
              <a:xfrm flipV="1">
                <a:off x="3566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1" name="Line 5588"/>
              <p:cNvSpPr>
                <a:spLocks noChangeShapeType="1"/>
              </p:cNvSpPr>
              <p:nvPr/>
            </p:nvSpPr>
            <p:spPr bwMode="auto">
              <a:xfrm>
                <a:off x="356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Line 5589"/>
              <p:cNvSpPr>
                <a:spLocks noChangeShapeType="1"/>
              </p:cNvSpPr>
              <p:nvPr/>
            </p:nvSpPr>
            <p:spPr bwMode="auto">
              <a:xfrm flipH="1">
                <a:off x="3560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Line 5590"/>
              <p:cNvSpPr>
                <a:spLocks noChangeShapeType="1"/>
              </p:cNvSpPr>
              <p:nvPr/>
            </p:nvSpPr>
            <p:spPr bwMode="auto">
              <a:xfrm>
                <a:off x="356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Rectangle 5591"/>
              <p:cNvSpPr>
                <a:spLocks noChangeArrowheads="1"/>
              </p:cNvSpPr>
              <p:nvPr/>
            </p:nvSpPr>
            <p:spPr bwMode="auto">
              <a:xfrm>
                <a:off x="3553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35" name="Line 5592"/>
              <p:cNvSpPr>
                <a:spLocks noChangeShapeType="1"/>
              </p:cNvSpPr>
              <p:nvPr/>
            </p:nvSpPr>
            <p:spPr bwMode="auto">
              <a:xfrm flipV="1">
                <a:off x="3566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6" name="Line 5593"/>
              <p:cNvSpPr>
                <a:spLocks noChangeShapeType="1"/>
              </p:cNvSpPr>
              <p:nvPr/>
            </p:nvSpPr>
            <p:spPr bwMode="auto">
              <a:xfrm>
                <a:off x="3566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7" name="Line 5594"/>
              <p:cNvSpPr>
                <a:spLocks noChangeShapeType="1"/>
              </p:cNvSpPr>
              <p:nvPr/>
            </p:nvSpPr>
            <p:spPr bwMode="auto">
              <a:xfrm flipH="1">
                <a:off x="3560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8" name="Line 5595"/>
              <p:cNvSpPr>
                <a:spLocks noChangeShapeType="1"/>
              </p:cNvSpPr>
              <p:nvPr/>
            </p:nvSpPr>
            <p:spPr bwMode="auto">
              <a:xfrm>
                <a:off x="3566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9" name="Rectangle 5596"/>
              <p:cNvSpPr>
                <a:spLocks noChangeArrowheads="1"/>
              </p:cNvSpPr>
              <p:nvPr/>
            </p:nvSpPr>
            <p:spPr bwMode="auto">
              <a:xfrm>
                <a:off x="3560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40" name="Line 5597"/>
              <p:cNvSpPr>
                <a:spLocks noChangeShapeType="1"/>
              </p:cNvSpPr>
              <p:nvPr/>
            </p:nvSpPr>
            <p:spPr bwMode="auto">
              <a:xfrm flipV="1">
                <a:off x="357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1" name="Line 5598"/>
              <p:cNvSpPr>
                <a:spLocks noChangeShapeType="1"/>
              </p:cNvSpPr>
              <p:nvPr/>
            </p:nvSpPr>
            <p:spPr bwMode="auto">
              <a:xfrm>
                <a:off x="357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2" name="Line 5599"/>
              <p:cNvSpPr>
                <a:spLocks noChangeShapeType="1"/>
              </p:cNvSpPr>
              <p:nvPr/>
            </p:nvSpPr>
            <p:spPr bwMode="auto">
              <a:xfrm flipH="1">
                <a:off x="356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3" name="Line 5600"/>
              <p:cNvSpPr>
                <a:spLocks noChangeShapeType="1"/>
              </p:cNvSpPr>
              <p:nvPr/>
            </p:nvSpPr>
            <p:spPr bwMode="auto">
              <a:xfrm>
                <a:off x="357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4" name="Rectangle 5601"/>
              <p:cNvSpPr>
                <a:spLocks noChangeArrowheads="1"/>
              </p:cNvSpPr>
              <p:nvPr/>
            </p:nvSpPr>
            <p:spPr bwMode="auto">
              <a:xfrm>
                <a:off x="3560" y="293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45" name="Line 5602"/>
              <p:cNvSpPr>
                <a:spLocks noChangeShapeType="1"/>
              </p:cNvSpPr>
              <p:nvPr/>
            </p:nvSpPr>
            <p:spPr bwMode="auto">
              <a:xfrm flipV="1">
                <a:off x="3573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6" name="Line 5603"/>
              <p:cNvSpPr>
                <a:spLocks noChangeShapeType="1"/>
              </p:cNvSpPr>
              <p:nvPr/>
            </p:nvSpPr>
            <p:spPr bwMode="auto">
              <a:xfrm>
                <a:off x="3573" y="294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7" name="Line 5604"/>
              <p:cNvSpPr>
                <a:spLocks noChangeShapeType="1"/>
              </p:cNvSpPr>
              <p:nvPr/>
            </p:nvSpPr>
            <p:spPr bwMode="auto">
              <a:xfrm flipH="1">
                <a:off x="3566" y="29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8" name="Line 5605"/>
              <p:cNvSpPr>
                <a:spLocks noChangeShapeType="1"/>
              </p:cNvSpPr>
              <p:nvPr/>
            </p:nvSpPr>
            <p:spPr bwMode="auto">
              <a:xfrm>
                <a:off x="3573" y="29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9" name="Rectangle 5606"/>
              <p:cNvSpPr>
                <a:spLocks noChangeArrowheads="1"/>
              </p:cNvSpPr>
              <p:nvPr/>
            </p:nvSpPr>
            <p:spPr bwMode="auto">
              <a:xfrm>
                <a:off x="3560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50" name="Line 5607"/>
              <p:cNvSpPr>
                <a:spLocks noChangeShapeType="1"/>
              </p:cNvSpPr>
              <p:nvPr/>
            </p:nvSpPr>
            <p:spPr bwMode="auto">
              <a:xfrm flipV="1">
                <a:off x="3573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1" name="Line 5608"/>
              <p:cNvSpPr>
                <a:spLocks noChangeShapeType="1"/>
              </p:cNvSpPr>
              <p:nvPr/>
            </p:nvSpPr>
            <p:spPr bwMode="auto">
              <a:xfrm>
                <a:off x="3573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2" name="Line 5609"/>
              <p:cNvSpPr>
                <a:spLocks noChangeShapeType="1"/>
              </p:cNvSpPr>
              <p:nvPr/>
            </p:nvSpPr>
            <p:spPr bwMode="auto">
              <a:xfrm flipH="1">
                <a:off x="3566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Line 5610"/>
              <p:cNvSpPr>
                <a:spLocks noChangeShapeType="1"/>
              </p:cNvSpPr>
              <p:nvPr/>
            </p:nvSpPr>
            <p:spPr bwMode="auto">
              <a:xfrm>
                <a:off x="357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Rectangle 5611"/>
              <p:cNvSpPr>
                <a:spLocks noChangeArrowheads="1"/>
              </p:cNvSpPr>
              <p:nvPr/>
            </p:nvSpPr>
            <p:spPr bwMode="auto">
              <a:xfrm>
                <a:off x="3566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55" name="Line 5612"/>
              <p:cNvSpPr>
                <a:spLocks noChangeShapeType="1"/>
              </p:cNvSpPr>
              <p:nvPr/>
            </p:nvSpPr>
            <p:spPr bwMode="auto">
              <a:xfrm flipV="1">
                <a:off x="3579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Line 5613"/>
              <p:cNvSpPr>
                <a:spLocks noChangeShapeType="1"/>
              </p:cNvSpPr>
              <p:nvPr/>
            </p:nvSpPr>
            <p:spPr bwMode="auto">
              <a:xfrm>
                <a:off x="357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7" name="Line 5614"/>
              <p:cNvSpPr>
                <a:spLocks noChangeShapeType="1"/>
              </p:cNvSpPr>
              <p:nvPr/>
            </p:nvSpPr>
            <p:spPr bwMode="auto">
              <a:xfrm flipH="1">
                <a:off x="3573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8" name="Line 5615"/>
              <p:cNvSpPr>
                <a:spLocks noChangeShapeType="1"/>
              </p:cNvSpPr>
              <p:nvPr/>
            </p:nvSpPr>
            <p:spPr bwMode="auto">
              <a:xfrm>
                <a:off x="3579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9" name="Rectangle 5616"/>
              <p:cNvSpPr>
                <a:spLocks noChangeArrowheads="1"/>
              </p:cNvSpPr>
              <p:nvPr/>
            </p:nvSpPr>
            <p:spPr bwMode="auto">
              <a:xfrm>
                <a:off x="356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60" name="Line 5617"/>
              <p:cNvSpPr>
                <a:spLocks noChangeShapeType="1"/>
              </p:cNvSpPr>
              <p:nvPr/>
            </p:nvSpPr>
            <p:spPr bwMode="auto">
              <a:xfrm flipV="1">
                <a:off x="357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1" name="Line 5618"/>
              <p:cNvSpPr>
                <a:spLocks noChangeShapeType="1"/>
              </p:cNvSpPr>
              <p:nvPr/>
            </p:nvSpPr>
            <p:spPr bwMode="auto">
              <a:xfrm>
                <a:off x="357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2" name="Line 5619"/>
              <p:cNvSpPr>
                <a:spLocks noChangeShapeType="1"/>
              </p:cNvSpPr>
              <p:nvPr/>
            </p:nvSpPr>
            <p:spPr bwMode="auto">
              <a:xfrm flipH="1">
                <a:off x="3573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3" name="Line 5620"/>
              <p:cNvSpPr>
                <a:spLocks noChangeShapeType="1"/>
              </p:cNvSpPr>
              <p:nvPr/>
            </p:nvSpPr>
            <p:spPr bwMode="auto">
              <a:xfrm>
                <a:off x="357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4" name="Rectangle 5621"/>
              <p:cNvSpPr>
                <a:spLocks noChangeArrowheads="1"/>
              </p:cNvSpPr>
              <p:nvPr/>
            </p:nvSpPr>
            <p:spPr bwMode="auto">
              <a:xfrm>
                <a:off x="3566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65" name="Line 5622"/>
              <p:cNvSpPr>
                <a:spLocks noChangeShapeType="1"/>
              </p:cNvSpPr>
              <p:nvPr/>
            </p:nvSpPr>
            <p:spPr bwMode="auto">
              <a:xfrm flipV="1">
                <a:off x="3579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6" name="Line 5623"/>
              <p:cNvSpPr>
                <a:spLocks noChangeShapeType="1"/>
              </p:cNvSpPr>
              <p:nvPr/>
            </p:nvSpPr>
            <p:spPr bwMode="auto">
              <a:xfrm>
                <a:off x="3579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7" name="Line 5624"/>
              <p:cNvSpPr>
                <a:spLocks noChangeShapeType="1"/>
              </p:cNvSpPr>
              <p:nvPr/>
            </p:nvSpPr>
            <p:spPr bwMode="auto">
              <a:xfrm flipH="1">
                <a:off x="3573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8" name="Line 5625"/>
              <p:cNvSpPr>
                <a:spLocks noChangeShapeType="1"/>
              </p:cNvSpPr>
              <p:nvPr/>
            </p:nvSpPr>
            <p:spPr bwMode="auto">
              <a:xfrm>
                <a:off x="357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9" name="Rectangle 5626"/>
              <p:cNvSpPr>
                <a:spLocks noChangeArrowheads="1"/>
              </p:cNvSpPr>
              <p:nvPr/>
            </p:nvSpPr>
            <p:spPr bwMode="auto">
              <a:xfrm>
                <a:off x="3573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70" name="Line 5627"/>
              <p:cNvSpPr>
                <a:spLocks noChangeShapeType="1"/>
              </p:cNvSpPr>
              <p:nvPr/>
            </p:nvSpPr>
            <p:spPr bwMode="auto">
              <a:xfrm flipV="1">
                <a:off x="358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1" name="Line 5628"/>
              <p:cNvSpPr>
                <a:spLocks noChangeShapeType="1"/>
              </p:cNvSpPr>
              <p:nvPr/>
            </p:nvSpPr>
            <p:spPr bwMode="auto">
              <a:xfrm>
                <a:off x="358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2" name="Line 5629"/>
              <p:cNvSpPr>
                <a:spLocks noChangeShapeType="1"/>
              </p:cNvSpPr>
              <p:nvPr/>
            </p:nvSpPr>
            <p:spPr bwMode="auto">
              <a:xfrm flipH="1">
                <a:off x="3579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3" name="Line 5630"/>
              <p:cNvSpPr>
                <a:spLocks noChangeShapeType="1"/>
              </p:cNvSpPr>
              <p:nvPr/>
            </p:nvSpPr>
            <p:spPr bwMode="auto">
              <a:xfrm>
                <a:off x="3585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4" name="Rectangle 5631"/>
              <p:cNvSpPr>
                <a:spLocks noChangeArrowheads="1"/>
              </p:cNvSpPr>
              <p:nvPr/>
            </p:nvSpPr>
            <p:spPr bwMode="auto">
              <a:xfrm>
                <a:off x="3573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675" name="Line 5632"/>
              <p:cNvSpPr>
                <a:spLocks noChangeShapeType="1"/>
              </p:cNvSpPr>
              <p:nvPr/>
            </p:nvSpPr>
            <p:spPr bwMode="auto">
              <a:xfrm flipV="1">
                <a:off x="358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6" name="Line 5633"/>
              <p:cNvSpPr>
                <a:spLocks noChangeShapeType="1"/>
              </p:cNvSpPr>
              <p:nvPr/>
            </p:nvSpPr>
            <p:spPr bwMode="auto">
              <a:xfrm>
                <a:off x="358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8" name="Group 5634"/>
            <p:cNvGrpSpPr>
              <a:grpSpLocks/>
            </p:cNvGrpSpPr>
            <p:nvPr/>
          </p:nvGrpSpPr>
          <p:grpSpPr bwMode="auto">
            <a:xfrm>
              <a:off x="3579" y="2905"/>
              <a:ext cx="116" cy="57"/>
              <a:chOff x="3579" y="2905"/>
              <a:chExt cx="116" cy="57"/>
            </a:xfrm>
          </p:grpSpPr>
          <p:sp>
            <p:nvSpPr>
              <p:cNvPr id="24277" name="Line 5635"/>
              <p:cNvSpPr>
                <a:spLocks noChangeShapeType="1"/>
              </p:cNvSpPr>
              <p:nvPr/>
            </p:nvSpPr>
            <p:spPr bwMode="auto">
              <a:xfrm flipH="1">
                <a:off x="3579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8" name="Line 5636"/>
              <p:cNvSpPr>
                <a:spLocks noChangeShapeType="1"/>
              </p:cNvSpPr>
              <p:nvPr/>
            </p:nvSpPr>
            <p:spPr bwMode="auto">
              <a:xfrm>
                <a:off x="3585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9" name="Rectangle 5637"/>
              <p:cNvSpPr>
                <a:spLocks noChangeArrowheads="1"/>
              </p:cNvSpPr>
              <p:nvPr/>
            </p:nvSpPr>
            <p:spPr bwMode="auto">
              <a:xfrm>
                <a:off x="357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80" name="Line 5638"/>
              <p:cNvSpPr>
                <a:spLocks noChangeShapeType="1"/>
              </p:cNvSpPr>
              <p:nvPr/>
            </p:nvSpPr>
            <p:spPr bwMode="auto">
              <a:xfrm flipV="1">
                <a:off x="359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1" name="Line 5639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2" name="Line 5640"/>
              <p:cNvSpPr>
                <a:spLocks noChangeShapeType="1"/>
              </p:cNvSpPr>
              <p:nvPr/>
            </p:nvSpPr>
            <p:spPr bwMode="auto">
              <a:xfrm flipH="1">
                <a:off x="3585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3" name="Line 5641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4" name="Rectangle 5642"/>
              <p:cNvSpPr>
                <a:spLocks noChangeArrowheads="1"/>
              </p:cNvSpPr>
              <p:nvPr/>
            </p:nvSpPr>
            <p:spPr bwMode="auto">
              <a:xfrm>
                <a:off x="357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85" name="Line 5643"/>
              <p:cNvSpPr>
                <a:spLocks noChangeShapeType="1"/>
              </p:cNvSpPr>
              <p:nvPr/>
            </p:nvSpPr>
            <p:spPr bwMode="auto">
              <a:xfrm flipV="1">
                <a:off x="359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6" name="Line 5644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7" name="Line 5645"/>
              <p:cNvSpPr>
                <a:spLocks noChangeShapeType="1"/>
              </p:cNvSpPr>
              <p:nvPr/>
            </p:nvSpPr>
            <p:spPr bwMode="auto">
              <a:xfrm flipH="1">
                <a:off x="3585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8" name="Line 5646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89" name="Rectangle 5647"/>
              <p:cNvSpPr>
                <a:spLocks noChangeArrowheads="1"/>
              </p:cNvSpPr>
              <p:nvPr/>
            </p:nvSpPr>
            <p:spPr bwMode="auto">
              <a:xfrm>
                <a:off x="3579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90" name="Line 5648"/>
              <p:cNvSpPr>
                <a:spLocks noChangeShapeType="1"/>
              </p:cNvSpPr>
              <p:nvPr/>
            </p:nvSpPr>
            <p:spPr bwMode="auto">
              <a:xfrm flipV="1">
                <a:off x="3592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1" name="Line 5649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2" name="Line 5650"/>
              <p:cNvSpPr>
                <a:spLocks noChangeShapeType="1"/>
              </p:cNvSpPr>
              <p:nvPr/>
            </p:nvSpPr>
            <p:spPr bwMode="auto">
              <a:xfrm flipH="1">
                <a:off x="3585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3" name="Line 5651"/>
              <p:cNvSpPr>
                <a:spLocks noChangeShapeType="1"/>
              </p:cNvSpPr>
              <p:nvPr/>
            </p:nvSpPr>
            <p:spPr bwMode="auto">
              <a:xfrm>
                <a:off x="359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4" name="Rectangle 5652"/>
              <p:cNvSpPr>
                <a:spLocks noChangeArrowheads="1"/>
              </p:cNvSpPr>
              <p:nvPr/>
            </p:nvSpPr>
            <p:spPr bwMode="auto">
              <a:xfrm>
                <a:off x="3585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95" name="Line 5653"/>
              <p:cNvSpPr>
                <a:spLocks noChangeShapeType="1"/>
              </p:cNvSpPr>
              <p:nvPr/>
            </p:nvSpPr>
            <p:spPr bwMode="auto">
              <a:xfrm flipV="1">
                <a:off x="359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6" name="Line 5654"/>
              <p:cNvSpPr>
                <a:spLocks noChangeShapeType="1"/>
              </p:cNvSpPr>
              <p:nvPr/>
            </p:nvSpPr>
            <p:spPr bwMode="auto">
              <a:xfrm>
                <a:off x="359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7" name="Line 5655"/>
              <p:cNvSpPr>
                <a:spLocks noChangeShapeType="1"/>
              </p:cNvSpPr>
              <p:nvPr/>
            </p:nvSpPr>
            <p:spPr bwMode="auto">
              <a:xfrm flipH="1">
                <a:off x="359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8" name="Line 5656"/>
              <p:cNvSpPr>
                <a:spLocks noChangeShapeType="1"/>
              </p:cNvSpPr>
              <p:nvPr/>
            </p:nvSpPr>
            <p:spPr bwMode="auto">
              <a:xfrm>
                <a:off x="359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99" name="Rectangle 5657"/>
              <p:cNvSpPr>
                <a:spLocks noChangeArrowheads="1"/>
              </p:cNvSpPr>
              <p:nvPr/>
            </p:nvSpPr>
            <p:spPr bwMode="auto">
              <a:xfrm>
                <a:off x="3585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00" name="Line 5658"/>
              <p:cNvSpPr>
                <a:spLocks noChangeShapeType="1"/>
              </p:cNvSpPr>
              <p:nvPr/>
            </p:nvSpPr>
            <p:spPr bwMode="auto">
              <a:xfrm flipV="1">
                <a:off x="359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1" name="Line 5659"/>
              <p:cNvSpPr>
                <a:spLocks noChangeShapeType="1"/>
              </p:cNvSpPr>
              <p:nvPr/>
            </p:nvSpPr>
            <p:spPr bwMode="auto">
              <a:xfrm>
                <a:off x="359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2" name="Line 5660"/>
              <p:cNvSpPr>
                <a:spLocks noChangeShapeType="1"/>
              </p:cNvSpPr>
              <p:nvPr/>
            </p:nvSpPr>
            <p:spPr bwMode="auto">
              <a:xfrm flipH="1">
                <a:off x="3592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3" name="Line 5661"/>
              <p:cNvSpPr>
                <a:spLocks noChangeShapeType="1"/>
              </p:cNvSpPr>
              <p:nvPr/>
            </p:nvSpPr>
            <p:spPr bwMode="auto">
              <a:xfrm>
                <a:off x="359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4" name="Rectangle 5662"/>
              <p:cNvSpPr>
                <a:spLocks noChangeArrowheads="1"/>
              </p:cNvSpPr>
              <p:nvPr/>
            </p:nvSpPr>
            <p:spPr bwMode="auto">
              <a:xfrm>
                <a:off x="3585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05" name="Line 5663"/>
              <p:cNvSpPr>
                <a:spLocks noChangeShapeType="1"/>
              </p:cNvSpPr>
              <p:nvPr/>
            </p:nvSpPr>
            <p:spPr bwMode="auto">
              <a:xfrm flipV="1">
                <a:off x="359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6" name="Line 5664"/>
              <p:cNvSpPr>
                <a:spLocks noChangeShapeType="1"/>
              </p:cNvSpPr>
              <p:nvPr/>
            </p:nvSpPr>
            <p:spPr bwMode="auto">
              <a:xfrm>
                <a:off x="359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7" name="Line 5665"/>
              <p:cNvSpPr>
                <a:spLocks noChangeShapeType="1"/>
              </p:cNvSpPr>
              <p:nvPr/>
            </p:nvSpPr>
            <p:spPr bwMode="auto">
              <a:xfrm flipH="1">
                <a:off x="3592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8" name="Line 5666"/>
              <p:cNvSpPr>
                <a:spLocks noChangeShapeType="1"/>
              </p:cNvSpPr>
              <p:nvPr/>
            </p:nvSpPr>
            <p:spPr bwMode="auto">
              <a:xfrm>
                <a:off x="359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09" name="Rectangle 5667"/>
              <p:cNvSpPr>
                <a:spLocks noChangeArrowheads="1"/>
              </p:cNvSpPr>
              <p:nvPr/>
            </p:nvSpPr>
            <p:spPr bwMode="auto">
              <a:xfrm>
                <a:off x="359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10" name="Line 5668"/>
              <p:cNvSpPr>
                <a:spLocks noChangeShapeType="1"/>
              </p:cNvSpPr>
              <p:nvPr/>
            </p:nvSpPr>
            <p:spPr bwMode="auto">
              <a:xfrm flipV="1">
                <a:off x="360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1" name="Line 5669"/>
              <p:cNvSpPr>
                <a:spLocks noChangeShapeType="1"/>
              </p:cNvSpPr>
              <p:nvPr/>
            </p:nvSpPr>
            <p:spPr bwMode="auto">
              <a:xfrm>
                <a:off x="360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2" name="Line 5670"/>
              <p:cNvSpPr>
                <a:spLocks noChangeShapeType="1"/>
              </p:cNvSpPr>
              <p:nvPr/>
            </p:nvSpPr>
            <p:spPr bwMode="auto">
              <a:xfrm flipH="1">
                <a:off x="359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3" name="Line 5671"/>
              <p:cNvSpPr>
                <a:spLocks noChangeShapeType="1"/>
              </p:cNvSpPr>
              <p:nvPr/>
            </p:nvSpPr>
            <p:spPr bwMode="auto">
              <a:xfrm>
                <a:off x="3605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4" name="Rectangle 5672"/>
              <p:cNvSpPr>
                <a:spLocks noChangeArrowheads="1"/>
              </p:cNvSpPr>
              <p:nvPr/>
            </p:nvSpPr>
            <p:spPr bwMode="auto">
              <a:xfrm>
                <a:off x="3592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15" name="Line 5673"/>
              <p:cNvSpPr>
                <a:spLocks noChangeShapeType="1"/>
              </p:cNvSpPr>
              <p:nvPr/>
            </p:nvSpPr>
            <p:spPr bwMode="auto">
              <a:xfrm flipV="1">
                <a:off x="3605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6" name="Line 5674"/>
              <p:cNvSpPr>
                <a:spLocks noChangeShapeType="1"/>
              </p:cNvSpPr>
              <p:nvPr/>
            </p:nvSpPr>
            <p:spPr bwMode="auto">
              <a:xfrm>
                <a:off x="360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7" name="Line 5675"/>
              <p:cNvSpPr>
                <a:spLocks noChangeShapeType="1"/>
              </p:cNvSpPr>
              <p:nvPr/>
            </p:nvSpPr>
            <p:spPr bwMode="auto">
              <a:xfrm flipH="1">
                <a:off x="3598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8" name="Line 5676"/>
              <p:cNvSpPr>
                <a:spLocks noChangeShapeType="1"/>
              </p:cNvSpPr>
              <p:nvPr/>
            </p:nvSpPr>
            <p:spPr bwMode="auto">
              <a:xfrm>
                <a:off x="3605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19" name="Rectangle 5677"/>
              <p:cNvSpPr>
                <a:spLocks noChangeArrowheads="1"/>
              </p:cNvSpPr>
              <p:nvPr/>
            </p:nvSpPr>
            <p:spPr bwMode="auto">
              <a:xfrm>
                <a:off x="3592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20" name="Line 5678"/>
              <p:cNvSpPr>
                <a:spLocks noChangeShapeType="1"/>
              </p:cNvSpPr>
              <p:nvPr/>
            </p:nvSpPr>
            <p:spPr bwMode="auto">
              <a:xfrm flipV="1">
                <a:off x="3605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1" name="Line 5679"/>
              <p:cNvSpPr>
                <a:spLocks noChangeShapeType="1"/>
              </p:cNvSpPr>
              <p:nvPr/>
            </p:nvSpPr>
            <p:spPr bwMode="auto">
              <a:xfrm>
                <a:off x="3605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2" name="Line 5680"/>
              <p:cNvSpPr>
                <a:spLocks noChangeShapeType="1"/>
              </p:cNvSpPr>
              <p:nvPr/>
            </p:nvSpPr>
            <p:spPr bwMode="auto">
              <a:xfrm flipH="1">
                <a:off x="3598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3" name="Line 5681"/>
              <p:cNvSpPr>
                <a:spLocks noChangeShapeType="1"/>
              </p:cNvSpPr>
              <p:nvPr/>
            </p:nvSpPr>
            <p:spPr bwMode="auto">
              <a:xfrm>
                <a:off x="360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4" name="Rectangle 5682"/>
              <p:cNvSpPr>
                <a:spLocks noChangeArrowheads="1"/>
              </p:cNvSpPr>
              <p:nvPr/>
            </p:nvSpPr>
            <p:spPr bwMode="auto">
              <a:xfrm>
                <a:off x="359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25" name="Line 5683"/>
              <p:cNvSpPr>
                <a:spLocks noChangeShapeType="1"/>
              </p:cNvSpPr>
              <p:nvPr/>
            </p:nvSpPr>
            <p:spPr bwMode="auto">
              <a:xfrm flipV="1">
                <a:off x="361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6" name="Line 5684"/>
              <p:cNvSpPr>
                <a:spLocks noChangeShapeType="1"/>
              </p:cNvSpPr>
              <p:nvPr/>
            </p:nvSpPr>
            <p:spPr bwMode="auto">
              <a:xfrm>
                <a:off x="361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7" name="Line 5685"/>
              <p:cNvSpPr>
                <a:spLocks noChangeShapeType="1"/>
              </p:cNvSpPr>
              <p:nvPr/>
            </p:nvSpPr>
            <p:spPr bwMode="auto">
              <a:xfrm flipH="1">
                <a:off x="360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8" name="Line 5686"/>
              <p:cNvSpPr>
                <a:spLocks noChangeShapeType="1"/>
              </p:cNvSpPr>
              <p:nvPr/>
            </p:nvSpPr>
            <p:spPr bwMode="auto">
              <a:xfrm>
                <a:off x="361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29" name="Rectangle 5687"/>
              <p:cNvSpPr>
                <a:spLocks noChangeArrowheads="1"/>
              </p:cNvSpPr>
              <p:nvPr/>
            </p:nvSpPr>
            <p:spPr bwMode="auto">
              <a:xfrm>
                <a:off x="3598" y="2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30" name="Line 5688"/>
              <p:cNvSpPr>
                <a:spLocks noChangeShapeType="1"/>
              </p:cNvSpPr>
              <p:nvPr/>
            </p:nvSpPr>
            <p:spPr bwMode="auto">
              <a:xfrm flipV="1">
                <a:off x="361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1" name="Line 5689"/>
              <p:cNvSpPr>
                <a:spLocks noChangeShapeType="1"/>
              </p:cNvSpPr>
              <p:nvPr/>
            </p:nvSpPr>
            <p:spPr bwMode="auto">
              <a:xfrm>
                <a:off x="3611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2" name="Line 5690"/>
              <p:cNvSpPr>
                <a:spLocks noChangeShapeType="1"/>
              </p:cNvSpPr>
              <p:nvPr/>
            </p:nvSpPr>
            <p:spPr bwMode="auto">
              <a:xfrm flipH="1">
                <a:off x="3605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3" name="Line 5691"/>
              <p:cNvSpPr>
                <a:spLocks noChangeShapeType="1"/>
              </p:cNvSpPr>
              <p:nvPr/>
            </p:nvSpPr>
            <p:spPr bwMode="auto">
              <a:xfrm>
                <a:off x="361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4" name="Rectangle 5692"/>
              <p:cNvSpPr>
                <a:spLocks noChangeArrowheads="1"/>
              </p:cNvSpPr>
              <p:nvPr/>
            </p:nvSpPr>
            <p:spPr bwMode="auto">
              <a:xfrm>
                <a:off x="3598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35" name="Line 5693"/>
              <p:cNvSpPr>
                <a:spLocks noChangeShapeType="1"/>
              </p:cNvSpPr>
              <p:nvPr/>
            </p:nvSpPr>
            <p:spPr bwMode="auto">
              <a:xfrm flipV="1">
                <a:off x="361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6" name="Line 5694"/>
              <p:cNvSpPr>
                <a:spLocks noChangeShapeType="1"/>
              </p:cNvSpPr>
              <p:nvPr/>
            </p:nvSpPr>
            <p:spPr bwMode="auto">
              <a:xfrm>
                <a:off x="361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7" name="Line 5695"/>
              <p:cNvSpPr>
                <a:spLocks noChangeShapeType="1"/>
              </p:cNvSpPr>
              <p:nvPr/>
            </p:nvSpPr>
            <p:spPr bwMode="auto">
              <a:xfrm flipH="1">
                <a:off x="3605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8" name="Line 5696"/>
              <p:cNvSpPr>
                <a:spLocks noChangeShapeType="1"/>
              </p:cNvSpPr>
              <p:nvPr/>
            </p:nvSpPr>
            <p:spPr bwMode="auto">
              <a:xfrm>
                <a:off x="3611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39" name="Rectangle 5697"/>
              <p:cNvSpPr>
                <a:spLocks noChangeArrowheads="1"/>
              </p:cNvSpPr>
              <p:nvPr/>
            </p:nvSpPr>
            <p:spPr bwMode="auto">
              <a:xfrm>
                <a:off x="3605" y="29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40" name="Line 5698"/>
              <p:cNvSpPr>
                <a:spLocks noChangeShapeType="1"/>
              </p:cNvSpPr>
              <p:nvPr/>
            </p:nvSpPr>
            <p:spPr bwMode="auto">
              <a:xfrm flipV="1">
                <a:off x="361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1" name="Line 5699"/>
              <p:cNvSpPr>
                <a:spLocks noChangeShapeType="1"/>
              </p:cNvSpPr>
              <p:nvPr/>
            </p:nvSpPr>
            <p:spPr bwMode="auto">
              <a:xfrm>
                <a:off x="3618" y="294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2" name="Line 5700"/>
              <p:cNvSpPr>
                <a:spLocks noChangeShapeType="1"/>
              </p:cNvSpPr>
              <p:nvPr/>
            </p:nvSpPr>
            <p:spPr bwMode="auto">
              <a:xfrm flipH="1">
                <a:off x="3611" y="2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3" name="Line 5701"/>
              <p:cNvSpPr>
                <a:spLocks noChangeShapeType="1"/>
              </p:cNvSpPr>
              <p:nvPr/>
            </p:nvSpPr>
            <p:spPr bwMode="auto">
              <a:xfrm>
                <a:off x="3618" y="2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4" name="Rectangle 5702"/>
              <p:cNvSpPr>
                <a:spLocks noChangeArrowheads="1"/>
              </p:cNvSpPr>
              <p:nvPr/>
            </p:nvSpPr>
            <p:spPr bwMode="auto">
              <a:xfrm>
                <a:off x="360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45" name="Line 5703"/>
              <p:cNvSpPr>
                <a:spLocks noChangeShapeType="1"/>
              </p:cNvSpPr>
              <p:nvPr/>
            </p:nvSpPr>
            <p:spPr bwMode="auto">
              <a:xfrm flipV="1">
                <a:off x="361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6" name="Line 5704"/>
              <p:cNvSpPr>
                <a:spLocks noChangeShapeType="1"/>
              </p:cNvSpPr>
              <p:nvPr/>
            </p:nvSpPr>
            <p:spPr bwMode="auto">
              <a:xfrm>
                <a:off x="361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7" name="Line 5705"/>
              <p:cNvSpPr>
                <a:spLocks noChangeShapeType="1"/>
              </p:cNvSpPr>
              <p:nvPr/>
            </p:nvSpPr>
            <p:spPr bwMode="auto">
              <a:xfrm flipH="1">
                <a:off x="361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8" name="Line 5706"/>
              <p:cNvSpPr>
                <a:spLocks noChangeShapeType="1"/>
              </p:cNvSpPr>
              <p:nvPr/>
            </p:nvSpPr>
            <p:spPr bwMode="auto">
              <a:xfrm>
                <a:off x="361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49" name="Rectangle 5707"/>
              <p:cNvSpPr>
                <a:spLocks noChangeArrowheads="1"/>
              </p:cNvSpPr>
              <p:nvPr/>
            </p:nvSpPr>
            <p:spPr bwMode="auto">
              <a:xfrm>
                <a:off x="3605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50" name="Line 5708"/>
              <p:cNvSpPr>
                <a:spLocks noChangeShapeType="1"/>
              </p:cNvSpPr>
              <p:nvPr/>
            </p:nvSpPr>
            <p:spPr bwMode="auto">
              <a:xfrm flipV="1">
                <a:off x="3618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1" name="Line 5709"/>
              <p:cNvSpPr>
                <a:spLocks noChangeShapeType="1"/>
              </p:cNvSpPr>
              <p:nvPr/>
            </p:nvSpPr>
            <p:spPr bwMode="auto">
              <a:xfrm>
                <a:off x="3618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2" name="Line 5710"/>
              <p:cNvSpPr>
                <a:spLocks noChangeShapeType="1"/>
              </p:cNvSpPr>
              <p:nvPr/>
            </p:nvSpPr>
            <p:spPr bwMode="auto">
              <a:xfrm flipH="1">
                <a:off x="3611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3" name="Line 5711"/>
              <p:cNvSpPr>
                <a:spLocks noChangeShapeType="1"/>
              </p:cNvSpPr>
              <p:nvPr/>
            </p:nvSpPr>
            <p:spPr bwMode="auto">
              <a:xfrm>
                <a:off x="361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4" name="Rectangle 5712"/>
              <p:cNvSpPr>
                <a:spLocks noChangeArrowheads="1"/>
              </p:cNvSpPr>
              <p:nvPr/>
            </p:nvSpPr>
            <p:spPr bwMode="auto">
              <a:xfrm>
                <a:off x="3611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55" name="Line 5713"/>
              <p:cNvSpPr>
                <a:spLocks noChangeShapeType="1"/>
              </p:cNvSpPr>
              <p:nvPr/>
            </p:nvSpPr>
            <p:spPr bwMode="auto">
              <a:xfrm flipV="1">
                <a:off x="36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6" name="Line 5714"/>
              <p:cNvSpPr>
                <a:spLocks noChangeShapeType="1"/>
              </p:cNvSpPr>
              <p:nvPr/>
            </p:nvSpPr>
            <p:spPr bwMode="auto">
              <a:xfrm>
                <a:off x="362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7" name="Line 5715"/>
              <p:cNvSpPr>
                <a:spLocks noChangeShapeType="1"/>
              </p:cNvSpPr>
              <p:nvPr/>
            </p:nvSpPr>
            <p:spPr bwMode="auto">
              <a:xfrm flipH="1">
                <a:off x="361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8" name="Line 5716"/>
              <p:cNvSpPr>
                <a:spLocks noChangeShapeType="1"/>
              </p:cNvSpPr>
              <p:nvPr/>
            </p:nvSpPr>
            <p:spPr bwMode="auto">
              <a:xfrm>
                <a:off x="362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59" name="Rectangle 5717"/>
              <p:cNvSpPr>
                <a:spLocks noChangeArrowheads="1"/>
              </p:cNvSpPr>
              <p:nvPr/>
            </p:nvSpPr>
            <p:spPr bwMode="auto">
              <a:xfrm>
                <a:off x="3611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60" name="Line 5718"/>
              <p:cNvSpPr>
                <a:spLocks noChangeShapeType="1"/>
              </p:cNvSpPr>
              <p:nvPr/>
            </p:nvSpPr>
            <p:spPr bwMode="auto">
              <a:xfrm flipV="1">
                <a:off x="36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1" name="Line 5719"/>
              <p:cNvSpPr>
                <a:spLocks noChangeShapeType="1"/>
              </p:cNvSpPr>
              <p:nvPr/>
            </p:nvSpPr>
            <p:spPr bwMode="auto">
              <a:xfrm>
                <a:off x="3624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2" name="Line 5720"/>
              <p:cNvSpPr>
                <a:spLocks noChangeShapeType="1"/>
              </p:cNvSpPr>
              <p:nvPr/>
            </p:nvSpPr>
            <p:spPr bwMode="auto">
              <a:xfrm flipH="1">
                <a:off x="3618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3" name="Line 5721"/>
              <p:cNvSpPr>
                <a:spLocks noChangeShapeType="1"/>
              </p:cNvSpPr>
              <p:nvPr/>
            </p:nvSpPr>
            <p:spPr bwMode="auto">
              <a:xfrm>
                <a:off x="362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4" name="Rectangle 5722"/>
              <p:cNvSpPr>
                <a:spLocks noChangeArrowheads="1"/>
              </p:cNvSpPr>
              <p:nvPr/>
            </p:nvSpPr>
            <p:spPr bwMode="auto">
              <a:xfrm>
                <a:off x="3611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65" name="Line 5723"/>
              <p:cNvSpPr>
                <a:spLocks noChangeShapeType="1"/>
              </p:cNvSpPr>
              <p:nvPr/>
            </p:nvSpPr>
            <p:spPr bwMode="auto">
              <a:xfrm flipV="1">
                <a:off x="362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6" name="Line 5724"/>
              <p:cNvSpPr>
                <a:spLocks noChangeShapeType="1"/>
              </p:cNvSpPr>
              <p:nvPr/>
            </p:nvSpPr>
            <p:spPr bwMode="auto">
              <a:xfrm>
                <a:off x="362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7" name="Line 5725"/>
              <p:cNvSpPr>
                <a:spLocks noChangeShapeType="1"/>
              </p:cNvSpPr>
              <p:nvPr/>
            </p:nvSpPr>
            <p:spPr bwMode="auto">
              <a:xfrm flipH="1">
                <a:off x="3618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8" name="Line 5726"/>
              <p:cNvSpPr>
                <a:spLocks noChangeShapeType="1"/>
              </p:cNvSpPr>
              <p:nvPr/>
            </p:nvSpPr>
            <p:spPr bwMode="auto">
              <a:xfrm>
                <a:off x="362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69" name="Rectangle 5727"/>
              <p:cNvSpPr>
                <a:spLocks noChangeArrowheads="1"/>
              </p:cNvSpPr>
              <p:nvPr/>
            </p:nvSpPr>
            <p:spPr bwMode="auto">
              <a:xfrm>
                <a:off x="3618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70" name="Line 5728"/>
              <p:cNvSpPr>
                <a:spLocks noChangeShapeType="1"/>
              </p:cNvSpPr>
              <p:nvPr/>
            </p:nvSpPr>
            <p:spPr bwMode="auto">
              <a:xfrm flipV="1">
                <a:off x="363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1" name="Line 5729"/>
              <p:cNvSpPr>
                <a:spLocks noChangeShapeType="1"/>
              </p:cNvSpPr>
              <p:nvPr/>
            </p:nvSpPr>
            <p:spPr bwMode="auto">
              <a:xfrm>
                <a:off x="363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2" name="Line 5730"/>
              <p:cNvSpPr>
                <a:spLocks noChangeShapeType="1"/>
              </p:cNvSpPr>
              <p:nvPr/>
            </p:nvSpPr>
            <p:spPr bwMode="auto">
              <a:xfrm flipH="1">
                <a:off x="362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3" name="Line 5731"/>
              <p:cNvSpPr>
                <a:spLocks noChangeShapeType="1"/>
              </p:cNvSpPr>
              <p:nvPr/>
            </p:nvSpPr>
            <p:spPr bwMode="auto">
              <a:xfrm>
                <a:off x="363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4" name="Rectangle 5732"/>
              <p:cNvSpPr>
                <a:spLocks noChangeArrowheads="1"/>
              </p:cNvSpPr>
              <p:nvPr/>
            </p:nvSpPr>
            <p:spPr bwMode="auto">
              <a:xfrm>
                <a:off x="3618" y="2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75" name="Line 5733"/>
              <p:cNvSpPr>
                <a:spLocks noChangeShapeType="1"/>
              </p:cNvSpPr>
              <p:nvPr/>
            </p:nvSpPr>
            <p:spPr bwMode="auto">
              <a:xfrm flipV="1">
                <a:off x="363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6" name="Line 5734"/>
              <p:cNvSpPr>
                <a:spLocks noChangeShapeType="1"/>
              </p:cNvSpPr>
              <p:nvPr/>
            </p:nvSpPr>
            <p:spPr bwMode="auto">
              <a:xfrm>
                <a:off x="3631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7" name="Line 5735"/>
              <p:cNvSpPr>
                <a:spLocks noChangeShapeType="1"/>
              </p:cNvSpPr>
              <p:nvPr/>
            </p:nvSpPr>
            <p:spPr bwMode="auto">
              <a:xfrm flipH="1">
                <a:off x="3624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8" name="Line 5736"/>
              <p:cNvSpPr>
                <a:spLocks noChangeShapeType="1"/>
              </p:cNvSpPr>
              <p:nvPr/>
            </p:nvSpPr>
            <p:spPr bwMode="auto">
              <a:xfrm>
                <a:off x="363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79" name="Rectangle 5737"/>
              <p:cNvSpPr>
                <a:spLocks noChangeArrowheads="1"/>
              </p:cNvSpPr>
              <p:nvPr/>
            </p:nvSpPr>
            <p:spPr bwMode="auto">
              <a:xfrm>
                <a:off x="3618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80" name="Line 5738"/>
              <p:cNvSpPr>
                <a:spLocks noChangeShapeType="1"/>
              </p:cNvSpPr>
              <p:nvPr/>
            </p:nvSpPr>
            <p:spPr bwMode="auto">
              <a:xfrm flipV="1">
                <a:off x="3631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1" name="Line 5739"/>
              <p:cNvSpPr>
                <a:spLocks noChangeShapeType="1"/>
              </p:cNvSpPr>
              <p:nvPr/>
            </p:nvSpPr>
            <p:spPr bwMode="auto">
              <a:xfrm>
                <a:off x="3631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2" name="Line 5740"/>
              <p:cNvSpPr>
                <a:spLocks noChangeShapeType="1"/>
              </p:cNvSpPr>
              <p:nvPr/>
            </p:nvSpPr>
            <p:spPr bwMode="auto">
              <a:xfrm flipH="1">
                <a:off x="3624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3" name="Line 5741"/>
              <p:cNvSpPr>
                <a:spLocks noChangeShapeType="1"/>
              </p:cNvSpPr>
              <p:nvPr/>
            </p:nvSpPr>
            <p:spPr bwMode="auto">
              <a:xfrm>
                <a:off x="363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4" name="Rectangle 5742"/>
              <p:cNvSpPr>
                <a:spLocks noChangeArrowheads="1"/>
              </p:cNvSpPr>
              <p:nvPr/>
            </p:nvSpPr>
            <p:spPr bwMode="auto">
              <a:xfrm>
                <a:off x="3624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85" name="Line 5743"/>
              <p:cNvSpPr>
                <a:spLocks noChangeShapeType="1"/>
              </p:cNvSpPr>
              <p:nvPr/>
            </p:nvSpPr>
            <p:spPr bwMode="auto">
              <a:xfrm flipV="1">
                <a:off x="363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6" name="Line 5744"/>
              <p:cNvSpPr>
                <a:spLocks noChangeShapeType="1"/>
              </p:cNvSpPr>
              <p:nvPr/>
            </p:nvSpPr>
            <p:spPr bwMode="auto">
              <a:xfrm>
                <a:off x="36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7" name="Line 5745"/>
              <p:cNvSpPr>
                <a:spLocks noChangeShapeType="1"/>
              </p:cNvSpPr>
              <p:nvPr/>
            </p:nvSpPr>
            <p:spPr bwMode="auto">
              <a:xfrm flipH="1">
                <a:off x="363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8" name="Line 5746"/>
              <p:cNvSpPr>
                <a:spLocks noChangeShapeType="1"/>
              </p:cNvSpPr>
              <p:nvPr/>
            </p:nvSpPr>
            <p:spPr bwMode="auto">
              <a:xfrm>
                <a:off x="363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89" name="Rectangle 5747"/>
              <p:cNvSpPr>
                <a:spLocks noChangeArrowheads="1"/>
              </p:cNvSpPr>
              <p:nvPr/>
            </p:nvSpPr>
            <p:spPr bwMode="auto">
              <a:xfrm>
                <a:off x="3624" y="291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90" name="Line 5748"/>
              <p:cNvSpPr>
                <a:spLocks noChangeShapeType="1"/>
              </p:cNvSpPr>
              <p:nvPr/>
            </p:nvSpPr>
            <p:spPr bwMode="auto">
              <a:xfrm flipV="1">
                <a:off x="363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1" name="Line 5749"/>
              <p:cNvSpPr>
                <a:spLocks noChangeShapeType="1"/>
              </p:cNvSpPr>
              <p:nvPr/>
            </p:nvSpPr>
            <p:spPr bwMode="auto">
              <a:xfrm>
                <a:off x="36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2" name="Line 5750"/>
              <p:cNvSpPr>
                <a:spLocks noChangeShapeType="1"/>
              </p:cNvSpPr>
              <p:nvPr/>
            </p:nvSpPr>
            <p:spPr bwMode="auto">
              <a:xfrm flipH="1">
                <a:off x="3631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3" name="Line 5751"/>
              <p:cNvSpPr>
                <a:spLocks noChangeShapeType="1"/>
              </p:cNvSpPr>
              <p:nvPr/>
            </p:nvSpPr>
            <p:spPr bwMode="auto">
              <a:xfrm>
                <a:off x="363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4" name="Rectangle 5752"/>
              <p:cNvSpPr>
                <a:spLocks noChangeArrowheads="1"/>
              </p:cNvSpPr>
              <p:nvPr/>
            </p:nvSpPr>
            <p:spPr bwMode="auto">
              <a:xfrm>
                <a:off x="3624" y="2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395" name="Line 5753"/>
              <p:cNvSpPr>
                <a:spLocks noChangeShapeType="1"/>
              </p:cNvSpPr>
              <p:nvPr/>
            </p:nvSpPr>
            <p:spPr bwMode="auto">
              <a:xfrm flipV="1">
                <a:off x="363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6" name="Line 5754"/>
              <p:cNvSpPr>
                <a:spLocks noChangeShapeType="1"/>
              </p:cNvSpPr>
              <p:nvPr/>
            </p:nvSpPr>
            <p:spPr bwMode="auto">
              <a:xfrm>
                <a:off x="3637" y="2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7" name="Line 5755"/>
              <p:cNvSpPr>
                <a:spLocks noChangeShapeType="1"/>
              </p:cNvSpPr>
              <p:nvPr/>
            </p:nvSpPr>
            <p:spPr bwMode="auto">
              <a:xfrm flipH="1">
                <a:off x="3631" y="2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8" name="Line 5756"/>
              <p:cNvSpPr>
                <a:spLocks noChangeShapeType="1"/>
              </p:cNvSpPr>
              <p:nvPr/>
            </p:nvSpPr>
            <p:spPr bwMode="auto">
              <a:xfrm>
                <a:off x="3637" y="2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99" name="Rectangle 5757"/>
              <p:cNvSpPr>
                <a:spLocks noChangeArrowheads="1"/>
              </p:cNvSpPr>
              <p:nvPr/>
            </p:nvSpPr>
            <p:spPr bwMode="auto">
              <a:xfrm>
                <a:off x="363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00" name="Line 5758"/>
              <p:cNvSpPr>
                <a:spLocks noChangeShapeType="1"/>
              </p:cNvSpPr>
              <p:nvPr/>
            </p:nvSpPr>
            <p:spPr bwMode="auto">
              <a:xfrm flipV="1">
                <a:off x="364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1" name="Line 5759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2" name="Line 5760"/>
              <p:cNvSpPr>
                <a:spLocks noChangeShapeType="1"/>
              </p:cNvSpPr>
              <p:nvPr/>
            </p:nvSpPr>
            <p:spPr bwMode="auto">
              <a:xfrm flipH="1">
                <a:off x="363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3" name="Line 5761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4" name="Rectangle 5762"/>
              <p:cNvSpPr>
                <a:spLocks noChangeArrowheads="1"/>
              </p:cNvSpPr>
              <p:nvPr/>
            </p:nvSpPr>
            <p:spPr bwMode="auto">
              <a:xfrm>
                <a:off x="363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05" name="Line 5763"/>
              <p:cNvSpPr>
                <a:spLocks noChangeShapeType="1"/>
              </p:cNvSpPr>
              <p:nvPr/>
            </p:nvSpPr>
            <p:spPr bwMode="auto">
              <a:xfrm flipV="1">
                <a:off x="364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6" name="Line 5764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7" name="Line 5765"/>
              <p:cNvSpPr>
                <a:spLocks noChangeShapeType="1"/>
              </p:cNvSpPr>
              <p:nvPr/>
            </p:nvSpPr>
            <p:spPr bwMode="auto">
              <a:xfrm flipH="1">
                <a:off x="363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8" name="Line 5766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09" name="Rectangle 5767"/>
              <p:cNvSpPr>
                <a:spLocks noChangeArrowheads="1"/>
              </p:cNvSpPr>
              <p:nvPr/>
            </p:nvSpPr>
            <p:spPr bwMode="auto">
              <a:xfrm>
                <a:off x="3631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10" name="Line 5768"/>
              <p:cNvSpPr>
                <a:spLocks noChangeShapeType="1"/>
              </p:cNvSpPr>
              <p:nvPr/>
            </p:nvSpPr>
            <p:spPr bwMode="auto">
              <a:xfrm flipV="1">
                <a:off x="3644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1" name="Line 5769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2" name="Line 5770"/>
              <p:cNvSpPr>
                <a:spLocks noChangeShapeType="1"/>
              </p:cNvSpPr>
              <p:nvPr/>
            </p:nvSpPr>
            <p:spPr bwMode="auto">
              <a:xfrm flipH="1">
                <a:off x="3637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3" name="Line 5771"/>
              <p:cNvSpPr>
                <a:spLocks noChangeShapeType="1"/>
              </p:cNvSpPr>
              <p:nvPr/>
            </p:nvSpPr>
            <p:spPr bwMode="auto">
              <a:xfrm>
                <a:off x="364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4" name="Rectangle 5772"/>
              <p:cNvSpPr>
                <a:spLocks noChangeArrowheads="1"/>
              </p:cNvSpPr>
              <p:nvPr/>
            </p:nvSpPr>
            <p:spPr bwMode="auto">
              <a:xfrm>
                <a:off x="3637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15" name="Line 5773"/>
              <p:cNvSpPr>
                <a:spLocks noChangeShapeType="1"/>
              </p:cNvSpPr>
              <p:nvPr/>
            </p:nvSpPr>
            <p:spPr bwMode="auto">
              <a:xfrm flipV="1">
                <a:off x="365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6" name="Line 5774"/>
              <p:cNvSpPr>
                <a:spLocks noChangeShapeType="1"/>
              </p:cNvSpPr>
              <p:nvPr/>
            </p:nvSpPr>
            <p:spPr bwMode="auto">
              <a:xfrm>
                <a:off x="365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7" name="Line 5775"/>
              <p:cNvSpPr>
                <a:spLocks noChangeShapeType="1"/>
              </p:cNvSpPr>
              <p:nvPr/>
            </p:nvSpPr>
            <p:spPr bwMode="auto">
              <a:xfrm flipH="1">
                <a:off x="364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8" name="Line 5776"/>
              <p:cNvSpPr>
                <a:spLocks noChangeShapeType="1"/>
              </p:cNvSpPr>
              <p:nvPr/>
            </p:nvSpPr>
            <p:spPr bwMode="auto">
              <a:xfrm>
                <a:off x="3650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19" name="Rectangle 5777"/>
              <p:cNvSpPr>
                <a:spLocks noChangeArrowheads="1"/>
              </p:cNvSpPr>
              <p:nvPr/>
            </p:nvSpPr>
            <p:spPr bwMode="auto">
              <a:xfrm>
                <a:off x="3637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20" name="Line 5778"/>
              <p:cNvSpPr>
                <a:spLocks noChangeShapeType="1"/>
              </p:cNvSpPr>
              <p:nvPr/>
            </p:nvSpPr>
            <p:spPr bwMode="auto">
              <a:xfrm flipV="1">
                <a:off x="365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1" name="Line 5779"/>
              <p:cNvSpPr>
                <a:spLocks noChangeShapeType="1"/>
              </p:cNvSpPr>
              <p:nvPr/>
            </p:nvSpPr>
            <p:spPr bwMode="auto">
              <a:xfrm>
                <a:off x="3650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2" name="Line 5780"/>
              <p:cNvSpPr>
                <a:spLocks noChangeShapeType="1"/>
              </p:cNvSpPr>
              <p:nvPr/>
            </p:nvSpPr>
            <p:spPr bwMode="auto">
              <a:xfrm flipH="1">
                <a:off x="3644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3" name="Line 5781"/>
              <p:cNvSpPr>
                <a:spLocks noChangeShapeType="1"/>
              </p:cNvSpPr>
              <p:nvPr/>
            </p:nvSpPr>
            <p:spPr bwMode="auto">
              <a:xfrm>
                <a:off x="3650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4" name="Rectangle 5782"/>
              <p:cNvSpPr>
                <a:spLocks noChangeArrowheads="1"/>
              </p:cNvSpPr>
              <p:nvPr/>
            </p:nvSpPr>
            <p:spPr bwMode="auto">
              <a:xfrm>
                <a:off x="3637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25" name="Line 5783"/>
              <p:cNvSpPr>
                <a:spLocks noChangeShapeType="1"/>
              </p:cNvSpPr>
              <p:nvPr/>
            </p:nvSpPr>
            <p:spPr bwMode="auto">
              <a:xfrm flipV="1">
                <a:off x="3650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6" name="Line 5784"/>
              <p:cNvSpPr>
                <a:spLocks noChangeShapeType="1"/>
              </p:cNvSpPr>
              <p:nvPr/>
            </p:nvSpPr>
            <p:spPr bwMode="auto">
              <a:xfrm>
                <a:off x="3650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7" name="Line 5785"/>
              <p:cNvSpPr>
                <a:spLocks noChangeShapeType="1"/>
              </p:cNvSpPr>
              <p:nvPr/>
            </p:nvSpPr>
            <p:spPr bwMode="auto">
              <a:xfrm flipH="1">
                <a:off x="3644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8" name="Line 5786"/>
              <p:cNvSpPr>
                <a:spLocks noChangeShapeType="1"/>
              </p:cNvSpPr>
              <p:nvPr/>
            </p:nvSpPr>
            <p:spPr bwMode="auto">
              <a:xfrm>
                <a:off x="3650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29" name="Rectangle 5787"/>
              <p:cNvSpPr>
                <a:spLocks noChangeArrowheads="1"/>
              </p:cNvSpPr>
              <p:nvPr/>
            </p:nvSpPr>
            <p:spPr bwMode="auto">
              <a:xfrm>
                <a:off x="3644" y="291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30" name="Line 5788"/>
              <p:cNvSpPr>
                <a:spLocks noChangeShapeType="1"/>
              </p:cNvSpPr>
              <p:nvPr/>
            </p:nvSpPr>
            <p:spPr bwMode="auto">
              <a:xfrm flipV="1">
                <a:off x="365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1" name="Line 5789"/>
              <p:cNvSpPr>
                <a:spLocks noChangeShapeType="1"/>
              </p:cNvSpPr>
              <p:nvPr/>
            </p:nvSpPr>
            <p:spPr bwMode="auto">
              <a:xfrm>
                <a:off x="3657" y="2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2" name="Line 5790"/>
              <p:cNvSpPr>
                <a:spLocks noChangeShapeType="1"/>
              </p:cNvSpPr>
              <p:nvPr/>
            </p:nvSpPr>
            <p:spPr bwMode="auto">
              <a:xfrm flipH="1">
                <a:off x="3650" y="2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3" name="Line 5791"/>
              <p:cNvSpPr>
                <a:spLocks noChangeShapeType="1"/>
              </p:cNvSpPr>
              <p:nvPr/>
            </p:nvSpPr>
            <p:spPr bwMode="auto">
              <a:xfrm>
                <a:off x="3657" y="2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4" name="Rectangle 5792"/>
              <p:cNvSpPr>
                <a:spLocks noChangeArrowheads="1"/>
              </p:cNvSpPr>
              <p:nvPr/>
            </p:nvSpPr>
            <p:spPr bwMode="auto">
              <a:xfrm>
                <a:off x="3644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35" name="Line 5793"/>
              <p:cNvSpPr>
                <a:spLocks noChangeShapeType="1"/>
              </p:cNvSpPr>
              <p:nvPr/>
            </p:nvSpPr>
            <p:spPr bwMode="auto">
              <a:xfrm flipV="1">
                <a:off x="365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6" name="Line 5794"/>
              <p:cNvSpPr>
                <a:spLocks noChangeShapeType="1"/>
              </p:cNvSpPr>
              <p:nvPr/>
            </p:nvSpPr>
            <p:spPr bwMode="auto">
              <a:xfrm>
                <a:off x="365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7" name="Line 5795"/>
              <p:cNvSpPr>
                <a:spLocks noChangeShapeType="1"/>
              </p:cNvSpPr>
              <p:nvPr/>
            </p:nvSpPr>
            <p:spPr bwMode="auto">
              <a:xfrm flipH="1">
                <a:off x="3650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8" name="Line 5796"/>
              <p:cNvSpPr>
                <a:spLocks noChangeShapeType="1"/>
              </p:cNvSpPr>
              <p:nvPr/>
            </p:nvSpPr>
            <p:spPr bwMode="auto">
              <a:xfrm>
                <a:off x="365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39" name="Rectangle 5797"/>
              <p:cNvSpPr>
                <a:spLocks noChangeArrowheads="1"/>
              </p:cNvSpPr>
              <p:nvPr/>
            </p:nvSpPr>
            <p:spPr bwMode="auto">
              <a:xfrm>
                <a:off x="3644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40" name="Line 5798"/>
              <p:cNvSpPr>
                <a:spLocks noChangeShapeType="1"/>
              </p:cNvSpPr>
              <p:nvPr/>
            </p:nvSpPr>
            <p:spPr bwMode="auto">
              <a:xfrm flipV="1">
                <a:off x="3657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1" name="Line 5799"/>
              <p:cNvSpPr>
                <a:spLocks noChangeShapeType="1"/>
              </p:cNvSpPr>
              <p:nvPr/>
            </p:nvSpPr>
            <p:spPr bwMode="auto">
              <a:xfrm>
                <a:off x="3657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2" name="Line 5800"/>
              <p:cNvSpPr>
                <a:spLocks noChangeShapeType="1"/>
              </p:cNvSpPr>
              <p:nvPr/>
            </p:nvSpPr>
            <p:spPr bwMode="auto">
              <a:xfrm flipH="1">
                <a:off x="3650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3" name="Line 5801"/>
              <p:cNvSpPr>
                <a:spLocks noChangeShapeType="1"/>
              </p:cNvSpPr>
              <p:nvPr/>
            </p:nvSpPr>
            <p:spPr bwMode="auto">
              <a:xfrm>
                <a:off x="365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4" name="Rectangle 5802"/>
              <p:cNvSpPr>
                <a:spLocks noChangeArrowheads="1"/>
              </p:cNvSpPr>
              <p:nvPr/>
            </p:nvSpPr>
            <p:spPr bwMode="auto">
              <a:xfrm>
                <a:off x="365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45" name="Line 5803"/>
              <p:cNvSpPr>
                <a:spLocks noChangeShapeType="1"/>
              </p:cNvSpPr>
              <p:nvPr/>
            </p:nvSpPr>
            <p:spPr bwMode="auto">
              <a:xfrm flipV="1">
                <a:off x="366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6" name="Line 5804"/>
              <p:cNvSpPr>
                <a:spLocks noChangeShapeType="1"/>
              </p:cNvSpPr>
              <p:nvPr/>
            </p:nvSpPr>
            <p:spPr bwMode="auto">
              <a:xfrm>
                <a:off x="366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7" name="Line 5805"/>
              <p:cNvSpPr>
                <a:spLocks noChangeShapeType="1"/>
              </p:cNvSpPr>
              <p:nvPr/>
            </p:nvSpPr>
            <p:spPr bwMode="auto">
              <a:xfrm flipH="1">
                <a:off x="365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8" name="Line 5806"/>
              <p:cNvSpPr>
                <a:spLocks noChangeShapeType="1"/>
              </p:cNvSpPr>
              <p:nvPr/>
            </p:nvSpPr>
            <p:spPr bwMode="auto">
              <a:xfrm>
                <a:off x="366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49" name="Rectangle 5807"/>
              <p:cNvSpPr>
                <a:spLocks noChangeArrowheads="1"/>
              </p:cNvSpPr>
              <p:nvPr/>
            </p:nvSpPr>
            <p:spPr bwMode="auto">
              <a:xfrm>
                <a:off x="3650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50" name="Line 5808"/>
              <p:cNvSpPr>
                <a:spLocks noChangeShapeType="1"/>
              </p:cNvSpPr>
              <p:nvPr/>
            </p:nvSpPr>
            <p:spPr bwMode="auto">
              <a:xfrm flipV="1">
                <a:off x="3663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1" name="Line 5809"/>
              <p:cNvSpPr>
                <a:spLocks noChangeShapeType="1"/>
              </p:cNvSpPr>
              <p:nvPr/>
            </p:nvSpPr>
            <p:spPr bwMode="auto">
              <a:xfrm>
                <a:off x="3663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2" name="Line 5810"/>
              <p:cNvSpPr>
                <a:spLocks noChangeShapeType="1"/>
              </p:cNvSpPr>
              <p:nvPr/>
            </p:nvSpPr>
            <p:spPr bwMode="auto">
              <a:xfrm flipH="1">
                <a:off x="3657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3" name="Line 5811"/>
              <p:cNvSpPr>
                <a:spLocks noChangeShapeType="1"/>
              </p:cNvSpPr>
              <p:nvPr/>
            </p:nvSpPr>
            <p:spPr bwMode="auto">
              <a:xfrm>
                <a:off x="366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4" name="Rectangle 5812"/>
              <p:cNvSpPr>
                <a:spLocks noChangeArrowheads="1"/>
              </p:cNvSpPr>
              <p:nvPr/>
            </p:nvSpPr>
            <p:spPr bwMode="auto">
              <a:xfrm>
                <a:off x="3657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55" name="Line 5813"/>
              <p:cNvSpPr>
                <a:spLocks noChangeShapeType="1"/>
              </p:cNvSpPr>
              <p:nvPr/>
            </p:nvSpPr>
            <p:spPr bwMode="auto">
              <a:xfrm flipV="1">
                <a:off x="366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6" name="Line 5814"/>
              <p:cNvSpPr>
                <a:spLocks noChangeShapeType="1"/>
              </p:cNvSpPr>
              <p:nvPr/>
            </p:nvSpPr>
            <p:spPr bwMode="auto">
              <a:xfrm>
                <a:off x="366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7" name="Line 5815"/>
              <p:cNvSpPr>
                <a:spLocks noChangeShapeType="1"/>
              </p:cNvSpPr>
              <p:nvPr/>
            </p:nvSpPr>
            <p:spPr bwMode="auto">
              <a:xfrm flipH="1">
                <a:off x="366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8" name="Line 5816"/>
              <p:cNvSpPr>
                <a:spLocks noChangeShapeType="1"/>
              </p:cNvSpPr>
              <p:nvPr/>
            </p:nvSpPr>
            <p:spPr bwMode="auto">
              <a:xfrm>
                <a:off x="366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59" name="Rectangle 5817"/>
              <p:cNvSpPr>
                <a:spLocks noChangeArrowheads="1"/>
              </p:cNvSpPr>
              <p:nvPr/>
            </p:nvSpPr>
            <p:spPr bwMode="auto">
              <a:xfrm>
                <a:off x="3657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60" name="Line 5818"/>
              <p:cNvSpPr>
                <a:spLocks noChangeShapeType="1"/>
              </p:cNvSpPr>
              <p:nvPr/>
            </p:nvSpPr>
            <p:spPr bwMode="auto">
              <a:xfrm flipV="1">
                <a:off x="366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1" name="Line 5819"/>
              <p:cNvSpPr>
                <a:spLocks noChangeShapeType="1"/>
              </p:cNvSpPr>
              <p:nvPr/>
            </p:nvSpPr>
            <p:spPr bwMode="auto">
              <a:xfrm>
                <a:off x="3669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2" name="Line 5820"/>
              <p:cNvSpPr>
                <a:spLocks noChangeShapeType="1"/>
              </p:cNvSpPr>
              <p:nvPr/>
            </p:nvSpPr>
            <p:spPr bwMode="auto">
              <a:xfrm flipH="1">
                <a:off x="3663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3" name="Line 5821"/>
              <p:cNvSpPr>
                <a:spLocks noChangeShapeType="1"/>
              </p:cNvSpPr>
              <p:nvPr/>
            </p:nvSpPr>
            <p:spPr bwMode="auto">
              <a:xfrm>
                <a:off x="366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4" name="Rectangle 5822"/>
              <p:cNvSpPr>
                <a:spLocks noChangeArrowheads="1"/>
              </p:cNvSpPr>
              <p:nvPr/>
            </p:nvSpPr>
            <p:spPr bwMode="auto">
              <a:xfrm>
                <a:off x="3657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65" name="Line 5823"/>
              <p:cNvSpPr>
                <a:spLocks noChangeShapeType="1"/>
              </p:cNvSpPr>
              <p:nvPr/>
            </p:nvSpPr>
            <p:spPr bwMode="auto">
              <a:xfrm flipV="1">
                <a:off x="366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6" name="Line 5824"/>
              <p:cNvSpPr>
                <a:spLocks noChangeShapeType="1"/>
              </p:cNvSpPr>
              <p:nvPr/>
            </p:nvSpPr>
            <p:spPr bwMode="auto">
              <a:xfrm>
                <a:off x="3669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7" name="Line 5825"/>
              <p:cNvSpPr>
                <a:spLocks noChangeShapeType="1"/>
              </p:cNvSpPr>
              <p:nvPr/>
            </p:nvSpPr>
            <p:spPr bwMode="auto">
              <a:xfrm flipH="1">
                <a:off x="3663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8" name="Line 5826"/>
              <p:cNvSpPr>
                <a:spLocks noChangeShapeType="1"/>
              </p:cNvSpPr>
              <p:nvPr/>
            </p:nvSpPr>
            <p:spPr bwMode="auto">
              <a:xfrm>
                <a:off x="366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69" name="Rectangle 5827"/>
              <p:cNvSpPr>
                <a:spLocks noChangeArrowheads="1"/>
              </p:cNvSpPr>
              <p:nvPr/>
            </p:nvSpPr>
            <p:spPr bwMode="auto">
              <a:xfrm>
                <a:off x="3663" y="2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70" name="Line 5828"/>
              <p:cNvSpPr>
                <a:spLocks noChangeShapeType="1"/>
              </p:cNvSpPr>
              <p:nvPr/>
            </p:nvSpPr>
            <p:spPr bwMode="auto">
              <a:xfrm flipV="1">
                <a:off x="367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1" name="Line 5829"/>
              <p:cNvSpPr>
                <a:spLocks noChangeShapeType="1"/>
              </p:cNvSpPr>
              <p:nvPr/>
            </p:nvSpPr>
            <p:spPr bwMode="auto">
              <a:xfrm>
                <a:off x="3676" y="2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2" name="Line 5830"/>
              <p:cNvSpPr>
                <a:spLocks noChangeShapeType="1"/>
              </p:cNvSpPr>
              <p:nvPr/>
            </p:nvSpPr>
            <p:spPr bwMode="auto">
              <a:xfrm flipH="1">
                <a:off x="3669" y="2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3" name="Line 5831"/>
              <p:cNvSpPr>
                <a:spLocks noChangeShapeType="1"/>
              </p:cNvSpPr>
              <p:nvPr/>
            </p:nvSpPr>
            <p:spPr bwMode="auto">
              <a:xfrm>
                <a:off x="3676" y="2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4" name="Rectangle 5832"/>
              <p:cNvSpPr>
                <a:spLocks noChangeArrowheads="1"/>
              </p:cNvSpPr>
              <p:nvPr/>
            </p:nvSpPr>
            <p:spPr bwMode="auto">
              <a:xfrm>
                <a:off x="3663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475" name="Line 5833"/>
              <p:cNvSpPr>
                <a:spLocks noChangeShapeType="1"/>
              </p:cNvSpPr>
              <p:nvPr/>
            </p:nvSpPr>
            <p:spPr bwMode="auto">
              <a:xfrm flipV="1">
                <a:off x="367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76" name="Line 5834"/>
              <p:cNvSpPr>
                <a:spLocks noChangeShapeType="1"/>
              </p:cNvSpPr>
              <p:nvPr/>
            </p:nvSpPr>
            <p:spPr bwMode="auto">
              <a:xfrm>
                <a:off x="367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39" name="Group 5835"/>
            <p:cNvGrpSpPr>
              <a:grpSpLocks/>
            </p:cNvGrpSpPr>
            <p:nvPr/>
          </p:nvGrpSpPr>
          <p:grpSpPr bwMode="auto">
            <a:xfrm>
              <a:off x="3663" y="2765"/>
              <a:ext cx="123" cy="172"/>
              <a:chOff x="3663" y="2765"/>
              <a:chExt cx="123" cy="172"/>
            </a:xfrm>
          </p:grpSpPr>
          <p:sp>
            <p:nvSpPr>
              <p:cNvPr id="24077" name="Line 5836"/>
              <p:cNvSpPr>
                <a:spLocks noChangeShapeType="1"/>
              </p:cNvSpPr>
              <p:nvPr/>
            </p:nvSpPr>
            <p:spPr bwMode="auto">
              <a:xfrm flipH="1">
                <a:off x="366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8" name="Line 5837"/>
              <p:cNvSpPr>
                <a:spLocks noChangeShapeType="1"/>
              </p:cNvSpPr>
              <p:nvPr/>
            </p:nvSpPr>
            <p:spPr bwMode="auto">
              <a:xfrm>
                <a:off x="367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9" name="Rectangle 5838"/>
              <p:cNvSpPr>
                <a:spLocks noChangeArrowheads="1"/>
              </p:cNvSpPr>
              <p:nvPr/>
            </p:nvSpPr>
            <p:spPr bwMode="auto">
              <a:xfrm>
                <a:off x="3663" y="2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80" name="Line 5839"/>
              <p:cNvSpPr>
                <a:spLocks noChangeShapeType="1"/>
              </p:cNvSpPr>
              <p:nvPr/>
            </p:nvSpPr>
            <p:spPr bwMode="auto">
              <a:xfrm flipV="1">
                <a:off x="3676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1" name="Line 5840"/>
              <p:cNvSpPr>
                <a:spLocks noChangeShapeType="1"/>
              </p:cNvSpPr>
              <p:nvPr/>
            </p:nvSpPr>
            <p:spPr bwMode="auto">
              <a:xfrm>
                <a:off x="3676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2" name="Line 5841"/>
              <p:cNvSpPr>
                <a:spLocks noChangeShapeType="1"/>
              </p:cNvSpPr>
              <p:nvPr/>
            </p:nvSpPr>
            <p:spPr bwMode="auto">
              <a:xfrm flipH="1">
                <a:off x="3669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3" name="Line 5842"/>
              <p:cNvSpPr>
                <a:spLocks noChangeShapeType="1"/>
              </p:cNvSpPr>
              <p:nvPr/>
            </p:nvSpPr>
            <p:spPr bwMode="auto">
              <a:xfrm>
                <a:off x="367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4" name="Rectangle 5843"/>
              <p:cNvSpPr>
                <a:spLocks noChangeArrowheads="1"/>
              </p:cNvSpPr>
              <p:nvPr/>
            </p:nvSpPr>
            <p:spPr bwMode="auto">
              <a:xfrm>
                <a:off x="3669" y="290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85" name="Line 5844"/>
              <p:cNvSpPr>
                <a:spLocks noChangeShapeType="1"/>
              </p:cNvSpPr>
              <p:nvPr/>
            </p:nvSpPr>
            <p:spPr bwMode="auto">
              <a:xfrm flipV="1">
                <a:off x="368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6" name="Line 5845"/>
              <p:cNvSpPr>
                <a:spLocks noChangeShapeType="1"/>
              </p:cNvSpPr>
              <p:nvPr/>
            </p:nvSpPr>
            <p:spPr bwMode="auto">
              <a:xfrm>
                <a:off x="3682" y="291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7" name="Line 5846"/>
              <p:cNvSpPr>
                <a:spLocks noChangeShapeType="1"/>
              </p:cNvSpPr>
              <p:nvPr/>
            </p:nvSpPr>
            <p:spPr bwMode="auto">
              <a:xfrm flipH="1">
                <a:off x="3676" y="29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8" name="Line 5847"/>
              <p:cNvSpPr>
                <a:spLocks noChangeShapeType="1"/>
              </p:cNvSpPr>
              <p:nvPr/>
            </p:nvSpPr>
            <p:spPr bwMode="auto">
              <a:xfrm>
                <a:off x="3682" y="29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89" name="Rectangle 5848"/>
              <p:cNvSpPr>
                <a:spLocks noChangeArrowheads="1"/>
              </p:cNvSpPr>
              <p:nvPr/>
            </p:nvSpPr>
            <p:spPr bwMode="auto">
              <a:xfrm>
                <a:off x="3669" y="289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90" name="Line 5849"/>
              <p:cNvSpPr>
                <a:spLocks noChangeShapeType="1"/>
              </p:cNvSpPr>
              <p:nvPr/>
            </p:nvSpPr>
            <p:spPr bwMode="auto">
              <a:xfrm flipV="1">
                <a:off x="368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1" name="Line 5850"/>
              <p:cNvSpPr>
                <a:spLocks noChangeShapeType="1"/>
              </p:cNvSpPr>
              <p:nvPr/>
            </p:nvSpPr>
            <p:spPr bwMode="auto">
              <a:xfrm>
                <a:off x="3682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2" name="Line 5851"/>
              <p:cNvSpPr>
                <a:spLocks noChangeShapeType="1"/>
              </p:cNvSpPr>
              <p:nvPr/>
            </p:nvSpPr>
            <p:spPr bwMode="auto">
              <a:xfrm flipH="1">
                <a:off x="3676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3" name="Line 5852"/>
              <p:cNvSpPr>
                <a:spLocks noChangeShapeType="1"/>
              </p:cNvSpPr>
              <p:nvPr/>
            </p:nvSpPr>
            <p:spPr bwMode="auto">
              <a:xfrm>
                <a:off x="368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4" name="Rectangle 5853"/>
              <p:cNvSpPr>
                <a:spLocks noChangeArrowheads="1"/>
              </p:cNvSpPr>
              <p:nvPr/>
            </p:nvSpPr>
            <p:spPr bwMode="auto">
              <a:xfrm>
                <a:off x="3669" y="2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95" name="Line 5854"/>
              <p:cNvSpPr>
                <a:spLocks noChangeShapeType="1"/>
              </p:cNvSpPr>
              <p:nvPr/>
            </p:nvSpPr>
            <p:spPr bwMode="auto">
              <a:xfrm flipV="1">
                <a:off x="368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6" name="Line 5855"/>
              <p:cNvSpPr>
                <a:spLocks noChangeShapeType="1"/>
              </p:cNvSpPr>
              <p:nvPr/>
            </p:nvSpPr>
            <p:spPr bwMode="auto">
              <a:xfrm>
                <a:off x="3682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7" name="Line 5856"/>
              <p:cNvSpPr>
                <a:spLocks noChangeShapeType="1"/>
              </p:cNvSpPr>
              <p:nvPr/>
            </p:nvSpPr>
            <p:spPr bwMode="auto">
              <a:xfrm flipH="1">
                <a:off x="3676" y="2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8" name="Line 5857"/>
              <p:cNvSpPr>
                <a:spLocks noChangeShapeType="1"/>
              </p:cNvSpPr>
              <p:nvPr/>
            </p:nvSpPr>
            <p:spPr bwMode="auto">
              <a:xfrm>
                <a:off x="3682" y="2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99" name="Rectangle 5858"/>
              <p:cNvSpPr>
                <a:spLocks noChangeArrowheads="1"/>
              </p:cNvSpPr>
              <p:nvPr/>
            </p:nvSpPr>
            <p:spPr bwMode="auto">
              <a:xfrm>
                <a:off x="367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00" name="Line 5859"/>
              <p:cNvSpPr>
                <a:spLocks noChangeShapeType="1"/>
              </p:cNvSpPr>
              <p:nvPr/>
            </p:nvSpPr>
            <p:spPr bwMode="auto">
              <a:xfrm flipV="1">
                <a:off x="368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1" name="Line 5860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2" name="Line 5861"/>
              <p:cNvSpPr>
                <a:spLocks noChangeShapeType="1"/>
              </p:cNvSpPr>
              <p:nvPr/>
            </p:nvSpPr>
            <p:spPr bwMode="auto">
              <a:xfrm flipH="1">
                <a:off x="368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3" name="Line 5862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4" name="Rectangle 5863"/>
              <p:cNvSpPr>
                <a:spLocks noChangeArrowheads="1"/>
              </p:cNvSpPr>
              <p:nvPr/>
            </p:nvSpPr>
            <p:spPr bwMode="auto">
              <a:xfrm>
                <a:off x="367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05" name="Line 5864"/>
              <p:cNvSpPr>
                <a:spLocks noChangeShapeType="1"/>
              </p:cNvSpPr>
              <p:nvPr/>
            </p:nvSpPr>
            <p:spPr bwMode="auto">
              <a:xfrm flipV="1">
                <a:off x="368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6" name="Line 5865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7" name="Line 5866"/>
              <p:cNvSpPr>
                <a:spLocks noChangeShapeType="1"/>
              </p:cNvSpPr>
              <p:nvPr/>
            </p:nvSpPr>
            <p:spPr bwMode="auto">
              <a:xfrm flipH="1">
                <a:off x="368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8" name="Line 5867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09" name="Rectangle 5868"/>
              <p:cNvSpPr>
                <a:spLocks noChangeArrowheads="1"/>
              </p:cNvSpPr>
              <p:nvPr/>
            </p:nvSpPr>
            <p:spPr bwMode="auto">
              <a:xfrm>
                <a:off x="3676" y="28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10" name="Line 5869"/>
              <p:cNvSpPr>
                <a:spLocks noChangeShapeType="1"/>
              </p:cNvSpPr>
              <p:nvPr/>
            </p:nvSpPr>
            <p:spPr bwMode="auto">
              <a:xfrm flipV="1">
                <a:off x="3689" y="2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1" name="Line 5870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2" name="Line 5871"/>
              <p:cNvSpPr>
                <a:spLocks noChangeShapeType="1"/>
              </p:cNvSpPr>
              <p:nvPr/>
            </p:nvSpPr>
            <p:spPr bwMode="auto">
              <a:xfrm flipH="1">
                <a:off x="3682" y="2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3" name="Line 5872"/>
              <p:cNvSpPr>
                <a:spLocks noChangeShapeType="1"/>
              </p:cNvSpPr>
              <p:nvPr/>
            </p:nvSpPr>
            <p:spPr bwMode="auto">
              <a:xfrm>
                <a:off x="3689" y="2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4" name="Rectangle 5873"/>
              <p:cNvSpPr>
                <a:spLocks noChangeArrowheads="1"/>
              </p:cNvSpPr>
              <p:nvPr/>
            </p:nvSpPr>
            <p:spPr bwMode="auto">
              <a:xfrm>
                <a:off x="368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15" name="Line 5874"/>
              <p:cNvSpPr>
                <a:spLocks noChangeShapeType="1"/>
              </p:cNvSpPr>
              <p:nvPr/>
            </p:nvSpPr>
            <p:spPr bwMode="auto">
              <a:xfrm flipV="1">
                <a:off x="369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6" name="Line 5875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7" name="Line 5876"/>
              <p:cNvSpPr>
                <a:spLocks noChangeShapeType="1"/>
              </p:cNvSpPr>
              <p:nvPr/>
            </p:nvSpPr>
            <p:spPr bwMode="auto">
              <a:xfrm flipH="1">
                <a:off x="368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8" name="Line 5877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19" name="Rectangle 5878"/>
              <p:cNvSpPr>
                <a:spLocks noChangeArrowheads="1"/>
              </p:cNvSpPr>
              <p:nvPr/>
            </p:nvSpPr>
            <p:spPr bwMode="auto">
              <a:xfrm>
                <a:off x="368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20" name="Line 5879"/>
              <p:cNvSpPr>
                <a:spLocks noChangeShapeType="1"/>
              </p:cNvSpPr>
              <p:nvPr/>
            </p:nvSpPr>
            <p:spPr bwMode="auto">
              <a:xfrm flipV="1">
                <a:off x="369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1" name="Line 5880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2" name="Line 5881"/>
              <p:cNvSpPr>
                <a:spLocks noChangeShapeType="1"/>
              </p:cNvSpPr>
              <p:nvPr/>
            </p:nvSpPr>
            <p:spPr bwMode="auto">
              <a:xfrm flipH="1">
                <a:off x="368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3" name="Line 5882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4" name="Rectangle 5883"/>
              <p:cNvSpPr>
                <a:spLocks noChangeArrowheads="1"/>
              </p:cNvSpPr>
              <p:nvPr/>
            </p:nvSpPr>
            <p:spPr bwMode="auto">
              <a:xfrm>
                <a:off x="3682" y="288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25" name="Line 5884"/>
              <p:cNvSpPr>
                <a:spLocks noChangeShapeType="1"/>
              </p:cNvSpPr>
              <p:nvPr/>
            </p:nvSpPr>
            <p:spPr bwMode="auto">
              <a:xfrm flipV="1">
                <a:off x="3695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6" name="Line 5885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7" name="Line 5886"/>
              <p:cNvSpPr>
                <a:spLocks noChangeShapeType="1"/>
              </p:cNvSpPr>
              <p:nvPr/>
            </p:nvSpPr>
            <p:spPr bwMode="auto">
              <a:xfrm flipH="1">
                <a:off x="3689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8" name="Line 5887"/>
              <p:cNvSpPr>
                <a:spLocks noChangeShapeType="1"/>
              </p:cNvSpPr>
              <p:nvPr/>
            </p:nvSpPr>
            <p:spPr bwMode="auto">
              <a:xfrm>
                <a:off x="369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29" name="Rectangle 5888"/>
              <p:cNvSpPr>
                <a:spLocks noChangeArrowheads="1"/>
              </p:cNvSpPr>
              <p:nvPr/>
            </p:nvSpPr>
            <p:spPr bwMode="auto">
              <a:xfrm>
                <a:off x="3689" y="2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30" name="Line 5889"/>
              <p:cNvSpPr>
                <a:spLocks noChangeShapeType="1"/>
              </p:cNvSpPr>
              <p:nvPr/>
            </p:nvSpPr>
            <p:spPr bwMode="auto">
              <a:xfrm flipV="1">
                <a:off x="370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1" name="Line 5890"/>
              <p:cNvSpPr>
                <a:spLocks noChangeShapeType="1"/>
              </p:cNvSpPr>
              <p:nvPr/>
            </p:nvSpPr>
            <p:spPr bwMode="auto">
              <a:xfrm>
                <a:off x="370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2" name="Line 5891"/>
              <p:cNvSpPr>
                <a:spLocks noChangeShapeType="1"/>
              </p:cNvSpPr>
              <p:nvPr/>
            </p:nvSpPr>
            <p:spPr bwMode="auto">
              <a:xfrm flipH="1">
                <a:off x="3695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3" name="Line 5892"/>
              <p:cNvSpPr>
                <a:spLocks noChangeShapeType="1"/>
              </p:cNvSpPr>
              <p:nvPr/>
            </p:nvSpPr>
            <p:spPr bwMode="auto">
              <a:xfrm>
                <a:off x="370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4" name="Rectangle 5893"/>
              <p:cNvSpPr>
                <a:spLocks noChangeArrowheads="1"/>
              </p:cNvSpPr>
              <p:nvPr/>
            </p:nvSpPr>
            <p:spPr bwMode="auto">
              <a:xfrm>
                <a:off x="3689" y="288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35" name="Line 5894"/>
              <p:cNvSpPr>
                <a:spLocks noChangeShapeType="1"/>
              </p:cNvSpPr>
              <p:nvPr/>
            </p:nvSpPr>
            <p:spPr bwMode="auto">
              <a:xfrm flipV="1">
                <a:off x="3702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6" name="Line 5895"/>
              <p:cNvSpPr>
                <a:spLocks noChangeShapeType="1"/>
              </p:cNvSpPr>
              <p:nvPr/>
            </p:nvSpPr>
            <p:spPr bwMode="auto">
              <a:xfrm>
                <a:off x="3702" y="289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7" name="Line 5896"/>
              <p:cNvSpPr>
                <a:spLocks noChangeShapeType="1"/>
              </p:cNvSpPr>
              <p:nvPr/>
            </p:nvSpPr>
            <p:spPr bwMode="auto">
              <a:xfrm flipH="1">
                <a:off x="3695" y="289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8" name="Line 5897"/>
              <p:cNvSpPr>
                <a:spLocks noChangeShapeType="1"/>
              </p:cNvSpPr>
              <p:nvPr/>
            </p:nvSpPr>
            <p:spPr bwMode="auto">
              <a:xfrm>
                <a:off x="3702" y="289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39" name="Rectangle 5898"/>
              <p:cNvSpPr>
                <a:spLocks noChangeArrowheads="1"/>
              </p:cNvSpPr>
              <p:nvPr/>
            </p:nvSpPr>
            <p:spPr bwMode="auto">
              <a:xfrm>
                <a:off x="3689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40" name="Line 5899"/>
              <p:cNvSpPr>
                <a:spLocks noChangeShapeType="1"/>
              </p:cNvSpPr>
              <p:nvPr/>
            </p:nvSpPr>
            <p:spPr bwMode="auto">
              <a:xfrm flipV="1">
                <a:off x="3702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1" name="Line 5900"/>
              <p:cNvSpPr>
                <a:spLocks noChangeShapeType="1"/>
              </p:cNvSpPr>
              <p:nvPr/>
            </p:nvSpPr>
            <p:spPr bwMode="auto">
              <a:xfrm>
                <a:off x="3702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2" name="Line 5901"/>
              <p:cNvSpPr>
                <a:spLocks noChangeShapeType="1"/>
              </p:cNvSpPr>
              <p:nvPr/>
            </p:nvSpPr>
            <p:spPr bwMode="auto">
              <a:xfrm flipH="1">
                <a:off x="3695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3" name="Line 5902"/>
              <p:cNvSpPr>
                <a:spLocks noChangeShapeType="1"/>
              </p:cNvSpPr>
              <p:nvPr/>
            </p:nvSpPr>
            <p:spPr bwMode="auto">
              <a:xfrm>
                <a:off x="370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4" name="Rectangle 5903"/>
              <p:cNvSpPr>
                <a:spLocks noChangeArrowheads="1"/>
              </p:cNvSpPr>
              <p:nvPr/>
            </p:nvSpPr>
            <p:spPr bwMode="auto">
              <a:xfrm>
                <a:off x="3695" y="287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45" name="Line 5904"/>
              <p:cNvSpPr>
                <a:spLocks noChangeShapeType="1"/>
              </p:cNvSpPr>
              <p:nvPr/>
            </p:nvSpPr>
            <p:spPr bwMode="auto">
              <a:xfrm flipV="1">
                <a:off x="370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6" name="Line 5905"/>
              <p:cNvSpPr>
                <a:spLocks noChangeShapeType="1"/>
              </p:cNvSpPr>
              <p:nvPr/>
            </p:nvSpPr>
            <p:spPr bwMode="auto">
              <a:xfrm>
                <a:off x="3708" y="28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7" name="Line 5906"/>
              <p:cNvSpPr>
                <a:spLocks noChangeShapeType="1"/>
              </p:cNvSpPr>
              <p:nvPr/>
            </p:nvSpPr>
            <p:spPr bwMode="auto">
              <a:xfrm flipH="1">
                <a:off x="3702" y="2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8" name="Line 5907"/>
              <p:cNvSpPr>
                <a:spLocks noChangeShapeType="1"/>
              </p:cNvSpPr>
              <p:nvPr/>
            </p:nvSpPr>
            <p:spPr bwMode="auto">
              <a:xfrm>
                <a:off x="3708" y="2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9" name="Rectangle 5908"/>
              <p:cNvSpPr>
                <a:spLocks noChangeArrowheads="1"/>
              </p:cNvSpPr>
              <p:nvPr/>
            </p:nvSpPr>
            <p:spPr bwMode="auto">
              <a:xfrm>
                <a:off x="3695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50" name="Line 5909"/>
              <p:cNvSpPr>
                <a:spLocks noChangeShapeType="1"/>
              </p:cNvSpPr>
              <p:nvPr/>
            </p:nvSpPr>
            <p:spPr bwMode="auto">
              <a:xfrm flipV="1">
                <a:off x="370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1" name="Line 5910"/>
              <p:cNvSpPr>
                <a:spLocks noChangeShapeType="1"/>
              </p:cNvSpPr>
              <p:nvPr/>
            </p:nvSpPr>
            <p:spPr bwMode="auto">
              <a:xfrm>
                <a:off x="370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2" name="Line 5911"/>
              <p:cNvSpPr>
                <a:spLocks noChangeShapeType="1"/>
              </p:cNvSpPr>
              <p:nvPr/>
            </p:nvSpPr>
            <p:spPr bwMode="auto">
              <a:xfrm flipH="1">
                <a:off x="370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3" name="Line 5912"/>
              <p:cNvSpPr>
                <a:spLocks noChangeShapeType="1"/>
              </p:cNvSpPr>
              <p:nvPr/>
            </p:nvSpPr>
            <p:spPr bwMode="auto">
              <a:xfrm>
                <a:off x="370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4" name="Rectangle 5913"/>
              <p:cNvSpPr>
                <a:spLocks noChangeArrowheads="1"/>
              </p:cNvSpPr>
              <p:nvPr/>
            </p:nvSpPr>
            <p:spPr bwMode="auto">
              <a:xfrm>
                <a:off x="3695" y="287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55" name="Line 5914"/>
              <p:cNvSpPr>
                <a:spLocks noChangeShapeType="1"/>
              </p:cNvSpPr>
              <p:nvPr/>
            </p:nvSpPr>
            <p:spPr bwMode="auto">
              <a:xfrm flipV="1">
                <a:off x="3708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6" name="Line 5915"/>
              <p:cNvSpPr>
                <a:spLocks noChangeShapeType="1"/>
              </p:cNvSpPr>
              <p:nvPr/>
            </p:nvSpPr>
            <p:spPr bwMode="auto">
              <a:xfrm>
                <a:off x="3708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7" name="Line 5916"/>
              <p:cNvSpPr>
                <a:spLocks noChangeShapeType="1"/>
              </p:cNvSpPr>
              <p:nvPr/>
            </p:nvSpPr>
            <p:spPr bwMode="auto">
              <a:xfrm flipH="1">
                <a:off x="3702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8" name="Line 5917"/>
              <p:cNvSpPr>
                <a:spLocks noChangeShapeType="1"/>
              </p:cNvSpPr>
              <p:nvPr/>
            </p:nvSpPr>
            <p:spPr bwMode="auto">
              <a:xfrm>
                <a:off x="370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59" name="Rectangle 5918"/>
              <p:cNvSpPr>
                <a:spLocks noChangeArrowheads="1"/>
              </p:cNvSpPr>
              <p:nvPr/>
            </p:nvSpPr>
            <p:spPr bwMode="auto">
              <a:xfrm>
                <a:off x="3702" y="2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60" name="Line 5919"/>
              <p:cNvSpPr>
                <a:spLocks noChangeShapeType="1"/>
              </p:cNvSpPr>
              <p:nvPr/>
            </p:nvSpPr>
            <p:spPr bwMode="auto">
              <a:xfrm flipV="1">
                <a:off x="3715" y="2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1" name="Line 5920"/>
              <p:cNvSpPr>
                <a:spLocks noChangeShapeType="1"/>
              </p:cNvSpPr>
              <p:nvPr/>
            </p:nvSpPr>
            <p:spPr bwMode="auto">
              <a:xfrm>
                <a:off x="3715" y="2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2" name="Line 5921"/>
              <p:cNvSpPr>
                <a:spLocks noChangeShapeType="1"/>
              </p:cNvSpPr>
              <p:nvPr/>
            </p:nvSpPr>
            <p:spPr bwMode="auto">
              <a:xfrm flipH="1">
                <a:off x="3708" y="2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3" name="Line 5922"/>
              <p:cNvSpPr>
                <a:spLocks noChangeShapeType="1"/>
              </p:cNvSpPr>
              <p:nvPr/>
            </p:nvSpPr>
            <p:spPr bwMode="auto">
              <a:xfrm>
                <a:off x="3715" y="2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4" name="Rectangle 5923"/>
              <p:cNvSpPr>
                <a:spLocks noChangeArrowheads="1"/>
              </p:cNvSpPr>
              <p:nvPr/>
            </p:nvSpPr>
            <p:spPr bwMode="auto">
              <a:xfrm>
                <a:off x="3702" y="2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65" name="Line 5924"/>
              <p:cNvSpPr>
                <a:spLocks noChangeShapeType="1"/>
              </p:cNvSpPr>
              <p:nvPr/>
            </p:nvSpPr>
            <p:spPr bwMode="auto">
              <a:xfrm flipV="1">
                <a:off x="3715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6" name="Line 5925"/>
              <p:cNvSpPr>
                <a:spLocks noChangeShapeType="1"/>
              </p:cNvSpPr>
              <p:nvPr/>
            </p:nvSpPr>
            <p:spPr bwMode="auto">
              <a:xfrm>
                <a:off x="371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7" name="Line 5926"/>
              <p:cNvSpPr>
                <a:spLocks noChangeShapeType="1"/>
              </p:cNvSpPr>
              <p:nvPr/>
            </p:nvSpPr>
            <p:spPr bwMode="auto">
              <a:xfrm flipH="1">
                <a:off x="3708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8" name="Line 5927"/>
              <p:cNvSpPr>
                <a:spLocks noChangeShapeType="1"/>
              </p:cNvSpPr>
              <p:nvPr/>
            </p:nvSpPr>
            <p:spPr bwMode="auto">
              <a:xfrm>
                <a:off x="371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69" name="Rectangle 5928"/>
              <p:cNvSpPr>
                <a:spLocks noChangeArrowheads="1"/>
              </p:cNvSpPr>
              <p:nvPr/>
            </p:nvSpPr>
            <p:spPr bwMode="auto">
              <a:xfrm>
                <a:off x="3702" y="2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70" name="Line 5929"/>
              <p:cNvSpPr>
                <a:spLocks noChangeShapeType="1"/>
              </p:cNvSpPr>
              <p:nvPr/>
            </p:nvSpPr>
            <p:spPr bwMode="auto">
              <a:xfrm flipV="1">
                <a:off x="3715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1" name="Line 5930"/>
              <p:cNvSpPr>
                <a:spLocks noChangeShapeType="1"/>
              </p:cNvSpPr>
              <p:nvPr/>
            </p:nvSpPr>
            <p:spPr bwMode="auto">
              <a:xfrm>
                <a:off x="3715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2" name="Line 5931"/>
              <p:cNvSpPr>
                <a:spLocks noChangeShapeType="1"/>
              </p:cNvSpPr>
              <p:nvPr/>
            </p:nvSpPr>
            <p:spPr bwMode="auto">
              <a:xfrm flipH="1">
                <a:off x="3708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3" name="Line 5932"/>
              <p:cNvSpPr>
                <a:spLocks noChangeShapeType="1"/>
              </p:cNvSpPr>
              <p:nvPr/>
            </p:nvSpPr>
            <p:spPr bwMode="auto">
              <a:xfrm>
                <a:off x="3715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4" name="Rectangle 5933"/>
              <p:cNvSpPr>
                <a:spLocks noChangeArrowheads="1"/>
              </p:cNvSpPr>
              <p:nvPr/>
            </p:nvSpPr>
            <p:spPr bwMode="auto">
              <a:xfrm>
                <a:off x="3708" y="285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75" name="Line 5934"/>
              <p:cNvSpPr>
                <a:spLocks noChangeShapeType="1"/>
              </p:cNvSpPr>
              <p:nvPr/>
            </p:nvSpPr>
            <p:spPr bwMode="auto">
              <a:xfrm flipV="1">
                <a:off x="372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6" name="Line 5935"/>
              <p:cNvSpPr>
                <a:spLocks noChangeShapeType="1"/>
              </p:cNvSpPr>
              <p:nvPr/>
            </p:nvSpPr>
            <p:spPr bwMode="auto">
              <a:xfrm>
                <a:off x="372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7" name="Line 5936"/>
              <p:cNvSpPr>
                <a:spLocks noChangeShapeType="1"/>
              </p:cNvSpPr>
              <p:nvPr/>
            </p:nvSpPr>
            <p:spPr bwMode="auto">
              <a:xfrm flipH="1">
                <a:off x="371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8" name="Line 5937"/>
              <p:cNvSpPr>
                <a:spLocks noChangeShapeType="1"/>
              </p:cNvSpPr>
              <p:nvPr/>
            </p:nvSpPr>
            <p:spPr bwMode="auto">
              <a:xfrm>
                <a:off x="3721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79" name="Rectangle 5938"/>
              <p:cNvSpPr>
                <a:spLocks noChangeArrowheads="1"/>
              </p:cNvSpPr>
              <p:nvPr/>
            </p:nvSpPr>
            <p:spPr bwMode="auto">
              <a:xfrm>
                <a:off x="3708" y="2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80" name="Line 5939"/>
              <p:cNvSpPr>
                <a:spLocks noChangeShapeType="1"/>
              </p:cNvSpPr>
              <p:nvPr/>
            </p:nvSpPr>
            <p:spPr bwMode="auto">
              <a:xfrm flipV="1">
                <a:off x="372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1" name="Line 5940"/>
              <p:cNvSpPr>
                <a:spLocks noChangeShapeType="1"/>
              </p:cNvSpPr>
              <p:nvPr/>
            </p:nvSpPr>
            <p:spPr bwMode="auto">
              <a:xfrm>
                <a:off x="3721" y="2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2" name="Line 5941"/>
              <p:cNvSpPr>
                <a:spLocks noChangeShapeType="1"/>
              </p:cNvSpPr>
              <p:nvPr/>
            </p:nvSpPr>
            <p:spPr bwMode="auto">
              <a:xfrm flipH="1">
                <a:off x="3715" y="2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3" name="Line 5942"/>
              <p:cNvSpPr>
                <a:spLocks noChangeShapeType="1"/>
              </p:cNvSpPr>
              <p:nvPr/>
            </p:nvSpPr>
            <p:spPr bwMode="auto">
              <a:xfrm>
                <a:off x="3721" y="2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4" name="Rectangle 5943"/>
              <p:cNvSpPr>
                <a:spLocks noChangeArrowheads="1"/>
              </p:cNvSpPr>
              <p:nvPr/>
            </p:nvSpPr>
            <p:spPr bwMode="auto">
              <a:xfrm>
                <a:off x="3708" y="285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85" name="Line 5944"/>
              <p:cNvSpPr>
                <a:spLocks noChangeShapeType="1"/>
              </p:cNvSpPr>
              <p:nvPr/>
            </p:nvSpPr>
            <p:spPr bwMode="auto">
              <a:xfrm flipV="1">
                <a:off x="3721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6" name="Line 5945"/>
              <p:cNvSpPr>
                <a:spLocks noChangeShapeType="1"/>
              </p:cNvSpPr>
              <p:nvPr/>
            </p:nvSpPr>
            <p:spPr bwMode="auto">
              <a:xfrm>
                <a:off x="3721" y="2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7" name="Line 5946"/>
              <p:cNvSpPr>
                <a:spLocks noChangeShapeType="1"/>
              </p:cNvSpPr>
              <p:nvPr/>
            </p:nvSpPr>
            <p:spPr bwMode="auto">
              <a:xfrm flipH="1">
                <a:off x="3715" y="2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8" name="Line 5947"/>
              <p:cNvSpPr>
                <a:spLocks noChangeShapeType="1"/>
              </p:cNvSpPr>
              <p:nvPr/>
            </p:nvSpPr>
            <p:spPr bwMode="auto">
              <a:xfrm>
                <a:off x="3721" y="2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89" name="Rectangle 5948"/>
              <p:cNvSpPr>
                <a:spLocks noChangeArrowheads="1"/>
              </p:cNvSpPr>
              <p:nvPr/>
            </p:nvSpPr>
            <p:spPr bwMode="auto">
              <a:xfrm>
                <a:off x="3715" y="284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90" name="Line 5949"/>
              <p:cNvSpPr>
                <a:spLocks noChangeShapeType="1"/>
              </p:cNvSpPr>
              <p:nvPr/>
            </p:nvSpPr>
            <p:spPr bwMode="auto">
              <a:xfrm flipV="1">
                <a:off x="3728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1" name="Line 5950"/>
              <p:cNvSpPr>
                <a:spLocks noChangeShapeType="1"/>
              </p:cNvSpPr>
              <p:nvPr/>
            </p:nvSpPr>
            <p:spPr bwMode="auto">
              <a:xfrm>
                <a:off x="3728" y="2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2" name="Line 5951"/>
              <p:cNvSpPr>
                <a:spLocks noChangeShapeType="1"/>
              </p:cNvSpPr>
              <p:nvPr/>
            </p:nvSpPr>
            <p:spPr bwMode="auto">
              <a:xfrm flipH="1">
                <a:off x="3721" y="2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3" name="Line 5952"/>
              <p:cNvSpPr>
                <a:spLocks noChangeShapeType="1"/>
              </p:cNvSpPr>
              <p:nvPr/>
            </p:nvSpPr>
            <p:spPr bwMode="auto">
              <a:xfrm>
                <a:off x="3728" y="2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4" name="Rectangle 5953"/>
              <p:cNvSpPr>
                <a:spLocks noChangeArrowheads="1"/>
              </p:cNvSpPr>
              <p:nvPr/>
            </p:nvSpPr>
            <p:spPr bwMode="auto">
              <a:xfrm>
                <a:off x="3715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195" name="Line 5954"/>
              <p:cNvSpPr>
                <a:spLocks noChangeShapeType="1"/>
              </p:cNvSpPr>
              <p:nvPr/>
            </p:nvSpPr>
            <p:spPr bwMode="auto">
              <a:xfrm flipV="1">
                <a:off x="3728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6" name="Line 5955"/>
              <p:cNvSpPr>
                <a:spLocks noChangeShapeType="1"/>
              </p:cNvSpPr>
              <p:nvPr/>
            </p:nvSpPr>
            <p:spPr bwMode="auto">
              <a:xfrm>
                <a:off x="3728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7" name="Line 5956"/>
              <p:cNvSpPr>
                <a:spLocks noChangeShapeType="1"/>
              </p:cNvSpPr>
              <p:nvPr/>
            </p:nvSpPr>
            <p:spPr bwMode="auto">
              <a:xfrm flipH="1">
                <a:off x="3721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8" name="Line 5957"/>
              <p:cNvSpPr>
                <a:spLocks noChangeShapeType="1"/>
              </p:cNvSpPr>
              <p:nvPr/>
            </p:nvSpPr>
            <p:spPr bwMode="auto">
              <a:xfrm>
                <a:off x="3728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99" name="Rectangle 5958"/>
              <p:cNvSpPr>
                <a:spLocks noChangeArrowheads="1"/>
              </p:cNvSpPr>
              <p:nvPr/>
            </p:nvSpPr>
            <p:spPr bwMode="auto">
              <a:xfrm>
                <a:off x="3715" y="2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00" name="Line 5959"/>
              <p:cNvSpPr>
                <a:spLocks noChangeShapeType="1"/>
              </p:cNvSpPr>
              <p:nvPr/>
            </p:nvSpPr>
            <p:spPr bwMode="auto">
              <a:xfrm flipV="1">
                <a:off x="3728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1" name="Line 5960"/>
              <p:cNvSpPr>
                <a:spLocks noChangeShapeType="1"/>
              </p:cNvSpPr>
              <p:nvPr/>
            </p:nvSpPr>
            <p:spPr bwMode="auto">
              <a:xfrm>
                <a:off x="3728" y="2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2" name="Line 5961"/>
              <p:cNvSpPr>
                <a:spLocks noChangeShapeType="1"/>
              </p:cNvSpPr>
              <p:nvPr/>
            </p:nvSpPr>
            <p:spPr bwMode="auto">
              <a:xfrm flipH="1">
                <a:off x="3721" y="2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3" name="Line 5962"/>
              <p:cNvSpPr>
                <a:spLocks noChangeShapeType="1"/>
              </p:cNvSpPr>
              <p:nvPr/>
            </p:nvSpPr>
            <p:spPr bwMode="auto">
              <a:xfrm>
                <a:off x="3728" y="2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4" name="Rectangle 5963"/>
              <p:cNvSpPr>
                <a:spLocks noChangeArrowheads="1"/>
              </p:cNvSpPr>
              <p:nvPr/>
            </p:nvSpPr>
            <p:spPr bwMode="auto">
              <a:xfrm>
                <a:off x="3721" y="283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05" name="Line 5964"/>
              <p:cNvSpPr>
                <a:spLocks noChangeShapeType="1"/>
              </p:cNvSpPr>
              <p:nvPr/>
            </p:nvSpPr>
            <p:spPr bwMode="auto">
              <a:xfrm flipV="1">
                <a:off x="373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6" name="Line 5965"/>
              <p:cNvSpPr>
                <a:spLocks noChangeShapeType="1"/>
              </p:cNvSpPr>
              <p:nvPr/>
            </p:nvSpPr>
            <p:spPr bwMode="auto">
              <a:xfrm>
                <a:off x="3734" y="284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7" name="Line 5966"/>
              <p:cNvSpPr>
                <a:spLocks noChangeShapeType="1"/>
              </p:cNvSpPr>
              <p:nvPr/>
            </p:nvSpPr>
            <p:spPr bwMode="auto">
              <a:xfrm flipH="1">
                <a:off x="3728" y="28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8" name="Line 5967"/>
              <p:cNvSpPr>
                <a:spLocks noChangeShapeType="1"/>
              </p:cNvSpPr>
              <p:nvPr/>
            </p:nvSpPr>
            <p:spPr bwMode="auto">
              <a:xfrm>
                <a:off x="3734" y="28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09" name="Rectangle 5968"/>
              <p:cNvSpPr>
                <a:spLocks noChangeArrowheads="1"/>
              </p:cNvSpPr>
              <p:nvPr/>
            </p:nvSpPr>
            <p:spPr bwMode="auto">
              <a:xfrm>
                <a:off x="3721" y="28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10" name="Line 5969"/>
              <p:cNvSpPr>
                <a:spLocks noChangeShapeType="1"/>
              </p:cNvSpPr>
              <p:nvPr/>
            </p:nvSpPr>
            <p:spPr bwMode="auto">
              <a:xfrm flipV="1">
                <a:off x="373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1" name="Line 5970"/>
              <p:cNvSpPr>
                <a:spLocks noChangeShapeType="1"/>
              </p:cNvSpPr>
              <p:nvPr/>
            </p:nvSpPr>
            <p:spPr bwMode="auto">
              <a:xfrm>
                <a:off x="3734" y="28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2" name="Line 5971"/>
              <p:cNvSpPr>
                <a:spLocks noChangeShapeType="1"/>
              </p:cNvSpPr>
              <p:nvPr/>
            </p:nvSpPr>
            <p:spPr bwMode="auto">
              <a:xfrm flipH="1">
                <a:off x="3728" y="2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3" name="Line 5972"/>
              <p:cNvSpPr>
                <a:spLocks noChangeShapeType="1"/>
              </p:cNvSpPr>
              <p:nvPr/>
            </p:nvSpPr>
            <p:spPr bwMode="auto">
              <a:xfrm>
                <a:off x="3734" y="2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4" name="Rectangle 5973"/>
              <p:cNvSpPr>
                <a:spLocks noChangeArrowheads="1"/>
              </p:cNvSpPr>
              <p:nvPr/>
            </p:nvSpPr>
            <p:spPr bwMode="auto">
              <a:xfrm>
                <a:off x="3721" y="282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15" name="Line 5974"/>
              <p:cNvSpPr>
                <a:spLocks noChangeShapeType="1"/>
              </p:cNvSpPr>
              <p:nvPr/>
            </p:nvSpPr>
            <p:spPr bwMode="auto">
              <a:xfrm flipV="1">
                <a:off x="3734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6" name="Line 5975"/>
              <p:cNvSpPr>
                <a:spLocks noChangeShapeType="1"/>
              </p:cNvSpPr>
              <p:nvPr/>
            </p:nvSpPr>
            <p:spPr bwMode="auto">
              <a:xfrm>
                <a:off x="3734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7" name="Line 5976"/>
              <p:cNvSpPr>
                <a:spLocks noChangeShapeType="1"/>
              </p:cNvSpPr>
              <p:nvPr/>
            </p:nvSpPr>
            <p:spPr bwMode="auto">
              <a:xfrm flipH="1">
                <a:off x="3728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8" name="Line 5977"/>
              <p:cNvSpPr>
                <a:spLocks noChangeShapeType="1"/>
              </p:cNvSpPr>
              <p:nvPr/>
            </p:nvSpPr>
            <p:spPr bwMode="auto">
              <a:xfrm>
                <a:off x="3734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19" name="Rectangle 5978"/>
              <p:cNvSpPr>
                <a:spLocks noChangeArrowheads="1"/>
              </p:cNvSpPr>
              <p:nvPr/>
            </p:nvSpPr>
            <p:spPr bwMode="auto">
              <a:xfrm>
                <a:off x="3728" y="2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20" name="Line 5979"/>
              <p:cNvSpPr>
                <a:spLocks noChangeShapeType="1"/>
              </p:cNvSpPr>
              <p:nvPr/>
            </p:nvSpPr>
            <p:spPr bwMode="auto">
              <a:xfrm flipV="1">
                <a:off x="3741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1" name="Line 5980"/>
              <p:cNvSpPr>
                <a:spLocks noChangeShapeType="1"/>
              </p:cNvSpPr>
              <p:nvPr/>
            </p:nvSpPr>
            <p:spPr bwMode="auto">
              <a:xfrm>
                <a:off x="3741" y="2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2" name="Line 5981"/>
              <p:cNvSpPr>
                <a:spLocks noChangeShapeType="1"/>
              </p:cNvSpPr>
              <p:nvPr/>
            </p:nvSpPr>
            <p:spPr bwMode="auto">
              <a:xfrm flipH="1">
                <a:off x="3734" y="2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3" name="Line 5982"/>
              <p:cNvSpPr>
                <a:spLocks noChangeShapeType="1"/>
              </p:cNvSpPr>
              <p:nvPr/>
            </p:nvSpPr>
            <p:spPr bwMode="auto">
              <a:xfrm>
                <a:off x="3741" y="2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4" name="Rectangle 5983"/>
              <p:cNvSpPr>
                <a:spLocks noChangeArrowheads="1"/>
              </p:cNvSpPr>
              <p:nvPr/>
            </p:nvSpPr>
            <p:spPr bwMode="auto">
              <a:xfrm>
                <a:off x="3728" y="281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25" name="Line 5984"/>
              <p:cNvSpPr>
                <a:spLocks noChangeShapeType="1"/>
              </p:cNvSpPr>
              <p:nvPr/>
            </p:nvSpPr>
            <p:spPr bwMode="auto">
              <a:xfrm flipV="1">
                <a:off x="3741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6" name="Line 5985"/>
              <p:cNvSpPr>
                <a:spLocks noChangeShapeType="1"/>
              </p:cNvSpPr>
              <p:nvPr/>
            </p:nvSpPr>
            <p:spPr bwMode="auto">
              <a:xfrm>
                <a:off x="3741" y="282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7" name="Line 5986"/>
              <p:cNvSpPr>
                <a:spLocks noChangeShapeType="1"/>
              </p:cNvSpPr>
              <p:nvPr/>
            </p:nvSpPr>
            <p:spPr bwMode="auto">
              <a:xfrm flipH="1">
                <a:off x="3734" y="282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8" name="Line 5987"/>
              <p:cNvSpPr>
                <a:spLocks noChangeShapeType="1"/>
              </p:cNvSpPr>
              <p:nvPr/>
            </p:nvSpPr>
            <p:spPr bwMode="auto">
              <a:xfrm>
                <a:off x="3741" y="282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29" name="Rectangle 5988"/>
              <p:cNvSpPr>
                <a:spLocks noChangeArrowheads="1"/>
              </p:cNvSpPr>
              <p:nvPr/>
            </p:nvSpPr>
            <p:spPr bwMode="auto">
              <a:xfrm>
                <a:off x="3728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30" name="Line 5989"/>
              <p:cNvSpPr>
                <a:spLocks noChangeShapeType="1"/>
              </p:cNvSpPr>
              <p:nvPr/>
            </p:nvSpPr>
            <p:spPr bwMode="auto">
              <a:xfrm flipV="1">
                <a:off x="3741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1" name="Line 5990"/>
              <p:cNvSpPr>
                <a:spLocks noChangeShapeType="1"/>
              </p:cNvSpPr>
              <p:nvPr/>
            </p:nvSpPr>
            <p:spPr bwMode="auto">
              <a:xfrm>
                <a:off x="3741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2" name="Line 5991"/>
              <p:cNvSpPr>
                <a:spLocks noChangeShapeType="1"/>
              </p:cNvSpPr>
              <p:nvPr/>
            </p:nvSpPr>
            <p:spPr bwMode="auto">
              <a:xfrm flipH="1">
                <a:off x="3734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3" name="Line 5992"/>
              <p:cNvSpPr>
                <a:spLocks noChangeShapeType="1"/>
              </p:cNvSpPr>
              <p:nvPr/>
            </p:nvSpPr>
            <p:spPr bwMode="auto">
              <a:xfrm>
                <a:off x="3741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4" name="Rectangle 5993"/>
              <p:cNvSpPr>
                <a:spLocks noChangeArrowheads="1"/>
              </p:cNvSpPr>
              <p:nvPr/>
            </p:nvSpPr>
            <p:spPr bwMode="auto">
              <a:xfrm>
                <a:off x="3734" y="2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35" name="Line 5994"/>
              <p:cNvSpPr>
                <a:spLocks noChangeShapeType="1"/>
              </p:cNvSpPr>
              <p:nvPr/>
            </p:nvSpPr>
            <p:spPr bwMode="auto">
              <a:xfrm flipV="1">
                <a:off x="3747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6" name="Line 5995"/>
              <p:cNvSpPr>
                <a:spLocks noChangeShapeType="1"/>
              </p:cNvSpPr>
              <p:nvPr/>
            </p:nvSpPr>
            <p:spPr bwMode="auto">
              <a:xfrm>
                <a:off x="3747" y="282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7" name="Line 5996"/>
              <p:cNvSpPr>
                <a:spLocks noChangeShapeType="1"/>
              </p:cNvSpPr>
              <p:nvPr/>
            </p:nvSpPr>
            <p:spPr bwMode="auto">
              <a:xfrm flipH="1">
                <a:off x="3741" y="2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8" name="Line 5997"/>
              <p:cNvSpPr>
                <a:spLocks noChangeShapeType="1"/>
              </p:cNvSpPr>
              <p:nvPr/>
            </p:nvSpPr>
            <p:spPr bwMode="auto">
              <a:xfrm>
                <a:off x="3747" y="2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39" name="Rectangle 5998"/>
              <p:cNvSpPr>
                <a:spLocks noChangeArrowheads="1"/>
              </p:cNvSpPr>
              <p:nvPr/>
            </p:nvSpPr>
            <p:spPr bwMode="auto">
              <a:xfrm>
                <a:off x="3734" y="2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40" name="Line 5999"/>
              <p:cNvSpPr>
                <a:spLocks noChangeShapeType="1"/>
              </p:cNvSpPr>
              <p:nvPr/>
            </p:nvSpPr>
            <p:spPr bwMode="auto">
              <a:xfrm flipV="1">
                <a:off x="3747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1" name="Line 6000"/>
              <p:cNvSpPr>
                <a:spLocks noChangeShapeType="1"/>
              </p:cNvSpPr>
              <p:nvPr/>
            </p:nvSpPr>
            <p:spPr bwMode="auto">
              <a:xfrm>
                <a:off x="3747" y="2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2" name="Line 6001"/>
              <p:cNvSpPr>
                <a:spLocks noChangeShapeType="1"/>
              </p:cNvSpPr>
              <p:nvPr/>
            </p:nvSpPr>
            <p:spPr bwMode="auto">
              <a:xfrm flipH="1">
                <a:off x="3741" y="2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3" name="Line 6002"/>
              <p:cNvSpPr>
                <a:spLocks noChangeShapeType="1"/>
              </p:cNvSpPr>
              <p:nvPr/>
            </p:nvSpPr>
            <p:spPr bwMode="auto">
              <a:xfrm>
                <a:off x="3747" y="2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4" name="Rectangle 6003"/>
              <p:cNvSpPr>
                <a:spLocks noChangeArrowheads="1"/>
              </p:cNvSpPr>
              <p:nvPr/>
            </p:nvSpPr>
            <p:spPr bwMode="auto">
              <a:xfrm>
                <a:off x="3734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45" name="Line 6004"/>
              <p:cNvSpPr>
                <a:spLocks noChangeShapeType="1"/>
              </p:cNvSpPr>
              <p:nvPr/>
            </p:nvSpPr>
            <p:spPr bwMode="auto">
              <a:xfrm flipV="1">
                <a:off x="3747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6" name="Line 6005"/>
              <p:cNvSpPr>
                <a:spLocks noChangeShapeType="1"/>
              </p:cNvSpPr>
              <p:nvPr/>
            </p:nvSpPr>
            <p:spPr bwMode="auto">
              <a:xfrm>
                <a:off x="3747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7" name="Line 6006"/>
              <p:cNvSpPr>
                <a:spLocks noChangeShapeType="1"/>
              </p:cNvSpPr>
              <p:nvPr/>
            </p:nvSpPr>
            <p:spPr bwMode="auto">
              <a:xfrm flipH="1">
                <a:off x="3741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8" name="Line 6007"/>
              <p:cNvSpPr>
                <a:spLocks noChangeShapeType="1"/>
              </p:cNvSpPr>
              <p:nvPr/>
            </p:nvSpPr>
            <p:spPr bwMode="auto">
              <a:xfrm>
                <a:off x="3747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49" name="Rectangle 6008"/>
              <p:cNvSpPr>
                <a:spLocks noChangeArrowheads="1"/>
              </p:cNvSpPr>
              <p:nvPr/>
            </p:nvSpPr>
            <p:spPr bwMode="auto">
              <a:xfrm>
                <a:off x="3741" y="279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50" name="Line 6009"/>
              <p:cNvSpPr>
                <a:spLocks noChangeShapeType="1"/>
              </p:cNvSpPr>
              <p:nvPr/>
            </p:nvSpPr>
            <p:spPr bwMode="auto">
              <a:xfrm flipV="1">
                <a:off x="3754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1" name="Line 6010"/>
              <p:cNvSpPr>
                <a:spLocks noChangeShapeType="1"/>
              </p:cNvSpPr>
              <p:nvPr/>
            </p:nvSpPr>
            <p:spPr bwMode="auto">
              <a:xfrm>
                <a:off x="3754" y="2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2" name="Line 6011"/>
              <p:cNvSpPr>
                <a:spLocks noChangeShapeType="1"/>
              </p:cNvSpPr>
              <p:nvPr/>
            </p:nvSpPr>
            <p:spPr bwMode="auto">
              <a:xfrm flipH="1">
                <a:off x="3747" y="2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3" name="Line 6012"/>
              <p:cNvSpPr>
                <a:spLocks noChangeShapeType="1"/>
              </p:cNvSpPr>
              <p:nvPr/>
            </p:nvSpPr>
            <p:spPr bwMode="auto">
              <a:xfrm>
                <a:off x="3754" y="2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4" name="Rectangle 6013"/>
              <p:cNvSpPr>
                <a:spLocks noChangeArrowheads="1"/>
              </p:cNvSpPr>
              <p:nvPr/>
            </p:nvSpPr>
            <p:spPr bwMode="auto">
              <a:xfrm>
                <a:off x="3741" y="2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55" name="Line 6014"/>
              <p:cNvSpPr>
                <a:spLocks noChangeShapeType="1"/>
              </p:cNvSpPr>
              <p:nvPr/>
            </p:nvSpPr>
            <p:spPr bwMode="auto">
              <a:xfrm flipV="1">
                <a:off x="3754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6" name="Line 6015"/>
              <p:cNvSpPr>
                <a:spLocks noChangeShapeType="1"/>
              </p:cNvSpPr>
              <p:nvPr/>
            </p:nvSpPr>
            <p:spPr bwMode="auto">
              <a:xfrm>
                <a:off x="3754" y="2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7" name="Line 6016"/>
              <p:cNvSpPr>
                <a:spLocks noChangeShapeType="1"/>
              </p:cNvSpPr>
              <p:nvPr/>
            </p:nvSpPr>
            <p:spPr bwMode="auto">
              <a:xfrm flipH="1">
                <a:off x="3747" y="2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8" name="Line 6017"/>
              <p:cNvSpPr>
                <a:spLocks noChangeShapeType="1"/>
              </p:cNvSpPr>
              <p:nvPr/>
            </p:nvSpPr>
            <p:spPr bwMode="auto">
              <a:xfrm>
                <a:off x="3754" y="2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59" name="Rectangle 6018"/>
              <p:cNvSpPr>
                <a:spLocks noChangeArrowheads="1"/>
              </p:cNvSpPr>
              <p:nvPr/>
            </p:nvSpPr>
            <p:spPr bwMode="auto">
              <a:xfrm>
                <a:off x="3741" y="2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60" name="Line 6019"/>
              <p:cNvSpPr>
                <a:spLocks noChangeShapeType="1"/>
              </p:cNvSpPr>
              <p:nvPr/>
            </p:nvSpPr>
            <p:spPr bwMode="auto">
              <a:xfrm flipV="1">
                <a:off x="3754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1" name="Line 6020"/>
              <p:cNvSpPr>
                <a:spLocks noChangeShapeType="1"/>
              </p:cNvSpPr>
              <p:nvPr/>
            </p:nvSpPr>
            <p:spPr bwMode="auto">
              <a:xfrm>
                <a:off x="3754" y="279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2" name="Line 6021"/>
              <p:cNvSpPr>
                <a:spLocks noChangeShapeType="1"/>
              </p:cNvSpPr>
              <p:nvPr/>
            </p:nvSpPr>
            <p:spPr bwMode="auto">
              <a:xfrm flipH="1">
                <a:off x="3747" y="27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3" name="Line 6022"/>
              <p:cNvSpPr>
                <a:spLocks noChangeShapeType="1"/>
              </p:cNvSpPr>
              <p:nvPr/>
            </p:nvSpPr>
            <p:spPr bwMode="auto">
              <a:xfrm>
                <a:off x="3754" y="27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4" name="Rectangle 6023"/>
              <p:cNvSpPr>
                <a:spLocks noChangeArrowheads="1"/>
              </p:cNvSpPr>
              <p:nvPr/>
            </p:nvSpPr>
            <p:spPr bwMode="auto">
              <a:xfrm>
                <a:off x="3747" y="277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65" name="Line 6024"/>
              <p:cNvSpPr>
                <a:spLocks noChangeShapeType="1"/>
              </p:cNvSpPr>
              <p:nvPr/>
            </p:nvSpPr>
            <p:spPr bwMode="auto">
              <a:xfrm flipV="1">
                <a:off x="3760" y="2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6" name="Line 6025"/>
              <p:cNvSpPr>
                <a:spLocks noChangeShapeType="1"/>
              </p:cNvSpPr>
              <p:nvPr/>
            </p:nvSpPr>
            <p:spPr bwMode="auto">
              <a:xfrm>
                <a:off x="3760" y="27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7" name="Line 6026"/>
              <p:cNvSpPr>
                <a:spLocks noChangeShapeType="1"/>
              </p:cNvSpPr>
              <p:nvPr/>
            </p:nvSpPr>
            <p:spPr bwMode="auto">
              <a:xfrm flipH="1">
                <a:off x="3754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8" name="Line 6027"/>
              <p:cNvSpPr>
                <a:spLocks noChangeShapeType="1"/>
              </p:cNvSpPr>
              <p:nvPr/>
            </p:nvSpPr>
            <p:spPr bwMode="auto">
              <a:xfrm>
                <a:off x="3760" y="2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69" name="Rectangle 6028"/>
              <p:cNvSpPr>
                <a:spLocks noChangeArrowheads="1"/>
              </p:cNvSpPr>
              <p:nvPr/>
            </p:nvSpPr>
            <p:spPr bwMode="auto">
              <a:xfrm>
                <a:off x="3747" y="276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70" name="Line 6029"/>
              <p:cNvSpPr>
                <a:spLocks noChangeShapeType="1"/>
              </p:cNvSpPr>
              <p:nvPr/>
            </p:nvSpPr>
            <p:spPr bwMode="auto">
              <a:xfrm flipV="1">
                <a:off x="3760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1" name="Line 6030"/>
              <p:cNvSpPr>
                <a:spLocks noChangeShapeType="1"/>
              </p:cNvSpPr>
              <p:nvPr/>
            </p:nvSpPr>
            <p:spPr bwMode="auto">
              <a:xfrm>
                <a:off x="3760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2" name="Line 6031"/>
              <p:cNvSpPr>
                <a:spLocks noChangeShapeType="1"/>
              </p:cNvSpPr>
              <p:nvPr/>
            </p:nvSpPr>
            <p:spPr bwMode="auto">
              <a:xfrm flipH="1">
                <a:off x="3754" y="277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3" name="Line 6032"/>
              <p:cNvSpPr>
                <a:spLocks noChangeShapeType="1"/>
              </p:cNvSpPr>
              <p:nvPr/>
            </p:nvSpPr>
            <p:spPr bwMode="auto">
              <a:xfrm>
                <a:off x="3760" y="277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4" name="Rectangle 6033"/>
              <p:cNvSpPr>
                <a:spLocks noChangeArrowheads="1"/>
              </p:cNvSpPr>
              <p:nvPr/>
            </p:nvSpPr>
            <p:spPr bwMode="auto">
              <a:xfrm>
                <a:off x="3754" y="2765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275" name="Line 6034"/>
              <p:cNvSpPr>
                <a:spLocks noChangeShapeType="1"/>
              </p:cNvSpPr>
              <p:nvPr/>
            </p:nvSpPr>
            <p:spPr bwMode="auto">
              <a:xfrm flipV="1">
                <a:off x="3766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76" name="Line 6035"/>
              <p:cNvSpPr>
                <a:spLocks noChangeShapeType="1"/>
              </p:cNvSpPr>
              <p:nvPr/>
            </p:nvSpPr>
            <p:spPr bwMode="auto">
              <a:xfrm>
                <a:off x="3766" y="277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0" name="Group 6036"/>
            <p:cNvGrpSpPr>
              <a:grpSpLocks/>
            </p:cNvGrpSpPr>
            <p:nvPr/>
          </p:nvGrpSpPr>
          <p:grpSpPr bwMode="auto">
            <a:xfrm>
              <a:off x="3754" y="2542"/>
              <a:ext cx="116" cy="248"/>
              <a:chOff x="3754" y="2542"/>
              <a:chExt cx="116" cy="248"/>
            </a:xfrm>
          </p:grpSpPr>
          <p:sp>
            <p:nvSpPr>
              <p:cNvPr id="23877" name="Line 6037"/>
              <p:cNvSpPr>
                <a:spLocks noChangeShapeType="1"/>
              </p:cNvSpPr>
              <p:nvPr/>
            </p:nvSpPr>
            <p:spPr bwMode="auto">
              <a:xfrm flipH="1">
                <a:off x="3760" y="277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8" name="Line 6038"/>
              <p:cNvSpPr>
                <a:spLocks noChangeShapeType="1"/>
              </p:cNvSpPr>
              <p:nvPr/>
            </p:nvSpPr>
            <p:spPr bwMode="auto">
              <a:xfrm>
                <a:off x="3766" y="277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9" name="Rectangle 6039"/>
              <p:cNvSpPr>
                <a:spLocks noChangeArrowheads="1"/>
              </p:cNvSpPr>
              <p:nvPr/>
            </p:nvSpPr>
            <p:spPr bwMode="auto">
              <a:xfrm>
                <a:off x="3754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80" name="Line 6040"/>
              <p:cNvSpPr>
                <a:spLocks noChangeShapeType="1"/>
              </p:cNvSpPr>
              <p:nvPr/>
            </p:nvSpPr>
            <p:spPr bwMode="auto">
              <a:xfrm flipV="1">
                <a:off x="3766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1" name="Line 6041"/>
              <p:cNvSpPr>
                <a:spLocks noChangeShapeType="1"/>
              </p:cNvSpPr>
              <p:nvPr/>
            </p:nvSpPr>
            <p:spPr bwMode="auto">
              <a:xfrm>
                <a:off x="3766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2" name="Line 6042"/>
              <p:cNvSpPr>
                <a:spLocks noChangeShapeType="1"/>
              </p:cNvSpPr>
              <p:nvPr/>
            </p:nvSpPr>
            <p:spPr bwMode="auto">
              <a:xfrm flipH="1">
                <a:off x="3760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3" name="Line 6043"/>
              <p:cNvSpPr>
                <a:spLocks noChangeShapeType="1"/>
              </p:cNvSpPr>
              <p:nvPr/>
            </p:nvSpPr>
            <p:spPr bwMode="auto">
              <a:xfrm>
                <a:off x="3766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4" name="Rectangle 6044"/>
              <p:cNvSpPr>
                <a:spLocks noChangeArrowheads="1"/>
              </p:cNvSpPr>
              <p:nvPr/>
            </p:nvSpPr>
            <p:spPr bwMode="auto">
              <a:xfrm>
                <a:off x="3754" y="2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85" name="Line 6045"/>
              <p:cNvSpPr>
                <a:spLocks noChangeShapeType="1"/>
              </p:cNvSpPr>
              <p:nvPr/>
            </p:nvSpPr>
            <p:spPr bwMode="auto">
              <a:xfrm flipV="1">
                <a:off x="3766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6" name="Line 6046"/>
              <p:cNvSpPr>
                <a:spLocks noChangeShapeType="1"/>
              </p:cNvSpPr>
              <p:nvPr/>
            </p:nvSpPr>
            <p:spPr bwMode="auto">
              <a:xfrm>
                <a:off x="3766" y="27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7" name="Line 6047"/>
              <p:cNvSpPr>
                <a:spLocks noChangeShapeType="1"/>
              </p:cNvSpPr>
              <p:nvPr/>
            </p:nvSpPr>
            <p:spPr bwMode="auto">
              <a:xfrm flipH="1">
                <a:off x="3760" y="2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8" name="Line 6048"/>
              <p:cNvSpPr>
                <a:spLocks noChangeShapeType="1"/>
              </p:cNvSpPr>
              <p:nvPr/>
            </p:nvSpPr>
            <p:spPr bwMode="auto">
              <a:xfrm>
                <a:off x="3766" y="2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9" name="Rectangle 6049"/>
              <p:cNvSpPr>
                <a:spLocks noChangeArrowheads="1"/>
              </p:cNvSpPr>
              <p:nvPr/>
            </p:nvSpPr>
            <p:spPr bwMode="auto">
              <a:xfrm>
                <a:off x="3760" y="2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90" name="Line 6050"/>
              <p:cNvSpPr>
                <a:spLocks noChangeShapeType="1"/>
              </p:cNvSpPr>
              <p:nvPr/>
            </p:nvSpPr>
            <p:spPr bwMode="auto">
              <a:xfrm flipV="1">
                <a:off x="3773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1" name="Line 6051"/>
              <p:cNvSpPr>
                <a:spLocks noChangeShapeType="1"/>
              </p:cNvSpPr>
              <p:nvPr/>
            </p:nvSpPr>
            <p:spPr bwMode="auto">
              <a:xfrm>
                <a:off x="3773" y="2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2" name="Line 6052"/>
              <p:cNvSpPr>
                <a:spLocks noChangeShapeType="1"/>
              </p:cNvSpPr>
              <p:nvPr/>
            </p:nvSpPr>
            <p:spPr bwMode="auto">
              <a:xfrm flipH="1">
                <a:off x="3766" y="2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3" name="Line 6053"/>
              <p:cNvSpPr>
                <a:spLocks noChangeShapeType="1"/>
              </p:cNvSpPr>
              <p:nvPr/>
            </p:nvSpPr>
            <p:spPr bwMode="auto">
              <a:xfrm>
                <a:off x="3773" y="2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4" name="Rectangle 6054"/>
              <p:cNvSpPr>
                <a:spLocks noChangeArrowheads="1"/>
              </p:cNvSpPr>
              <p:nvPr/>
            </p:nvSpPr>
            <p:spPr bwMode="auto">
              <a:xfrm>
                <a:off x="3760" y="2746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95" name="Line 6055"/>
              <p:cNvSpPr>
                <a:spLocks noChangeShapeType="1"/>
              </p:cNvSpPr>
              <p:nvPr/>
            </p:nvSpPr>
            <p:spPr bwMode="auto">
              <a:xfrm flipV="1">
                <a:off x="3773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6" name="Line 6056"/>
              <p:cNvSpPr>
                <a:spLocks noChangeShapeType="1"/>
              </p:cNvSpPr>
              <p:nvPr/>
            </p:nvSpPr>
            <p:spPr bwMode="auto">
              <a:xfrm>
                <a:off x="3773" y="2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7" name="Line 6057"/>
              <p:cNvSpPr>
                <a:spLocks noChangeShapeType="1"/>
              </p:cNvSpPr>
              <p:nvPr/>
            </p:nvSpPr>
            <p:spPr bwMode="auto">
              <a:xfrm flipH="1">
                <a:off x="3766" y="2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8" name="Line 6058"/>
              <p:cNvSpPr>
                <a:spLocks noChangeShapeType="1"/>
              </p:cNvSpPr>
              <p:nvPr/>
            </p:nvSpPr>
            <p:spPr bwMode="auto">
              <a:xfrm>
                <a:off x="3773" y="2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9" name="Rectangle 6059"/>
              <p:cNvSpPr>
                <a:spLocks noChangeArrowheads="1"/>
              </p:cNvSpPr>
              <p:nvPr/>
            </p:nvSpPr>
            <p:spPr bwMode="auto">
              <a:xfrm>
                <a:off x="3760" y="2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00" name="Line 6060"/>
              <p:cNvSpPr>
                <a:spLocks noChangeShapeType="1"/>
              </p:cNvSpPr>
              <p:nvPr/>
            </p:nvSpPr>
            <p:spPr bwMode="auto">
              <a:xfrm flipV="1">
                <a:off x="3773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1" name="Line 6061"/>
              <p:cNvSpPr>
                <a:spLocks noChangeShapeType="1"/>
              </p:cNvSpPr>
              <p:nvPr/>
            </p:nvSpPr>
            <p:spPr bwMode="auto">
              <a:xfrm>
                <a:off x="3773" y="2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2" name="Line 6062"/>
              <p:cNvSpPr>
                <a:spLocks noChangeShapeType="1"/>
              </p:cNvSpPr>
              <p:nvPr/>
            </p:nvSpPr>
            <p:spPr bwMode="auto">
              <a:xfrm flipH="1">
                <a:off x="3766" y="2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3" name="Line 6063"/>
              <p:cNvSpPr>
                <a:spLocks noChangeShapeType="1"/>
              </p:cNvSpPr>
              <p:nvPr/>
            </p:nvSpPr>
            <p:spPr bwMode="auto">
              <a:xfrm>
                <a:off x="3773" y="2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4" name="Rectangle 6064"/>
              <p:cNvSpPr>
                <a:spLocks noChangeArrowheads="1"/>
              </p:cNvSpPr>
              <p:nvPr/>
            </p:nvSpPr>
            <p:spPr bwMode="auto">
              <a:xfrm>
                <a:off x="3766" y="272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05" name="Line 6065"/>
              <p:cNvSpPr>
                <a:spLocks noChangeShapeType="1"/>
              </p:cNvSpPr>
              <p:nvPr/>
            </p:nvSpPr>
            <p:spPr bwMode="auto">
              <a:xfrm flipV="1">
                <a:off x="3779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6" name="Line 6066"/>
              <p:cNvSpPr>
                <a:spLocks noChangeShapeType="1"/>
              </p:cNvSpPr>
              <p:nvPr/>
            </p:nvSpPr>
            <p:spPr bwMode="auto">
              <a:xfrm>
                <a:off x="3779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7" name="Line 6067"/>
              <p:cNvSpPr>
                <a:spLocks noChangeShapeType="1"/>
              </p:cNvSpPr>
              <p:nvPr/>
            </p:nvSpPr>
            <p:spPr bwMode="auto">
              <a:xfrm flipH="1">
                <a:off x="3773" y="2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8" name="Line 6068"/>
              <p:cNvSpPr>
                <a:spLocks noChangeShapeType="1"/>
              </p:cNvSpPr>
              <p:nvPr/>
            </p:nvSpPr>
            <p:spPr bwMode="auto">
              <a:xfrm>
                <a:off x="3779" y="2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9" name="Rectangle 6069"/>
              <p:cNvSpPr>
                <a:spLocks noChangeArrowheads="1"/>
              </p:cNvSpPr>
              <p:nvPr/>
            </p:nvSpPr>
            <p:spPr bwMode="auto">
              <a:xfrm>
                <a:off x="3766" y="27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10" name="Line 6070"/>
              <p:cNvSpPr>
                <a:spLocks noChangeShapeType="1"/>
              </p:cNvSpPr>
              <p:nvPr/>
            </p:nvSpPr>
            <p:spPr bwMode="auto">
              <a:xfrm flipV="1">
                <a:off x="3779" y="2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1" name="Line 6071"/>
              <p:cNvSpPr>
                <a:spLocks noChangeShapeType="1"/>
              </p:cNvSpPr>
              <p:nvPr/>
            </p:nvSpPr>
            <p:spPr bwMode="auto">
              <a:xfrm>
                <a:off x="3779" y="2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2" name="Line 6072"/>
              <p:cNvSpPr>
                <a:spLocks noChangeShapeType="1"/>
              </p:cNvSpPr>
              <p:nvPr/>
            </p:nvSpPr>
            <p:spPr bwMode="auto">
              <a:xfrm flipH="1">
                <a:off x="3773" y="2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3" name="Line 6073"/>
              <p:cNvSpPr>
                <a:spLocks noChangeShapeType="1"/>
              </p:cNvSpPr>
              <p:nvPr/>
            </p:nvSpPr>
            <p:spPr bwMode="auto">
              <a:xfrm>
                <a:off x="3779" y="2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4" name="Rectangle 6074"/>
              <p:cNvSpPr>
                <a:spLocks noChangeArrowheads="1"/>
              </p:cNvSpPr>
              <p:nvPr/>
            </p:nvSpPr>
            <p:spPr bwMode="auto">
              <a:xfrm>
                <a:off x="3766" y="271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15" name="Line 6075"/>
              <p:cNvSpPr>
                <a:spLocks noChangeShapeType="1"/>
              </p:cNvSpPr>
              <p:nvPr/>
            </p:nvSpPr>
            <p:spPr bwMode="auto">
              <a:xfrm flipV="1">
                <a:off x="3779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6" name="Line 6076"/>
              <p:cNvSpPr>
                <a:spLocks noChangeShapeType="1"/>
              </p:cNvSpPr>
              <p:nvPr/>
            </p:nvSpPr>
            <p:spPr bwMode="auto">
              <a:xfrm>
                <a:off x="3779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7" name="Line 6077"/>
              <p:cNvSpPr>
                <a:spLocks noChangeShapeType="1"/>
              </p:cNvSpPr>
              <p:nvPr/>
            </p:nvSpPr>
            <p:spPr bwMode="auto">
              <a:xfrm flipH="1">
                <a:off x="3773" y="272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8" name="Line 6078"/>
              <p:cNvSpPr>
                <a:spLocks noChangeShapeType="1"/>
              </p:cNvSpPr>
              <p:nvPr/>
            </p:nvSpPr>
            <p:spPr bwMode="auto">
              <a:xfrm>
                <a:off x="3779" y="272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9" name="Rectangle 6079"/>
              <p:cNvSpPr>
                <a:spLocks noChangeArrowheads="1"/>
              </p:cNvSpPr>
              <p:nvPr/>
            </p:nvSpPr>
            <p:spPr bwMode="auto">
              <a:xfrm>
                <a:off x="3773" y="2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20" name="Line 6080"/>
              <p:cNvSpPr>
                <a:spLocks noChangeShapeType="1"/>
              </p:cNvSpPr>
              <p:nvPr/>
            </p:nvSpPr>
            <p:spPr bwMode="auto">
              <a:xfrm flipV="1">
                <a:off x="3786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1" name="Line 6081"/>
              <p:cNvSpPr>
                <a:spLocks noChangeShapeType="1"/>
              </p:cNvSpPr>
              <p:nvPr/>
            </p:nvSpPr>
            <p:spPr bwMode="auto">
              <a:xfrm>
                <a:off x="3786" y="2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2" name="Line 6082"/>
              <p:cNvSpPr>
                <a:spLocks noChangeShapeType="1"/>
              </p:cNvSpPr>
              <p:nvPr/>
            </p:nvSpPr>
            <p:spPr bwMode="auto">
              <a:xfrm flipH="1">
                <a:off x="3779" y="2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3" name="Line 6083"/>
              <p:cNvSpPr>
                <a:spLocks noChangeShapeType="1"/>
              </p:cNvSpPr>
              <p:nvPr/>
            </p:nvSpPr>
            <p:spPr bwMode="auto">
              <a:xfrm>
                <a:off x="3786" y="2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4" name="Rectangle 6084"/>
              <p:cNvSpPr>
                <a:spLocks noChangeArrowheads="1"/>
              </p:cNvSpPr>
              <p:nvPr/>
            </p:nvSpPr>
            <p:spPr bwMode="auto">
              <a:xfrm>
                <a:off x="3773" y="2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25" name="Line 6085"/>
              <p:cNvSpPr>
                <a:spLocks noChangeShapeType="1"/>
              </p:cNvSpPr>
              <p:nvPr/>
            </p:nvSpPr>
            <p:spPr bwMode="auto">
              <a:xfrm flipV="1">
                <a:off x="3786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6" name="Line 6086"/>
              <p:cNvSpPr>
                <a:spLocks noChangeShapeType="1"/>
              </p:cNvSpPr>
              <p:nvPr/>
            </p:nvSpPr>
            <p:spPr bwMode="auto">
              <a:xfrm>
                <a:off x="3786" y="272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7" name="Line 6087"/>
              <p:cNvSpPr>
                <a:spLocks noChangeShapeType="1"/>
              </p:cNvSpPr>
              <p:nvPr/>
            </p:nvSpPr>
            <p:spPr bwMode="auto">
              <a:xfrm flipH="1">
                <a:off x="3779" y="272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8" name="Line 6088"/>
              <p:cNvSpPr>
                <a:spLocks noChangeShapeType="1"/>
              </p:cNvSpPr>
              <p:nvPr/>
            </p:nvSpPr>
            <p:spPr bwMode="auto">
              <a:xfrm>
                <a:off x="3786" y="272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9" name="Rectangle 6089"/>
              <p:cNvSpPr>
                <a:spLocks noChangeArrowheads="1"/>
              </p:cNvSpPr>
              <p:nvPr/>
            </p:nvSpPr>
            <p:spPr bwMode="auto">
              <a:xfrm>
                <a:off x="3773" y="270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30" name="Line 6090"/>
              <p:cNvSpPr>
                <a:spLocks noChangeShapeType="1"/>
              </p:cNvSpPr>
              <p:nvPr/>
            </p:nvSpPr>
            <p:spPr bwMode="auto">
              <a:xfrm flipV="1">
                <a:off x="3786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1" name="Line 6091"/>
              <p:cNvSpPr>
                <a:spLocks noChangeShapeType="1"/>
              </p:cNvSpPr>
              <p:nvPr/>
            </p:nvSpPr>
            <p:spPr bwMode="auto">
              <a:xfrm>
                <a:off x="3786" y="272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2" name="Line 6092"/>
              <p:cNvSpPr>
                <a:spLocks noChangeShapeType="1"/>
              </p:cNvSpPr>
              <p:nvPr/>
            </p:nvSpPr>
            <p:spPr bwMode="auto">
              <a:xfrm flipH="1">
                <a:off x="3779" y="2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3" name="Line 6093"/>
              <p:cNvSpPr>
                <a:spLocks noChangeShapeType="1"/>
              </p:cNvSpPr>
              <p:nvPr/>
            </p:nvSpPr>
            <p:spPr bwMode="auto">
              <a:xfrm>
                <a:off x="3786" y="2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4" name="Rectangle 6094"/>
              <p:cNvSpPr>
                <a:spLocks noChangeArrowheads="1"/>
              </p:cNvSpPr>
              <p:nvPr/>
            </p:nvSpPr>
            <p:spPr bwMode="auto">
              <a:xfrm>
                <a:off x="3779" y="270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35" name="Line 6095"/>
              <p:cNvSpPr>
                <a:spLocks noChangeShapeType="1"/>
              </p:cNvSpPr>
              <p:nvPr/>
            </p:nvSpPr>
            <p:spPr bwMode="auto">
              <a:xfrm flipV="1">
                <a:off x="3792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6" name="Line 6096"/>
              <p:cNvSpPr>
                <a:spLocks noChangeShapeType="1"/>
              </p:cNvSpPr>
              <p:nvPr/>
            </p:nvSpPr>
            <p:spPr bwMode="auto">
              <a:xfrm>
                <a:off x="3792" y="2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7" name="Line 6097"/>
              <p:cNvSpPr>
                <a:spLocks noChangeShapeType="1"/>
              </p:cNvSpPr>
              <p:nvPr/>
            </p:nvSpPr>
            <p:spPr bwMode="auto">
              <a:xfrm flipH="1">
                <a:off x="3786" y="2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8" name="Line 6098"/>
              <p:cNvSpPr>
                <a:spLocks noChangeShapeType="1"/>
              </p:cNvSpPr>
              <p:nvPr/>
            </p:nvSpPr>
            <p:spPr bwMode="auto">
              <a:xfrm>
                <a:off x="3792" y="2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9" name="Rectangle 6099"/>
              <p:cNvSpPr>
                <a:spLocks noChangeArrowheads="1"/>
              </p:cNvSpPr>
              <p:nvPr/>
            </p:nvSpPr>
            <p:spPr bwMode="auto">
              <a:xfrm>
                <a:off x="3779" y="2695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40" name="Line 6100"/>
              <p:cNvSpPr>
                <a:spLocks noChangeShapeType="1"/>
              </p:cNvSpPr>
              <p:nvPr/>
            </p:nvSpPr>
            <p:spPr bwMode="auto">
              <a:xfrm flipV="1">
                <a:off x="3792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1" name="Line 6101"/>
              <p:cNvSpPr>
                <a:spLocks noChangeShapeType="1"/>
              </p:cNvSpPr>
              <p:nvPr/>
            </p:nvSpPr>
            <p:spPr bwMode="auto">
              <a:xfrm>
                <a:off x="3792" y="270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2" name="Line 6102"/>
              <p:cNvSpPr>
                <a:spLocks noChangeShapeType="1"/>
              </p:cNvSpPr>
              <p:nvPr/>
            </p:nvSpPr>
            <p:spPr bwMode="auto">
              <a:xfrm flipH="1">
                <a:off x="3786" y="27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3" name="Line 6103"/>
              <p:cNvSpPr>
                <a:spLocks noChangeShapeType="1"/>
              </p:cNvSpPr>
              <p:nvPr/>
            </p:nvSpPr>
            <p:spPr bwMode="auto">
              <a:xfrm>
                <a:off x="3792" y="27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4" name="Rectangle 6104"/>
              <p:cNvSpPr>
                <a:spLocks noChangeArrowheads="1"/>
              </p:cNvSpPr>
              <p:nvPr/>
            </p:nvSpPr>
            <p:spPr bwMode="auto">
              <a:xfrm>
                <a:off x="3779" y="268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45" name="Line 6105"/>
              <p:cNvSpPr>
                <a:spLocks noChangeShapeType="1"/>
              </p:cNvSpPr>
              <p:nvPr/>
            </p:nvSpPr>
            <p:spPr bwMode="auto">
              <a:xfrm flipV="1">
                <a:off x="3792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6" name="Line 6106"/>
              <p:cNvSpPr>
                <a:spLocks noChangeShapeType="1"/>
              </p:cNvSpPr>
              <p:nvPr/>
            </p:nvSpPr>
            <p:spPr bwMode="auto">
              <a:xfrm>
                <a:off x="3792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7" name="Line 6107"/>
              <p:cNvSpPr>
                <a:spLocks noChangeShapeType="1"/>
              </p:cNvSpPr>
              <p:nvPr/>
            </p:nvSpPr>
            <p:spPr bwMode="auto">
              <a:xfrm flipH="1">
                <a:off x="3786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8" name="Line 6108"/>
              <p:cNvSpPr>
                <a:spLocks noChangeShapeType="1"/>
              </p:cNvSpPr>
              <p:nvPr/>
            </p:nvSpPr>
            <p:spPr bwMode="auto">
              <a:xfrm>
                <a:off x="3792" y="2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9" name="Rectangle 6109"/>
              <p:cNvSpPr>
                <a:spLocks noChangeArrowheads="1"/>
              </p:cNvSpPr>
              <p:nvPr/>
            </p:nvSpPr>
            <p:spPr bwMode="auto">
              <a:xfrm>
                <a:off x="3786" y="2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50" name="Line 6110"/>
              <p:cNvSpPr>
                <a:spLocks noChangeShapeType="1"/>
              </p:cNvSpPr>
              <p:nvPr/>
            </p:nvSpPr>
            <p:spPr bwMode="auto">
              <a:xfrm flipV="1">
                <a:off x="3799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1" name="Line 6111"/>
              <p:cNvSpPr>
                <a:spLocks noChangeShapeType="1"/>
              </p:cNvSpPr>
              <p:nvPr/>
            </p:nvSpPr>
            <p:spPr bwMode="auto">
              <a:xfrm>
                <a:off x="3799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2" name="Line 6112"/>
              <p:cNvSpPr>
                <a:spLocks noChangeShapeType="1"/>
              </p:cNvSpPr>
              <p:nvPr/>
            </p:nvSpPr>
            <p:spPr bwMode="auto">
              <a:xfrm flipH="1">
                <a:off x="3792" y="2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3" name="Line 6113"/>
              <p:cNvSpPr>
                <a:spLocks noChangeShapeType="1"/>
              </p:cNvSpPr>
              <p:nvPr/>
            </p:nvSpPr>
            <p:spPr bwMode="auto">
              <a:xfrm>
                <a:off x="3799" y="2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4" name="Rectangle 6114"/>
              <p:cNvSpPr>
                <a:spLocks noChangeArrowheads="1"/>
              </p:cNvSpPr>
              <p:nvPr/>
            </p:nvSpPr>
            <p:spPr bwMode="auto">
              <a:xfrm>
                <a:off x="3786" y="268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55" name="Line 6115"/>
              <p:cNvSpPr>
                <a:spLocks noChangeShapeType="1"/>
              </p:cNvSpPr>
              <p:nvPr/>
            </p:nvSpPr>
            <p:spPr bwMode="auto">
              <a:xfrm flipV="1">
                <a:off x="3799" y="2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6" name="Line 6116"/>
              <p:cNvSpPr>
                <a:spLocks noChangeShapeType="1"/>
              </p:cNvSpPr>
              <p:nvPr/>
            </p:nvSpPr>
            <p:spPr bwMode="auto">
              <a:xfrm>
                <a:off x="3799" y="270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7" name="Line 6117"/>
              <p:cNvSpPr>
                <a:spLocks noChangeShapeType="1"/>
              </p:cNvSpPr>
              <p:nvPr/>
            </p:nvSpPr>
            <p:spPr bwMode="auto">
              <a:xfrm flipH="1">
                <a:off x="3792" y="2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8" name="Line 6118"/>
              <p:cNvSpPr>
                <a:spLocks noChangeShapeType="1"/>
              </p:cNvSpPr>
              <p:nvPr/>
            </p:nvSpPr>
            <p:spPr bwMode="auto">
              <a:xfrm>
                <a:off x="3799" y="2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9" name="Rectangle 6119"/>
              <p:cNvSpPr>
                <a:spLocks noChangeArrowheads="1"/>
              </p:cNvSpPr>
              <p:nvPr/>
            </p:nvSpPr>
            <p:spPr bwMode="auto">
              <a:xfrm>
                <a:off x="3786" y="267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60" name="Line 6120"/>
              <p:cNvSpPr>
                <a:spLocks noChangeShapeType="1"/>
              </p:cNvSpPr>
              <p:nvPr/>
            </p:nvSpPr>
            <p:spPr bwMode="auto">
              <a:xfrm flipV="1">
                <a:off x="3799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1" name="Line 6121"/>
              <p:cNvSpPr>
                <a:spLocks noChangeShapeType="1"/>
              </p:cNvSpPr>
              <p:nvPr/>
            </p:nvSpPr>
            <p:spPr bwMode="auto">
              <a:xfrm>
                <a:off x="3799" y="2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" name="Line 6122"/>
              <p:cNvSpPr>
                <a:spLocks noChangeShapeType="1"/>
              </p:cNvSpPr>
              <p:nvPr/>
            </p:nvSpPr>
            <p:spPr bwMode="auto">
              <a:xfrm flipH="1">
                <a:off x="3792" y="2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3" name="Line 6123"/>
              <p:cNvSpPr>
                <a:spLocks noChangeShapeType="1"/>
              </p:cNvSpPr>
              <p:nvPr/>
            </p:nvSpPr>
            <p:spPr bwMode="auto">
              <a:xfrm>
                <a:off x="3799" y="2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4" name="Rectangle 6124"/>
              <p:cNvSpPr>
                <a:spLocks noChangeArrowheads="1"/>
              </p:cNvSpPr>
              <p:nvPr/>
            </p:nvSpPr>
            <p:spPr bwMode="auto">
              <a:xfrm>
                <a:off x="3792" y="266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65" name="Line 6125"/>
              <p:cNvSpPr>
                <a:spLocks noChangeShapeType="1"/>
              </p:cNvSpPr>
              <p:nvPr/>
            </p:nvSpPr>
            <p:spPr bwMode="auto">
              <a:xfrm flipV="1">
                <a:off x="3805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6" name="Line 6126"/>
              <p:cNvSpPr>
                <a:spLocks noChangeShapeType="1"/>
              </p:cNvSpPr>
              <p:nvPr/>
            </p:nvSpPr>
            <p:spPr bwMode="auto">
              <a:xfrm>
                <a:off x="3805" y="2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7" name="Line 6127"/>
              <p:cNvSpPr>
                <a:spLocks noChangeShapeType="1"/>
              </p:cNvSpPr>
              <p:nvPr/>
            </p:nvSpPr>
            <p:spPr bwMode="auto">
              <a:xfrm flipH="1">
                <a:off x="3799" y="2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8" name="Line 6128"/>
              <p:cNvSpPr>
                <a:spLocks noChangeShapeType="1"/>
              </p:cNvSpPr>
              <p:nvPr/>
            </p:nvSpPr>
            <p:spPr bwMode="auto">
              <a:xfrm>
                <a:off x="3805" y="2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9" name="Rectangle 6129"/>
              <p:cNvSpPr>
                <a:spLocks noChangeArrowheads="1"/>
              </p:cNvSpPr>
              <p:nvPr/>
            </p:nvSpPr>
            <p:spPr bwMode="auto">
              <a:xfrm>
                <a:off x="3792" y="266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70" name="Line 6130"/>
              <p:cNvSpPr>
                <a:spLocks noChangeShapeType="1"/>
              </p:cNvSpPr>
              <p:nvPr/>
            </p:nvSpPr>
            <p:spPr bwMode="auto">
              <a:xfrm flipV="1">
                <a:off x="3805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1" name="Line 6131"/>
              <p:cNvSpPr>
                <a:spLocks noChangeShapeType="1"/>
              </p:cNvSpPr>
              <p:nvPr/>
            </p:nvSpPr>
            <p:spPr bwMode="auto">
              <a:xfrm>
                <a:off x="3805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2" name="Line 6132"/>
              <p:cNvSpPr>
                <a:spLocks noChangeShapeType="1"/>
              </p:cNvSpPr>
              <p:nvPr/>
            </p:nvSpPr>
            <p:spPr bwMode="auto">
              <a:xfrm flipH="1">
                <a:off x="3799" y="267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3" name="Line 6133"/>
              <p:cNvSpPr>
                <a:spLocks noChangeShapeType="1"/>
              </p:cNvSpPr>
              <p:nvPr/>
            </p:nvSpPr>
            <p:spPr bwMode="auto">
              <a:xfrm>
                <a:off x="3805" y="267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4" name="Rectangle 6134"/>
              <p:cNvSpPr>
                <a:spLocks noChangeArrowheads="1"/>
              </p:cNvSpPr>
              <p:nvPr/>
            </p:nvSpPr>
            <p:spPr bwMode="auto">
              <a:xfrm>
                <a:off x="3792" y="266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75" name="Line 6135"/>
              <p:cNvSpPr>
                <a:spLocks noChangeShapeType="1"/>
              </p:cNvSpPr>
              <p:nvPr/>
            </p:nvSpPr>
            <p:spPr bwMode="auto">
              <a:xfrm flipV="1">
                <a:off x="3805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6" name="Line 6136"/>
              <p:cNvSpPr>
                <a:spLocks noChangeShapeType="1"/>
              </p:cNvSpPr>
              <p:nvPr/>
            </p:nvSpPr>
            <p:spPr bwMode="auto">
              <a:xfrm>
                <a:off x="3805" y="267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7" name="Line 6137"/>
              <p:cNvSpPr>
                <a:spLocks noChangeShapeType="1"/>
              </p:cNvSpPr>
              <p:nvPr/>
            </p:nvSpPr>
            <p:spPr bwMode="auto">
              <a:xfrm flipH="1">
                <a:off x="3799" y="267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8" name="Line 6138"/>
              <p:cNvSpPr>
                <a:spLocks noChangeShapeType="1"/>
              </p:cNvSpPr>
              <p:nvPr/>
            </p:nvSpPr>
            <p:spPr bwMode="auto">
              <a:xfrm>
                <a:off x="3805" y="267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9" name="Rectangle 6139"/>
              <p:cNvSpPr>
                <a:spLocks noChangeArrowheads="1"/>
              </p:cNvSpPr>
              <p:nvPr/>
            </p:nvSpPr>
            <p:spPr bwMode="auto">
              <a:xfrm>
                <a:off x="3799" y="2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80" name="Line 6140"/>
              <p:cNvSpPr>
                <a:spLocks noChangeShapeType="1"/>
              </p:cNvSpPr>
              <p:nvPr/>
            </p:nvSpPr>
            <p:spPr bwMode="auto">
              <a:xfrm flipV="1">
                <a:off x="3812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1" name="Line 6141"/>
              <p:cNvSpPr>
                <a:spLocks noChangeShapeType="1"/>
              </p:cNvSpPr>
              <p:nvPr/>
            </p:nvSpPr>
            <p:spPr bwMode="auto">
              <a:xfrm>
                <a:off x="3812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2" name="Line 6142"/>
              <p:cNvSpPr>
                <a:spLocks noChangeShapeType="1"/>
              </p:cNvSpPr>
              <p:nvPr/>
            </p:nvSpPr>
            <p:spPr bwMode="auto">
              <a:xfrm flipH="1">
                <a:off x="3805" y="2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3" name="Line 6143"/>
              <p:cNvSpPr>
                <a:spLocks noChangeShapeType="1"/>
              </p:cNvSpPr>
              <p:nvPr/>
            </p:nvSpPr>
            <p:spPr bwMode="auto">
              <a:xfrm>
                <a:off x="3812" y="2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4" name="Rectangle 6144"/>
              <p:cNvSpPr>
                <a:spLocks noChangeArrowheads="1"/>
              </p:cNvSpPr>
              <p:nvPr/>
            </p:nvSpPr>
            <p:spPr bwMode="auto">
              <a:xfrm>
                <a:off x="3799" y="265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85" name="Line 6145"/>
              <p:cNvSpPr>
                <a:spLocks noChangeShapeType="1"/>
              </p:cNvSpPr>
              <p:nvPr/>
            </p:nvSpPr>
            <p:spPr bwMode="auto">
              <a:xfrm flipV="1">
                <a:off x="3812" y="2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6" name="Line 6146"/>
              <p:cNvSpPr>
                <a:spLocks noChangeShapeType="1"/>
              </p:cNvSpPr>
              <p:nvPr/>
            </p:nvSpPr>
            <p:spPr bwMode="auto">
              <a:xfrm>
                <a:off x="3812" y="26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7" name="Line 6147"/>
              <p:cNvSpPr>
                <a:spLocks noChangeShapeType="1"/>
              </p:cNvSpPr>
              <p:nvPr/>
            </p:nvSpPr>
            <p:spPr bwMode="auto">
              <a:xfrm flipH="1">
                <a:off x="3805" y="2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8" name="Line 6148"/>
              <p:cNvSpPr>
                <a:spLocks noChangeShapeType="1"/>
              </p:cNvSpPr>
              <p:nvPr/>
            </p:nvSpPr>
            <p:spPr bwMode="auto">
              <a:xfrm>
                <a:off x="3812" y="2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9" name="Rectangle 6149"/>
              <p:cNvSpPr>
                <a:spLocks noChangeArrowheads="1"/>
              </p:cNvSpPr>
              <p:nvPr/>
            </p:nvSpPr>
            <p:spPr bwMode="auto">
              <a:xfrm>
                <a:off x="3799" y="2644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90" name="Line 6150"/>
              <p:cNvSpPr>
                <a:spLocks noChangeShapeType="1"/>
              </p:cNvSpPr>
              <p:nvPr/>
            </p:nvSpPr>
            <p:spPr bwMode="auto">
              <a:xfrm flipV="1">
                <a:off x="3812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1" name="Line 6151"/>
              <p:cNvSpPr>
                <a:spLocks noChangeShapeType="1"/>
              </p:cNvSpPr>
              <p:nvPr/>
            </p:nvSpPr>
            <p:spPr bwMode="auto">
              <a:xfrm>
                <a:off x="3812" y="265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2" name="Line 6152"/>
              <p:cNvSpPr>
                <a:spLocks noChangeShapeType="1"/>
              </p:cNvSpPr>
              <p:nvPr/>
            </p:nvSpPr>
            <p:spPr bwMode="auto">
              <a:xfrm flipH="1">
                <a:off x="3805" y="26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3" name="Line 6153"/>
              <p:cNvSpPr>
                <a:spLocks noChangeShapeType="1"/>
              </p:cNvSpPr>
              <p:nvPr/>
            </p:nvSpPr>
            <p:spPr bwMode="auto">
              <a:xfrm>
                <a:off x="3812" y="26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4" name="Rectangle 6154"/>
              <p:cNvSpPr>
                <a:spLocks noChangeArrowheads="1"/>
              </p:cNvSpPr>
              <p:nvPr/>
            </p:nvSpPr>
            <p:spPr bwMode="auto">
              <a:xfrm>
                <a:off x="3805" y="263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995" name="Line 6155"/>
              <p:cNvSpPr>
                <a:spLocks noChangeShapeType="1"/>
              </p:cNvSpPr>
              <p:nvPr/>
            </p:nvSpPr>
            <p:spPr bwMode="auto">
              <a:xfrm flipV="1">
                <a:off x="3818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6" name="Line 6156"/>
              <p:cNvSpPr>
                <a:spLocks noChangeShapeType="1"/>
              </p:cNvSpPr>
              <p:nvPr/>
            </p:nvSpPr>
            <p:spPr bwMode="auto">
              <a:xfrm>
                <a:off x="3818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7" name="Line 6157"/>
              <p:cNvSpPr>
                <a:spLocks noChangeShapeType="1"/>
              </p:cNvSpPr>
              <p:nvPr/>
            </p:nvSpPr>
            <p:spPr bwMode="auto">
              <a:xfrm flipH="1">
                <a:off x="3812" y="2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8" name="Line 6158"/>
              <p:cNvSpPr>
                <a:spLocks noChangeShapeType="1"/>
              </p:cNvSpPr>
              <p:nvPr/>
            </p:nvSpPr>
            <p:spPr bwMode="auto">
              <a:xfrm>
                <a:off x="3818" y="2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99" name="Rectangle 6159"/>
              <p:cNvSpPr>
                <a:spLocks noChangeArrowheads="1"/>
              </p:cNvSpPr>
              <p:nvPr/>
            </p:nvSpPr>
            <p:spPr bwMode="auto">
              <a:xfrm>
                <a:off x="3805" y="263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00" name="Line 6160"/>
              <p:cNvSpPr>
                <a:spLocks noChangeShapeType="1"/>
              </p:cNvSpPr>
              <p:nvPr/>
            </p:nvSpPr>
            <p:spPr bwMode="auto">
              <a:xfrm flipV="1">
                <a:off x="3818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1" name="Line 6161"/>
              <p:cNvSpPr>
                <a:spLocks noChangeShapeType="1"/>
              </p:cNvSpPr>
              <p:nvPr/>
            </p:nvSpPr>
            <p:spPr bwMode="auto">
              <a:xfrm>
                <a:off x="3818" y="26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2" name="Line 6162"/>
              <p:cNvSpPr>
                <a:spLocks noChangeShapeType="1"/>
              </p:cNvSpPr>
              <p:nvPr/>
            </p:nvSpPr>
            <p:spPr bwMode="auto">
              <a:xfrm flipH="1">
                <a:off x="3812" y="2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3" name="Line 6163"/>
              <p:cNvSpPr>
                <a:spLocks noChangeShapeType="1"/>
              </p:cNvSpPr>
              <p:nvPr/>
            </p:nvSpPr>
            <p:spPr bwMode="auto">
              <a:xfrm>
                <a:off x="3818" y="2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4" name="Rectangle 6164"/>
              <p:cNvSpPr>
                <a:spLocks noChangeArrowheads="1"/>
              </p:cNvSpPr>
              <p:nvPr/>
            </p:nvSpPr>
            <p:spPr bwMode="auto">
              <a:xfrm>
                <a:off x="3805" y="263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05" name="Line 6165"/>
              <p:cNvSpPr>
                <a:spLocks noChangeShapeType="1"/>
              </p:cNvSpPr>
              <p:nvPr/>
            </p:nvSpPr>
            <p:spPr bwMode="auto">
              <a:xfrm flipV="1">
                <a:off x="3818" y="2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6" name="Line 6166"/>
              <p:cNvSpPr>
                <a:spLocks noChangeShapeType="1"/>
              </p:cNvSpPr>
              <p:nvPr/>
            </p:nvSpPr>
            <p:spPr bwMode="auto">
              <a:xfrm>
                <a:off x="3818" y="2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7" name="Line 6167"/>
              <p:cNvSpPr>
                <a:spLocks noChangeShapeType="1"/>
              </p:cNvSpPr>
              <p:nvPr/>
            </p:nvSpPr>
            <p:spPr bwMode="auto">
              <a:xfrm flipH="1">
                <a:off x="3812" y="264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8" name="Line 6168"/>
              <p:cNvSpPr>
                <a:spLocks noChangeShapeType="1"/>
              </p:cNvSpPr>
              <p:nvPr/>
            </p:nvSpPr>
            <p:spPr bwMode="auto">
              <a:xfrm>
                <a:off x="3818" y="264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09" name="Rectangle 6169"/>
              <p:cNvSpPr>
                <a:spLocks noChangeArrowheads="1"/>
              </p:cNvSpPr>
              <p:nvPr/>
            </p:nvSpPr>
            <p:spPr bwMode="auto">
              <a:xfrm>
                <a:off x="3812" y="26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10" name="Line 6170"/>
              <p:cNvSpPr>
                <a:spLocks noChangeShapeType="1"/>
              </p:cNvSpPr>
              <p:nvPr/>
            </p:nvSpPr>
            <p:spPr bwMode="auto">
              <a:xfrm flipV="1">
                <a:off x="3825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1" name="Line 6171"/>
              <p:cNvSpPr>
                <a:spLocks noChangeShapeType="1"/>
              </p:cNvSpPr>
              <p:nvPr/>
            </p:nvSpPr>
            <p:spPr bwMode="auto">
              <a:xfrm>
                <a:off x="3825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2" name="Line 6172"/>
              <p:cNvSpPr>
                <a:spLocks noChangeShapeType="1"/>
              </p:cNvSpPr>
              <p:nvPr/>
            </p:nvSpPr>
            <p:spPr bwMode="auto">
              <a:xfrm flipH="1">
                <a:off x="3818" y="263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3" name="Line 6173"/>
              <p:cNvSpPr>
                <a:spLocks noChangeShapeType="1"/>
              </p:cNvSpPr>
              <p:nvPr/>
            </p:nvSpPr>
            <p:spPr bwMode="auto">
              <a:xfrm>
                <a:off x="3825" y="263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4" name="Rectangle 6174"/>
              <p:cNvSpPr>
                <a:spLocks noChangeArrowheads="1"/>
              </p:cNvSpPr>
              <p:nvPr/>
            </p:nvSpPr>
            <p:spPr bwMode="auto">
              <a:xfrm>
                <a:off x="3812" y="26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15" name="Line 6175"/>
              <p:cNvSpPr>
                <a:spLocks noChangeShapeType="1"/>
              </p:cNvSpPr>
              <p:nvPr/>
            </p:nvSpPr>
            <p:spPr bwMode="auto">
              <a:xfrm flipV="1">
                <a:off x="3825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6" name="Line 6176"/>
              <p:cNvSpPr>
                <a:spLocks noChangeShapeType="1"/>
              </p:cNvSpPr>
              <p:nvPr/>
            </p:nvSpPr>
            <p:spPr bwMode="auto">
              <a:xfrm>
                <a:off x="3825" y="2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7" name="Line 6177"/>
              <p:cNvSpPr>
                <a:spLocks noChangeShapeType="1"/>
              </p:cNvSpPr>
              <p:nvPr/>
            </p:nvSpPr>
            <p:spPr bwMode="auto">
              <a:xfrm flipH="1">
                <a:off x="3818" y="263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8" name="Line 6178"/>
              <p:cNvSpPr>
                <a:spLocks noChangeShapeType="1"/>
              </p:cNvSpPr>
              <p:nvPr/>
            </p:nvSpPr>
            <p:spPr bwMode="auto">
              <a:xfrm>
                <a:off x="3825" y="263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19" name="Rectangle 6179"/>
              <p:cNvSpPr>
                <a:spLocks noChangeArrowheads="1"/>
              </p:cNvSpPr>
              <p:nvPr/>
            </p:nvSpPr>
            <p:spPr bwMode="auto">
              <a:xfrm>
                <a:off x="3812" y="261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20" name="Line 6180"/>
              <p:cNvSpPr>
                <a:spLocks noChangeShapeType="1"/>
              </p:cNvSpPr>
              <p:nvPr/>
            </p:nvSpPr>
            <p:spPr bwMode="auto">
              <a:xfrm flipV="1">
                <a:off x="3825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1" name="Line 6181"/>
              <p:cNvSpPr>
                <a:spLocks noChangeShapeType="1"/>
              </p:cNvSpPr>
              <p:nvPr/>
            </p:nvSpPr>
            <p:spPr bwMode="auto">
              <a:xfrm>
                <a:off x="3825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2" name="Line 6182"/>
              <p:cNvSpPr>
                <a:spLocks noChangeShapeType="1"/>
              </p:cNvSpPr>
              <p:nvPr/>
            </p:nvSpPr>
            <p:spPr bwMode="auto">
              <a:xfrm flipH="1">
                <a:off x="3818" y="2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3" name="Line 6183"/>
              <p:cNvSpPr>
                <a:spLocks noChangeShapeType="1"/>
              </p:cNvSpPr>
              <p:nvPr/>
            </p:nvSpPr>
            <p:spPr bwMode="auto">
              <a:xfrm>
                <a:off x="3825" y="2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4" name="Rectangle 6184"/>
              <p:cNvSpPr>
                <a:spLocks noChangeArrowheads="1"/>
              </p:cNvSpPr>
              <p:nvPr/>
            </p:nvSpPr>
            <p:spPr bwMode="auto">
              <a:xfrm>
                <a:off x="3818" y="261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25" name="Line 6185"/>
              <p:cNvSpPr>
                <a:spLocks noChangeShapeType="1"/>
              </p:cNvSpPr>
              <p:nvPr/>
            </p:nvSpPr>
            <p:spPr bwMode="auto">
              <a:xfrm flipV="1">
                <a:off x="3831" y="2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6" name="Line 6186"/>
              <p:cNvSpPr>
                <a:spLocks noChangeShapeType="1"/>
              </p:cNvSpPr>
              <p:nvPr/>
            </p:nvSpPr>
            <p:spPr bwMode="auto">
              <a:xfrm>
                <a:off x="3831" y="2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7" name="Line 6187"/>
              <p:cNvSpPr>
                <a:spLocks noChangeShapeType="1"/>
              </p:cNvSpPr>
              <p:nvPr/>
            </p:nvSpPr>
            <p:spPr bwMode="auto">
              <a:xfrm flipH="1">
                <a:off x="3825" y="2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8" name="Line 6188"/>
              <p:cNvSpPr>
                <a:spLocks noChangeShapeType="1"/>
              </p:cNvSpPr>
              <p:nvPr/>
            </p:nvSpPr>
            <p:spPr bwMode="auto">
              <a:xfrm>
                <a:off x="3831" y="2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29" name="Rectangle 6189"/>
              <p:cNvSpPr>
                <a:spLocks noChangeArrowheads="1"/>
              </p:cNvSpPr>
              <p:nvPr/>
            </p:nvSpPr>
            <p:spPr bwMode="auto">
              <a:xfrm>
                <a:off x="3818" y="259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30" name="Line 6190"/>
              <p:cNvSpPr>
                <a:spLocks noChangeShapeType="1"/>
              </p:cNvSpPr>
              <p:nvPr/>
            </p:nvSpPr>
            <p:spPr bwMode="auto">
              <a:xfrm flipV="1">
                <a:off x="3831" y="260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1" name="Line 6191"/>
              <p:cNvSpPr>
                <a:spLocks noChangeShapeType="1"/>
              </p:cNvSpPr>
              <p:nvPr/>
            </p:nvSpPr>
            <p:spPr bwMode="auto">
              <a:xfrm>
                <a:off x="3831" y="2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2" name="Line 6192"/>
              <p:cNvSpPr>
                <a:spLocks noChangeShapeType="1"/>
              </p:cNvSpPr>
              <p:nvPr/>
            </p:nvSpPr>
            <p:spPr bwMode="auto">
              <a:xfrm flipH="1">
                <a:off x="3825" y="261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3" name="Line 6193"/>
              <p:cNvSpPr>
                <a:spLocks noChangeShapeType="1"/>
              </p:cNvSpPr>
              <p:nvPr/>
            </p:nvSpPr>
            <p:spPr bwMode="auto">
              <a:xfrm>
                <a:off x="3831" y="261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4" name="Rectangle 6194"/>
              <p:cNvSpPr>
                <a:spLocks noChangeArrowheads="1"/>
              </p:cNvSpPr>
              <p:nvPr/>
            </p:nvSpPr>
            <p:spPr bwMode="auto">
              <a:xfrm>
                <a:off x="3818" y="258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35" name="Line 6195"/>
              <p:cNvSpPr>
                <a:spLocks noChangeShapeType="1"/>
              </p:cNvSpPr>
              <p:nvPr/>
            </p:nvSpPr>
            <p:spPr bwMode="auto">
              <a:xfrm flipV="1">
                <a:off x="3831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6" name="Line 6196"/>
              <p:cNvSpPr>
                <a:spLocks noChangeShapeType="1"/>
              </p:cNvSpPr>
              <p:nvPr/>
            </p:nvSpPr>
            <p:spPr bwMode="auto">
              <a:xfrm>
                <a:off x="3831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7" name="Line 6197"/>
              <p:cNvSpPr>
                <a:spLocks noChangeShapeType="1"/>
              </p:cNvSpPr>
              <p:nvPr/>
            </p:nvSpPr>
            <p:spPr bwMode="auto">
              <a:xfrm flipH="1">
                <a:off x="3825" y="25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8" name="Line 6198"/>
              <p:cNvSpPr>
                <a:spLocks noChangeShapeType="1"/>
              </p:cNvSpPr>
              <p:nvPr/>
            </p:nvSpPr>
            <p:spPr bwMode="auto">
              <a:xfrm>
                <a:off x="3831" y="259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39" name="Rectangle 6199"/>
              <p:cNvSpPr>
                <a:spLocks noChangeArrowheads="1"/>
              </p:cNvSpPr>
              <p:nvPr/>
            </p:nvSpPr>
            <p:spPr bwMode="auto">
              <a:xfrm>
                <a:off x="3825" y="258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40" name="Line 6200"/>
              <p:cNvSpPr>
                <a:spLocks noChangeShapeType="1"/>
              </p:cNvSpPr>
              <p:nvPr/>
            </p:nvSpPr>
            <p:spPr bwMode="auto">
              <a:xfrm flipV="1">
                <a:off x="3838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1" name="Line 6201"/>
              <p:cNvSpPr>
                <a:spLocks noChangeShapeType="1"/>
              </p:cNvSpPr>
              <p:nvPr/>
            </p:nvSpPr>
            <p:spPr bwMode="auto">
              <a:xfrm>
                <a:off x="3838" y="25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2" name="Line 6202"/>
              <p:cNvSpPr>
                <a:spLocks noChangeShapeType="1"/>
              </p:cNvSpPr>
              <p:nvPr/>
            </p:nvSpPr>
            <p:spPr bwMode="auto">
              <a:xfrm flipH="1">
                <a:off x="3831" y="259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3" name="Line 6203"/>
              <p:cNvSpPr>
                <a:spLocks noChangeShapeType="1"/>
              </p:cNvSpPr>
              <p:nvPr/>
            </p:nvSpPr>
            <p:spPr bwMode="auto">
              <a:xfrm>
                <a:off x="3838" y="259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4" name="Rectangle 6204"/>
              <p:cNvSpPr>
                <a:spLocks noChangeArrowheads="1"/>
              </p:cNvSpPr>
              <p:nvPr/>
            </p:nvSpPr>
            <p:spPr bwMode="auto">
              <a:xfrm>
                <a:off x="3825" y="258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45" name="Line 6205"/>
              <p:cNvSpPr>
                <a:spLocks noChangeShapeType="1"/>
              </p:cNvSpPr>
              <p:nvPr/>
            </p:nvSpPr>
            <p:spPr bwMode="auto">
              <a:xfrm flipV="1">
                <a:off x="3838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6" name="Line 6206"/>
              <p:cNvSpPr>
                <a:spLocks noChangeShapeType="1"/>
              </p:cNvSpPr>
              <p:nvPr/>
            </p:nvSpPr>
            <p:spPr bwMode="auto">
              <a:xfrm>
                <a:off x="3838" y="25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7" name="Line 6207"/>
              <p:cNvSpPr>
                <a:spLocks noChangeShapeType="1"/>
              </p:cNvSpPr>
              <p:nvPr/>
            </p:nvSpPr>
            <p:spPr bwMode="auto">
              <a:xfrm flipH="1">
                <a:off x="3831" y="259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8" name="Line 6208"/>
              <p:cNvSpPr>
                <a:spLocks noChangeShapeType="1"/>
              </p:cNvSpPr>
              <p:nvPr/>
            </p:nvSpPr>
            <p:spPr bwMode="auto">
              <a:xfrm>
                <a:off x="3838" y="259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49" name="Rectangle 6209"/>
              <p:cNvSpPr>
                <a:spLocks noChangeArrowheads="1"/>
              </p:cNvSpPr>
              <p:nvPr/>
            </p:nvSpPr>
            <p:spPr bwMode="auto">
              <a:xfrm>
                <a:off x="3825" y="258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50" name="Line 6210"/>
              <p:cNvSpPr>
                <a:spLocks noChangeShapeType="1"/>
              </p:cNvSpPr>
              <p:nvPr/>
            </p:nvSpPr>
            <p:spPr bwMode="auto">
              <a:xfrm flipV="1">
                <a:off x="3838" y="258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1" name="Line 6211"/>
              <p:cNvSpPr>
                <a:spLocks noChangeShapeType="1"/>
              </p:cNvSpPr>
              <p:nvPr/>
            </p:nvSpPr>
            <p:spPr bwMode="auto">
              <a:xfrm>
                <a:off x="3838" y="259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2" name="Line 6212"/>
              <p:cNvSpPr>
                <a:spLocks noChangeShapeType="1"/>
              </p:cNvSpPr>
              <p:nvPr/>
            </p:nvSpPr>
            <p:spPr bwMode="auto">
              <a:xfrm flipH="1">
                <a:off x="3831" y="259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3" name="Line 6213"/>
              <p:cNvSpPr>
                <a:spLocks noChangeShapeType="1"/>
              </p:cNvSpPr>
              <p:nvPr/>
            </p:nvSpPr>
            <p:spPr bwMode="auto">
              <a:xfrm>
                <a:off x="3838" y="25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4" name="Rectangle 6214"/>
              <p:cNvSpPr>
                <a:spLocks noChangeArrowheads="1"/>
              </p:cNvSpPr>
              <p:nvPr/>
            </p:nvSpPr>
            <p:spPr bwMode="auto">
              <a:xfrm>
                <a:off x="3831" y="256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55" name="Line 6215"/>
              <p:cNvSpPr>
                <a:spLocks noChangeShapeType="1"/>
              </p:cNvSpPr>
              <p:nvPr/>
            </p:nvSpPr>
            <p:spPr bwMode="auto">
              <a:xfrm flipV="1">
                <a:off x="3844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6" name="Line 6216"/>
              <p:cNvSpPr>
                <a:spLocks noChangeShapeType="1"/>
              </p:cNvSpPr>
              <p:nvPr/>
            </p:nvSpPr>
            <p:spPr bwMode="auto">
              <a:xfrm>
                <a:off x="3844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7" name="Line 6217"/>
              <p:cNvSpPr>
                <a:spLocks noChangeShapeType="1"/>
              </p:cNvSpPr>
              <p:nvPr/>
            </p:nvSpPr>
            <p:spPr bwMode="auto">
              <a:xfrm flipH="1">
                <a:off x="3838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8" name="Line 6218"/>
              <p:cNvSpPr>
                <a:spLocks noChangeShapeType="1"/>
              </p:cNvSpPr>
              <p:nvPr/>
            </p:nvSpPr>
            <p:spPr bwMode="auto">
              <a:xfrm>
                <a:off x="3844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59" name="Rectangle 6219"/>
              <p:cNvSpPr>
                <a:spLocks noChangeArrowheads="1"/>
              </p:cNvSpPr>
              <p:nvPr/>
            </p:nvSpPr>
            <p:spPr bwMode="auto">
              <a:xfrm>
                <a:off x="3831" y="256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60" name="Line 6220"/>
              <p:cNvSpPr>
                <a:spLocks noChangeShapeType="1"/>
              </p:cNvSpPr>
              <p:nvPr/>
            </p:nvSpPr>
            <p:spPr bwMode="auto">
              <a:xfrm flipV="1">
                <a:off x="3844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1" name="Line 6221"/>
              <p:cNvSpPr>
                <a:spLocks noChangeShapeType="1"/>
              </p:cNvSpPr>
              <p:nvPr/>
            </p:nvSpPr>
            <p:spPr bwMode="auto">
              <a:xfrm>
                <a:off x="3844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2" name="Line 6222"/>
              <p:cNvSpPr>
                <a:spLocks noChangeShapeType="1"/>
              </p:cNvSpPr>
              <p:nvPr/>
            </p:nvSpPr>
            <p:spPr bwMode="auto">
              <a:xfrm flipH="1">
                <a:off x="3838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3" name="Line 6223"/>
              <p:cNvSpPr>
                <a:spLocks noChangeShapeType="1"/>
              </p:cNvSpPr>
              <p:nvPr/>
            </p:nvSpPr>
            <p:spPr bwMode="auto">
              <a:xfrm>
                <a:off x="3844" y="25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4" name="Rectangle 6224"/>
              <p:cNvSpPr>
                <a:spLocks noChangeArrowheads="1"/>
              </p:cNvSpPr>
              <p:nvPr/>
            </p:nvSpPr>
            <p:spPr bwMode="auto">
              <a:xfrm>
                <a:off x="3831" y="256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65" name="Line 6225"/>
              <p:cNvSpPr>
                <a:spLocks noChangeShapeType="1"/>
              </p:cNvSpPr>
              <p:nvPr/>
            </p:nvSpPr>
            <p:spPr bwMode="auto">
              <a:xfrm flipV="1">
                <a:off x="3844" y="257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6" name="Line 6226"/>
              <p:cNvSpPr>
                <a:spLocks noChangeShapeType="1"/>
              </p:cNvSpPr>
              <p:nvPr/>
            </p:nvSpPr>
            <p:spPr bwMode="auto">
              <a:xfrm>
                <a:off x="3844" y="258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7" name="Line 6227"/>
              <p:cNvSpPr>
                <a:spLocks noChangeShapeType="1"/>
              </p:cNvSpPr>
              <p:nvPr/>
            </p:nvSpPr>
            <p:spPr bwMode="auto">
              <a:xfrm flipH="1">
                <a:off x="3838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8" name="Line 6228"/>
              <p:cNvSpPr>
                <a:spLocks noChangeShapeType="1"/>
              </p:cNvSpPr>
              <p:nvPr/>
            </p:nvSpPr>
            <p:spPr bwMode="auto">
              <a:xfrm>
                <a:off x="3844" y="258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69" name="Rectangle 6229"/>
              <p:cNvSpPr>
                <a:spLocks noChangeArrowheads="1"/>
              </p:cNvSpPr>
              <p:nvPr/>
            </p:nvSpPr>
            <p:spPr bwMode="auto">
              <a:xfrm>
                <a:off x="3838" y="25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70" name="Line 6230"/>
              <p:cNvSpPr>
                <a:spLocks noChangeShapeType="1"/>
              </p:cNvSpPr>
              <p:nvPr/>
            </p:nvSpPr>
            <p:spPr bwMode="auto">
              <a:xfrm flipV="1">
                <a:off x="3850" y="256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1" name="Line 6231"/>
              <p:cNvSpPr>
                <a:spLocks noChangeShapeType="1"/>
              </p:cNvSpPr>
              <p:nvPr/>
            </p:nvSpPr>
            <p:spPr bwMode="auto">
              <a:xfrm>
                <a:off x="3850" y="256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2" name="Line 6232"/>
              <p:cNvSpPr>
                <a:spLocks noChangeShapeType="1"/>
              </p:cNvSpPr>
              <p:nvPr/>
            </p:nvSpPr>
            <p:spPr bwMode="auto">
              <a:xfrm flipH="1">
                <a:off x="3844" y="25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3" name="Line 6233"/>
              <p:cNvSpPr>
                <a:spLocks noChangeShapeType="1"/>
              </p:cNvSpPr>
              <p:nvPr/>
            </p:nvSpPr>
            <p:spPr bwMode="auto">
              <a:xfrm>
                <a:off x="3850" y="25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4" name="Rectangle 6234"/>
              <p:cNvSpPr>
                <a:spLocks noChangeArrowheads="1"/>
              </p:cNvSpPr>
              <p:nvPr/>
            </p:nvSpPr>
            <p:spPr bwMode="auto">
              <a:xfrm>
                <a:off x="3838" y="254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4075" name="Line 6235"/>
              <p:cNvSpPr>
                <a:spLocks noChangeShapeType="1"/>
              </p:cNvSpPr>
              <p:nvPr/>
            </p:nvSpPr>
            <p:spPr bwMode="auto">
              <a:xfrm flipV="1">
                <a:off x="3850" y="25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76" name="Line 6236"/>
              <p:cNvSpPr>
                <a:spLocks noChangeShapeType="1"/>
              </p:cNvSpPr>
              <p:nvPr/>
            </p:nvSpPr>
            <p:spPr bwMode="auto">
              <a:xfrm>
                <a:off x="3850" y="255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1" name="Group 6237"/>
            <p:cNvGrpSpPr>
              <a:grpSpLocks/>
            </p:cNvGrpSpPr>
            <p:nvPr/>
          </p:nvGrpSpPr>
          <p:grpSpPr bwMode="auto">
            <a:xfrm>
              <a:off x="3838" y="2281"/>
              <a:ext cx="122" cy="286"/>
              <a:chOff x="3838" y="2281"/>
              <a:chExt cx="122" cy="286"/>
            </a:xfrm>
          </p:grpSpPr>
          <p:sp>
            <p:nvSpPr>
              <p:cNvPr id="23677" name="Line 6238"/>
              <p:cNvSpPr>
                <a:spLocks noChangeShapeType="1"/>
              </p:cNvSpPr>
              <p:nvPr/>
            </p:nvSpPr>
            <p:spPr bwMode="auto">
              <a:xfrm flipH="1">
                <a:off x="3844" y="25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8" name="Line 6239"/>
              <p:cNvSpPr>
                <a:spLocks noChangeShapeType="1"/>
              </p:cNvSpPr>
              <p:nvPr/>
            </p:nvSpPr>
            <p:spPr bwMode="auto">
              <a:xfrm>
                <a:off x="3850" y="25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9" name="Rectangle 6240"/>
              <p:cNvSpPr>
                <a:spLocks noChangeArrowheads="1"/>
              </p:cNvSpPr>
              <p:nvPr/>
            </p:nvSpPr>
            <p:spPr bwMode="auto">
              <a:xfrm>
                <a:off x="3838" y="25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80" name="Line 6241"/>
              <p:cNvSpPr>
                <a:spLocks noChangeShapeType="1"/>
              </p:cNvSpPr>
              <p:nvPr/>
            </p:nvSpPr>
            <p:spPr bwMode="auto">
              <a:xfrm flipV="1">
                <a:off x="3850" y="254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1" name="Line 6242"/>
              <p:cNvSpPr>
                <a:spLocks noChangeShapeType="1"/>
              </p:cNvSpPr>
              <p:nvPr/>
            </p:nvSpPr>
            <p:spPr bwMode="auto">
              <a:xfrm>
                <a:off x="3850" y="25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2" name="Line 6243"/>
              <p:cNvSpPr>
                <a:spLocks noChangeShapeType="1"/>
              </p:cNvSpPr>
              <p:nvPr/>
            </p:nvSpPr>
            <p:spPr bwMode="auto">
              <a:xfrm flipH="1">
                <a:off x="3844" y="254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3" name="Line 6244"/>
              <p:cNvSpPr>
                <a:spLocks noChangeShapeType="1"/>
              </p:cNvSpPr>
              <p:nvPr/>
            </p:nvSpPr>
            <p:spPr bwMode="auto">
              <a:xfrm>
                <a:off x="3850" y="254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4" name="Rectangle 6245"/>
              <p:cNvSpPr>
                <a:spLocks noChangeArrowheads="1"/>
              </p:cNvSpPr>
              <p:nvPr/>
            </p:nvSpPr>
            <p:spPr bwMode="auto">
              <a:xfrm>
                <a:off x="3844" y="2523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85" name="Line 6246"/>
              <p:cNvSpPr>
                <a:spLocks noChangeShapeType="1"/>
              </p:cNvSpPr>
              <p:nvPr/>
            </p:nvSpPr>
            <p:spPr bwMode="auto">
              <a:xfrm flipV="1">
                <a:off x="3857" y="25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6" name="Line 6247"/>
              <p:cNvSpPr>
                <a:spLocks noChangeShapeType="1"/>
              </p:cNvSpPr>
              <p:nvPr/>
            </p:nvSpPr>
            <p:spPr bwMode="auto">
              <a:xfrm>
                <a:off x="3857" y="253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7" name="Line 6248"/>
              <p:cNvSpPr>
                <a:spLocks noChangeShapeType="1"/>
              </p:cNvSpPr>
              <p:nvPr/>
            </p:nvSpPr>
            <p:spPr bwMode="auto">
              <a:xfrm flipH="1">
                <a:off x="3850" y="25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8" name="Line 6249"/>
              <p:cNvSpPr>
                <a:spLocks noChangeShapeType="1"/>
              </p:cNvSpPr>
              <p:nvPr/>
            </p:nvSpPr>
            <p:spPr bwMode="auto">
              <a:xfrm>
                <a:off x="3857" y="25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9" name="Rectangle 6250"/>
              <p:cNvSpPr>
                <a:spLocks noChangeArrowheads="1"/>
              </p:cNvSpPr>
              <p:nvPr/>
            </p:nvSpPr>
            <p:spPr bwMode="auto">
              <a:xfrm>
                <a:off x="3844" y="252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90" name="Line 6251"/>
              <p:cNvSpPr>
                <a:spLocks noChangeShapeType="1"/>
              </p:cNvSpPr>
              <p:nvPr/>
            </p:nvSpPr>
            <p:spPr bwMode="auto">
              <a:xfrm flipV="1">
                <a:off x="3857" y="253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Line 6252"/>
              <p:cNvSpPr>
                <a:spLocks noChangeShapeType="1"/>
              </p:cNvSpPr>
              <p:nvPr/>
            </p:nvSpPr>
            <p:spPr bwMode="auto">
              <a:xfrm>
                <a:off x="3857" y="254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Line 6253"/>
              <p:cNvSpPr>
                <a:spLocks noChangeShapeType="1"/>
              </p:cNvSpPr>
              <p:nvPr/>
            </p:nvSpPr>
            <p:spPr bwMode="auto">
              <a:xfrm flipH="1">
                <a:off x="3850" y="254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3" name="Line 6254"/>
              <p:cNvSpPr>
                <a:spLocks noChangeShapeType="1"/>
              </p:cNvSpPr>
              <p:nvPr/>
            </p:nvSpPr>
            <p:spPr bwMode="auto">
              <a:xfrm>
                <a:off x="3857" y="254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Rectangle 6255"/>
              <p:cNvSpPr>
                <a:spLocks noChangeArrowheads="1"/>
              </p:cNvSpPr>
              <p:nvPr/>
            </p:nvSpPr>
            <p:spPr bwMode="auto">
              <a:xfrm>
                <a:off x="3844" y="252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95" name="Line 6256"/>
              <p:cNvSpPr>
                <a:spLocks noChangeShapeType="1"/>
              </p:cNvSpPr>
              <p:nvPr/>
            </p:nvSpPr>
            <p:spPr bwMode="auto">
              <a:xfrm flipV="1">
                <a:off x="3857" y="253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Line 6257"/>
              <p:cNvSpPr>
                <a:spLocks noChangeShapeType="1"/>
              </p:cNvSpPr>
              <p:nvPr/>
            </p:nvSpPr>
            <p:spPr bwMode="auto">
              <a:xfrm>
                <a:off x="3857" y="254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7" name="Line 6258"/>
              <p:cNvSpPr>
                <a:spLocks noChangeShapeType="1"/>
              </p:cNvSpPr>
              <p:nvPr/>
            </p:nvSpPr>
            <p:spPr bwMode="auto">
              <a:xfrm flipH="1">
                <a:off x="3850" y="254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Line 6259"/>
              <p:cNvSpPr>
                <a:spLocks noChangeShapeType="1"/>
              </p:cNvSpPr>
              <p:nvPr/>
            </p:nvSpPr>
            <p:spPr bwMode="auto">
              <a:xfrm>
                <a:off x="3857" y="254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Rectangle 6260"/>
              <p:cNvSpPr>
                <a:spLocks noChangeArrowheads="1"/>
              </p:cNvSpPr>
              <p:nvPr/>
            </p:nvSpPr>
            <p:spPr bwMode="auto">
              <a:xfrm>
                <a:off x="3850" y="2504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00" name="Line 6261"/>
              <p:cNvSpPr>
                <a:spLocks noChangeShapeType="1"/>
              </p:cNvSpPr>
              <p:nvPr/>
            </p:nvSpPr>
            <p:spPr bwMode="auto">
              <a:xfrm flipV="1">
                <a:off x="3863" y="251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1" name="Line 6262"/>
              <p:cNvSpPr>
                <a:spLocks noChangeShapeType="1"/>
              </p:cNvSpPr>
              <p:nvPr/>
            </p:nvSpPr>
            <p:spPr bwMode="auto">
              <a:xfrm>
                <a:off x="3863" y="251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Line 6263"/>
              <p:cNvSpPr>
                <a:spLocks noChangeShapeType="1"/>
              </p:cNvSpPr>
              <p:nvPr/>
            </p:nvSpPr>
            <p:spPr bwMode="auto">
              <a:xfrm flipH="1">
                <a:off x="3857" y="25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Line 6264"/>
              <p:cNvSpPr>
                <a:spLocks noChangeShapeType="1"/>
              </p:cNvSpPr>
              <p:nvPr/>
            </p:nvSpPr>
            <p:spPr bwMode="auto">
              <a:xfrm>
                <a:off x="3863" y="25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Rectangle 6265"/>
              <p:cNvSpPr>
                <a:spLocks noChangeArrowheads="1"/>
              </p:cNvSpPr>
              <p:nvPr/>
            </p:nvSpPr>
            <p:spPr bwMode="auto">
              <a:xfrm>
                <a:off x="3850" y="251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05" name="Line 6266"/>
              <p:cNvSpPr>
                <a:spLocks noChangeShapeType="1"/>
              </p:cNvSpPr>
              <p:nvPr/>
            </p:nvSpPr>
            <p:spPr bwMode="auto">
              <a:xfrm flipV="1">
                <a:off x="3863" y="252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Line 6267"/>
              <p:cNvSpPr>
                <a:spLocks noChangeShapeType="1"/>
              </p:cNvSpPr>
              <p:nvPr/>
            </p:nvSpPr>
            <p:spPr bwMode="auto">
              <a:xfrm>
                <a:off x="3863" y="25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Line 6268"/>
              <p:cNvSpPr>
                <a:spLocks noChangeShapeType="1"/>
              </p:cNvSpPr>
              <p:nvPr/>
            </p:nvSpPr>
            <p:spPr bwMode="auto">
              <a:xfrm flipH="1">
                <a:off x="3857" y="25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Line 6269"/>
              <p:cNvSpPr>
                <a:spLocks noChangeShapeType="1"/>
              </p:cNvSpPr>
              <p:nvPr/>
            </p:nvSpPr>
            <p:spPr bwMode="auto">
              <a:xfrm>
                <a:off x="3863" y="25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9" name="Rectangle 6270"/>
              <p:cNvSpPr>
                <a:spLocks noChangeArrowheads="1"/>
              </p:cNvSpPr>
              <p:nvPr/>
            </p:nvSpPr>
            <p:spPr bwMode="auto">
              <a:xfrm>
                <a:off x="3850" y="251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10" name="Line 6271"/>
              <p:cNvSpPr>
                <a:spLocks noChangeShapeType="1"/>
              </p:cNvSpPr>
              <p:nvPr/>
            </p:nvSpPr>
            <p:spPr bwMode="auto">
              <a:xfrm flipV="1">
                <a:off x="3863" y="251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Line 6272"/>
              <p:cNvSpPr>
                <a:spLocks noChangeShapeType="1"/>
              </p:cNvSpPr>
              <p:nvPr/>
            </p:nvSpPr>
            <p:spPr bwMode="auto">
              <a:xfrm>
                <a:off x="3863" y="252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Line 6273"/>
              <p:cNvSpPr>
                <a:spLocks noChangeShapeType="1"/>
              </p:cNvSpPr>
              <p:nvPr/>
            </p:nvSpPr>
            <p:spPr bwMode="auto">
              <a:xfrm flipH="1">
                <a:off x="3857" y="252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3" name="Line 6274"/>
              <p:cNvSpPr>
                <a:spLocks noChangeShapeType="1"/>
              </p:cNvSpPr>
              <p:nvPr/>
            </p:nvSpPr>
            <p:spPr bwMode="auto">
              <a:xfrm>
                <a:off x="3863" y="252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Rectangle 6275"/>
              <p:cNvSpPr>
                <a:spLocks noChangeArrowheads="1"/>
              </p:cNvSpPr>
              <p:nvPr/>
            </p:nvSpPr>
            <p:spPr bwMode="auto">
              <a:xfrm>
                <a:off x="3857" y="249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15" name="Line 6276"/>
              <p:cNvSpPr>
                <a:spLocks noChangeShapeType="1"/>
              </p:cNvSpPr>
              <p:nvPr/>
            </p:nvSpPr>
            <p:spPr bwMode="auto">
              <a:xfrm flipV="1">
                <a:off x="3870" y="249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Line 6277"/>
              <p:cNvSpPr>
                <a:spLocks noChangeShapeType="1"/>
              </p:cNvSpPr>
              <p:nvPr/>
            </p:nvSpPr>
            <p:spPr bwMode="auto">
              <a:xfrm>
                <a:off x="3870" y="250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7" name="Line 6278"/>
              <p:cNvSpPr>
                <a:spLocks noChangeShapeType="1"/>
              </p:cNvSpPr>
              <p:nvPr/>
            </p:nvSpPr>
            <p:spPr bwMode="auto">
              <a:xfrm flipH="1">
                <a:off x="3863" y="250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Line 6279"/>
              <p:cNvSpPr>
                <a:spLocks noChangeShapeType="1"/>
              </p:cNvSpPr>
              <p:nvPr/>
            </p:nvSpPr>
            <p:spPr bwMode="auto">
              <a:xfrm>
                <a:off x="3870" y="250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Rectangle 6280"/>
              <p:cNvSpPr>
                <a:spLocks noChangeArrowheads="1"/>
              </p:cNvSpPr>
              <p:nvPr/>
            </p:nvSpPr>
            <p:spPr bwMode="auto">
              <a:xfrm>
                <a:off x="3857" y="249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20" name="Line 6281"/>
              <p:cNvSpPr>
                <a:spLocks noChangeShapeType="1"/>
              </p:cNvSpPr>
              <p:nvPr/>
            </p:nvSpPr>
            <p:spPr bwMode="auto">
              <a:xfrm flipV="1">
                <a:off x="3870" y="249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1" name="Line 6282"/>
              <p:cNvSpPr>
                <a:spLocks noChangeShapeType="1"/>
              </p:cNvSpPr>
              <p:nvPr/>
            </p:nvSpPr>
            <p:spPr bwMode="auto">
              <a:xfrm>
                <a:off x="3870" y="250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Line 6283"/>
              <p:cNvSpPr>
                <a:spLocks noChangeShapeType="1"/>
              </p:cNvSpPr>
              <p:nvPr/>
            </p:nvSpPr>
            <p:spPr bwMode="auto">
              <a:xfrm flipH="1">
                <a:off x="3863" y="250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Line 6284"/>
              <p:cNvSpPr>
                <a:spLocks noChangeShapeType="1"/>
              </p:cNvSpPr>
              <p:nvPr/>
            </p:nvSpPr>
            <p:spPr bwMode="auto">
              <a:xfrm>
                <a:off x="3870" y="250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Rectangle 6285"/>
              <p:cNvSpPr>
                <a:spLocks noChangeArrowheads="1"/>
              </p:cNvSpPr>
              <p:nvPr/>
            </p:nvSpPr>
            <p:spPr bwMode="auto">
              <a:xfrm>
                <a:off x="3857" y="24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25" name="Line 6286"/>
              <p:cNvSpPr>
                <a:spLocks noChangeShapeType="1"/>
              </p:cNvSpPr>
              <p:nvPr/>
            </p:nvSpPr>
            <p:spPr bwMode="auto">
              <a:xfrm flipV="1">
                <a:off x="3870" y="249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Line 6287"/>
              <p:cNvSpPr>
                <a:spLocks noChangeShapeType="1"/>
              </p:cNvSpPr>
              <p:nvPr/>
            </p:nvSpPr>
            <p:spPr bwMode="auto">
              <a:xfrm>
                <a:off x="3870" y="249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Line 6288"/>
              <p:cNvSpPr>
                <a:spLocks noChangeShapeType="1"/>
              </p:cNvSpPr>
              <p:nvPr/>
            </p:nvSpPr>
            <p:spPr bwMode="auto">
              <a:xfrm flipH="1">
                <a:off x="3863" y="24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Line 6289"/>
              <p:cNvSpPr>
                <a:spLocks noChangeShapeType="1"/>
              </p:cNvSpPr>
              <p:nvPr/>
            </p:nvSpPr>
            <p:spPr bwMode="auto">
              <a:xfrm>
                <a:off x="3870" y="24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9" name="Rectangle 6290"/>
              <p:cNvSpPr>
                <a:spLocks noChangeArrowheads="1"/>
              </p:cNvSpPr>
              <p:nvPr/>
            </p:nvSpPr>
            <p:spPr bwMode="auto">
              <a:xfrm>
                <a:off x="3863" y="249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30" name="Line 6291"/>
              <p:cNvSpPr>
                <a:spLocks noChangeShapeType="1"/>
              </p:cNvSpPr>
              <p:nvPr/>
            </p:nvSpPr>
            <p:spPr bwMode="auto">
              <a:xfrm flipV="1">
                <a:off x="3876" y="249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Line 6292"/>
              <p:cNvSpPr>
                <a:spLocks noChangeShapeType="1"/>
              </p:cNvSpPr>
              <p:nvPr/>
            </p:nvSpPr>
            <p:spPr bwMode="auto">
              <a:xfrm>
                <a:off x="3876" y="250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Line 6293"/>
              <p:cNvSpPr>
                <a:spLocks noChangeShapeType="1"/>
              </p:cNvSpPr>
              <p:nvPr/>
            </p:nvSpPr>
            <p:spPr bwMode="auto">
              <a:xfrm flipH="1">
                <a:off x="3870" y="250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3" name="Line 6294"/>
              <p:cNvSpPr>
                <a:spLocks noChangeShapeType="1"/>
              </p:cNvSpPr>
              <p:nvPr/>
            </p:nvSpPr>
            <p:spPr bwMode="auto">
              <a:xfrm>
                <a:off x="3876" y="250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Rectangle 6295"/>
              <p:cNvSpPr>
                <a:spLocks noChangeArrowheads="1"/>
              </p:cNvSpPr>
              <p:nvPr/>
            </p:nvSpPr>
            <p:spPr bwMode="auto">
              <a:xfrm>
                <a:off x="3863" y="247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35" name="Line 6296"/>
              <p:cNvSpPr>
                <a:spLocks noChangeShapeType="1"/>
              </p:cNvSpPr>
              <p:nvPr/>
            </p:nvSpPr>
            <p:spPr bwMode="auto">
              <a:xfrm flipV="1">
                <a:off x="3876" y="248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Line 6297"/>
              <p:cNvSpPr>
                <a:spLocks noChangeShapeType="1"/>
              </p:cNvSpPr>
              <p:nvPr/>
            </p:nvSpPr>
            <p:spPr bwMode="auto">
              <a:xfrm>
                <a:off x="3876" y="249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7" name="Line 6298"/>
              <p:cNvSpPr>
                <a:spLocks noChangeShapeType="1"/>
              </p:cNvSpPr>
              <p:nvPr/>
            </p:nvSpPr>
            <p:spPr bwMode="auto">
              <a:xfrm flipH="1">
                <a:off x="3870" y="249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Line 6299"/>
              <p:cNvSpPr>
                <a:spLocks noChangeShapeType="1"/>
              </p:cNvSpPr>
              <p:nvPr/>
            </p:nvSpPr>
            <p:spPr bwMode="auto">
              <a:xfrm>
                <a:off x="3876" y="249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Rectangle 6300"/>
              <p:cNvSpPr>
                <a:spLocks noChangeArrowheads="1"/>
              </p:cNvSpPr>
              <p:nvPr/>
            </p:nvSpPr>
            <p:spPr bwMode="auto">
              <a:xfrm>
                <a:off x="3863" y="246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40" name="Line 6301"/>
              <p:cNvSpPr>
                <a:spLocks noChangeShapeType="1"/>
              </p:cNvSpPr>
              <p:nvPr/>
            </p:nvSpPr>
            <p:spPr bwMode="auto">
              <a:xfrm flipV="1">
                <a:off x="3876" y="247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1" name="Line 6302"/>
              <p:cNvSpPr>
                <a:spLocks noChangeShapeType="1"/>
              </p:cNvSpPr>
              <p:nvPr/>
            </p:nvSpPr>
            <p:spPr bwMode="auto">
              <a:xfrm>
                <a:off x="3876" y="24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Line 6303"/>
              <p:cNvSpPr>
                <a:spLocks noChangeShapeType="1"/>
              </p:cNvSpPr>
              <p:nvPr/>
            </p:nvSpPr>
            <p:spPr bwMode="auto">
              <a:xfrm flipH="1">
                <a:off x="3870" y="24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Line 6304"/>
              <p:cNvSpPr>
                <a:spLocks noChangeShapeType="1"/>
              </p:cNvSpPr>
              <p:nvPr/>
            </p:nvSpPr>
            <p:spPr bwMode="auto">
              <a:xfrm>
                <a:off x="3876" y="24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Rectangle 6305"/>
              <p:cNvSpPr>
                <a:spLocks noChangeArrowheads="1"/>
              </p:cNvSpPr>
              <p:nvPr/>
            </p:nvSpPr>
            <p:spPr bwMode="auto">
              <a:xfrm>
                <a:off x="3870" y="245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45" name="Line 6306"/>
              <p:cNvSpPr>
                <a:spLocks noChangeShapeType="1"/>
              </p:cNvSpPr>
              <p:nvPr/>
            </p:nvSpPr>
            <p:spPr bwMode="auto">
              <a:xfrm flipV="1">
                <a:off x="3883" y="246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Line 6307"/>
              <p:cNvSpPr>
                <a:spLocks noChangeShapeType="1"/>
              </p:cNvSpPr>
              <p:nvPr/>
            </p:nvSpPr>
            <p:spPr bwMode="auto">
              <a:xfrm>
                <a:off x="3883" y="247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Line 6308"/>
              <p:cNvSpPr>
                <a:spLocks noChangeShapeType="1"/>
              </p:cNvSpPr>
              <p:nvPr/>
            </p:nvSpPr>
            <p:spPr bwMode="auto">
              <a:xfrm flipH="1">
                <a:off x="3876" y="247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Line 6309"/>
              <p:cNvSpPr>
                <a:spLocks noChangeShapeType="1"/>
              </p:cNvSpPr>
              <p:nvPr/>
            </p:nvSpPr>
            <p:spPr bwMode="auto">
              <a:xfrm>
                <a:off x="3883" y="247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9" name="Rectangle 6310"/>
              <p:cNvSpPr>
                <a:spLocks noChangeArrowheads="1"/>
              </p:cNvSpPr>
              <p:nvPr/>
            </p:nvSpPr>
            <p:spPr bwMode="auto">
              <a:xfrm>
                <a:off x="3870" y="2453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50" name="Line 6311"/>
              <p:cNvSpPr>
                <a:spLocks noChangeShapeType="1"/>
              </p:cNvSpPr>
              <p:nvPr/>
            </p:nvSpPr>
            <p:spPr bwMode="auto">
              <a:xfrm flipV="1">
                <a:off x="3883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Line 6312"/>
              <p:cNvSpPr>
                <a:spLocks noChangeShapeType="1"/>
              </p:cNvSpPr>
              <p:nvPr/>
            </p:nvSpPr>
            <p:spPr bwMode="auto">
              <a:xfrm>
                <a:off x="3883" y="246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Line 6313"/>
              <p:cNvSpPr>
                <a:spLocks noChangeShapeType="1"/>
              </p:cNvSpPr>
              <p:nvPr/>
            </p:nvSpPr>
            <p:spPr bwMode="auto">
              <a:xfrm flipH="1">
                <a:off x="3876" y="24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3" name="Line 6314"/>
              <p:cNvSpPr>
                <a:spLocks noChangeShapeType="1"/>
              </p:cNvSpPr>
              <p:nvPr/>
            </p:nvSpPr>
            <p:spPr bwMode="auto">
              <a:xfrm>
                <a:off x="3883" y="24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Rectangle 6315"/>
              <p:cNvSpPr>
                <a:spLocks noChangeArrowheads="1"/>
              </p:cNvSpPr>
              <p:nvPr/>
            </p:nvSpPr>
            <p:spPr bwMode="auto">
              <a:xfrm>
                <a:off x="3870" y="24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55" name="Line 6316"/>
              <p:cNvSpPr>
                <a:spLocks noChangeShapeType="1"/>
              </p:cNvSpPr>
              <p:nvPr/>
            </p:nvSpPr>
            <p:spPr bwMode="auto">
              <a:xfrm flipV="1">
                <a:off x="3883" y="245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6" name="Line 6317"/>
              <p:cNvSpPr>
                <a:spLocks noChangeShapeType="1"/>
              </p:cNvSpPr>
              <p:nvPr/>
            </p:nvSpPr>
            <p:spPr bwMode="auto">
              <a:xfrm>
                <a:off x="3883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7" name="Line 6318"/>
              <p:cNvSpPr>
                <a:spLocks noChangeShapeType="1"/>
              </p:cNvSpPr>
              <p:nvPr/>
            </p:nvSpPr>
            <p:spPr bwMode="auto">
              <a:xfrm flipH="1">
                <a:off x="3876" y="245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Line 6319"/>
              <p:cNvSpPr>
                <a:spLocks noChangeShapeType="1"/>
              </p:cNvSpPr>
              <p:nvPr/>
            </p:nvSpPr>
            <p:spPr bwMode="auto">
              <a:xfrm>
                <a:off x="3883" y="245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Rectangle 6320"/>
              <p:cNvSpPr>
                <a:spLocks noChangeArrowheads="1"/>
              </p:cNvSpPr>
              <p:nvPr/>
            </p:nvSpPr>
            <p:spPr bwMode="auto">
              <a:xfrm>
                <a:off x="3876" y="24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60" name="Line 6321"/>
              <p:cNvSpPr>
                <a:spLocks noChangeShapeType="1"/>
              </p:cNvSpPr>
              <p:nvPr/>
            </p:nvSpPr>
            <p:spPr bwMode="auto">
              <a:xfrm flipV="1">
                <a:off x="3889" y="244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Line 6322"/>
              <p:cNvSpPr>
                <a:spLocks noChangeShapeType="1"/>
              </p:cNvSpPr>
              <p:nvPr/>
            </p:nvSpPr>
            <p:spPr bwMode="auto">
              <a:xfrm>
                <a:off x="3889" y="244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Line 6323"/>
              <p:cNvSpPr>
                <a:spLocks noChangeShapeType="1"/>
              </p:cNvSpPr>
              <p:nvPr/>
            </p:nvSpPr>
            <p:spPr bwMode="auto">
              <a:xfrm flipH="1">
                <a:off x="3883" y="24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Line 6324"/>
              <p:cNvSpPr>
                <a:spLocks noChangeShapeType="1"/>
              </p:cNvSpPr>
              <p:nvPr/>
            </p:nvSpPr>
            <p:spPr bwMode="auto">
              <a:xfrm>
                <a:off x="3889" y="24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Rectangle 6325"/>
              <p:cNvSpPr>
                <a:spLocks noChangeArrowheads="1"/>
              </p:cNvSpPr>
              <p:nvPr/>
            </p:nvSpPr>
            <p:spPr bwMode="auto">
              <a:xfrm>
                <a:off x="3876" y="244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65" name="Line 6326"/>
              <p:cNvSpPr>
                <a:spLocks noChangeShapeType="1"/>
              </p:cNvSpPr>
              <p:nvPr/>
            </p:nvSpPr>
            <p:spPr bwMode="auto">
              <a:xfrm flipV="1">
                <a:off x="3889" y="245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Line 6327"/>
              <p:cNvSpPr>
                <a:spLocks noChangeShapeType="1"/>
              </p:cNvSpPr>
              <p:nvPr/>
            </p:nvSpPr>
            <p:spPr bwMode="auto">
              <a:xfrm>
                <a:off x="3889" y="245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Line 6328"/>
              <p:cNvSpPr>
                <a:spLocks noChangeShapeType="1"/>
              </p:cNvSpPr>
              <p:nvPr/>
            </p:nvSpPr>
            <p:spPr bwMode="auto">
              <a:xfrm flipH="1">
                <a:off x="3883" y="245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Line 6329"/>
              <p:cNvSpPr>
                <a:spLocks noChangeShapeType="1"/>
              </p:cNvSpPr>
              <p:nvPr/>
            </p:nvSpPr>
            <p:spPr bwMode="auto">
              <a:xfrm>
                <a:off x="3889" y="245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Rectangle 6330"/>
              <p:cNvSpPr>
                <a:spLocks noChangeArrowheads="1"/>
              </p:cNvSpPr>
              <p:nvPr/>
            </p:nvSpPr>
            <p:spPr bwMode="auto">
              <a:xfrm>
                <a:off x="3883" y="242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70" name="Line 6331"/>
              <p:cNvSpPr>
                <a:spLocks noChangeShapeType="1"/>
              </p:cNvSpPr>
              <p:nvPr/>
            </p:nvSpPr>
            <p:spPr bwMode="auto">
              <a:xfrm flipV="1">
                <a:off x="3896" y="243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Line 6332"/>
              <p:cNvSpPr>
                <a:spLocks noChangeShapeType="1"/>
              </p:cNvSpPr>
              <p:nvPr/>
            </p:nvSpPr>
            <p:spPr bwMode="auto">
              <a:xfrm>
                <a:off x="3896" y="244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Line 6333"/>
              <p:cNvSpPr>
                <a:spLocks noChangeShapeType="1"/>
              </p:cNvSpPr>
              <p:nvPr/>
            </p:nvSpPr>
            <p:spPr bwMode="auto">
              <a:xfrm flipH="1">
                <a:off x="3889" y="244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Line 6334"/>
              <p:cNvSpPr>
                <a:spLocks noChangeShapeType="1"/>
              </p:cNvSpPr>
              <p:nvPr/>
            </p:nvSpPr>
            <p:spPr bwMode="auto">
              <a:xfrm>
                <a:off x="3896" y="244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Rectangle 6335"/>
              <p:cNvSpPr>
                <a:spLocks noChangeArrowheads="1"/>
              </p:cNvSpPr>
              <p:nvPr/>
            </p:nvSpPr>
            <p:spPr bwMode="auto">
              <a:xfrm>
                <a:off x="3883" y="23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75" name="Line 6336"/>
              <p:cNvSpPr>
                <a:spLocks noChangeShapeType="1"/>
              </p:cNvSpPr>
              <p:nvPr/>
            </p:nvSpPr>
            <p:spPr bwMode="auto">
              <a:xfrm flipV="1">
                <a:off x="3896" y="240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Line 6337"/>
              <p:cNvSpPr>
                <a:spLocks noChangeShapeType="1"/>
              </p:cNvSpPr>
              <p:nvPr/>
            </p:nvSpPr>
            <p:spPr bwMode="auto">
              <a:xfrm>
                <a:off x="3896" y="24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Line 6338"/>
              <p:cNvSpPr>
                <a:spLocks noChangeShapeType="1"/>
              </p:cNvSpPr>
              <p:nvPr/>
            </p:nvSpPr>
            <p:spPr bwMode="auto">
              <a:xfrm flipH="1">
                <a:off x="3889" y="24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Line 6339"/>
              <p:cNvSpPr>
                <a:spLocks noChangeShapeType="1"/>
              </p:cNvSpPr>
              <p:nvPr/>
            </p:nvSpPr>
            <p:spPr bwMode="auto">
              <a:xfrm>
                <a:off x="3896" y="24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Rectangle 6340"/>
              <p:cNvSpPr>
                <a:spLocks noChangeArrowheads="1"/>
              </p:cNvSpPr>
              <p:nvPr/>
            </p:nvSpPr>
            <p:spPr bwMode="auto">
              <a:xfrm>
                <a:off x="3883" y="2402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80" name="Line 6341"/>
              <p:cNvSpPr>
                <a:spLocks noChangeShapeType="1"/>
              </p:cNvSpPr>
              <p:nvPr/>
            </p:nvSpPr>
            <p:spPr bwMode="auto">
              <a:xfrm flipV="1">
                <a:off x="3896" y="24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Line 6342"/>
              <p:cNvSpPr>
                <a:spLocks noChangeShapeType="1"/>
              </p:cNvSpPr>
              <p:nvPr/>
            </p:nvSpPr>
            <p:spPr bwMode="auto">
              <a:xfrm>
                <a:off x="3896" y="241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Line 6343"/>
              <p:cNvSpPr>
                <a:spLocks noChangeShapeType="1"/>
              </p:cNvSpPr>
              <p:nvPr/>
            </p:nvSpPr>
            <p:spPr bwMode="auto">
              <a:xfrm flipH="1">
                <a:off x="3889" y="24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Line 6344"/>
              <p:cNvSpPr>
                <a:spLocks noChangeShapeType="1"/>
              </p:cNvSpPr>
              <p:nvPr/>
            </p:nvSpPr>
            <p:spPr bwMode="auto">
              <a:xfrm>
                <a:off x="3896" y="24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Rectangle 6345"/>
              <p:cNvSpPr>
                <a:spLocks noChangeArrowheads="1"/>
              </p:cNvSpPr>
              <p:nvPr/>
            </p:nvSpPr>
            <p:spPr bwMode="auto">
              <a:xfrm>
                <a:off x="3889" y="240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85" name="Line 6346"/>
              <p:cNvSpPr>
                <a:spLocks noChangeShapeType="1"/>
              </p:cNvSpPr>
              <p:nvPr/>
            </p:nvSpPr>
            <p:spPr bwMode="auto">
              <a:xfrm flipV="1">
                <a:off x="3902" y="241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Line 6347"/>
              <p:cNvSpPr>
                <a:spLocks noChangeShapeType="1"/>
              </p:cNvSpPr>
              <p:nvPr/>
            </p:nvSpPr>
            <p:spPr bwMode="auto">
              <a:xfrm>
                <a:off x="3902" y="242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Line 6348"/>
              <p:cNvSpPr>
                <a:spLocks noChangeShapeType="1"/>
              </p:cNvSpPr>
              <p:nvPr/>
            </p:nvSpPr>
            <p:spPr bwMode="auto">
              <a:xfrm flipH="1">
                <a:off x="3896" y="242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Line 6349"/>
              <p:cNvSpPr>
                <a:spLocks noChangeShapeType="1"/>
              </p:cNvSpPr>
              <p:nvPr/>
            </p:nvSpPr>
            <p:spPr bwMode="auto">
              <a:xfrm>
                <a:off x="3902" y="242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Rectangle 6350"/>
              <p:cNvSpPr>
                <a:spLocks noChangeArrowheads="1"/>
              </p:cNvSpPr>
              <p:nvPr/>
            </p:nvSpPr>
            <p:spPr bwMode="auto">
              <a:xfrm>
                <a:off x="3889" y="2402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90" name="Line 6351"/>
              <p:cNvSpPr>
                <a:spLocks noChangeShapeType="1"/>
              </p:cNvSpPr>
              <p:nvPr/>
            </p:nvSpPr>
            <p:spPr bwMode="auto">
              <a:xfrm flipV="1">
                <a:off x="3902" y="24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Line 6352"/>
              <p:cNvSpPr>
                <a:spLocks noChangeShapeType="1"/>
              </p:cNvSpPr>
              <p:nvPr/>
            </p:nvSpPr>
            <p:spPr bwMode="auto">
              <a:xfrm>
                <a:off x="3902" y="241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Line 6353"/>
              <p:cNvSpPr>
                <a:spLocks noChangeShapeType="1"/>
              </p:cNvSpPr>
              <p:nvPr/>
            </p:nvSpPr>
            <p:spPr bwMode="auto">
              <a:xfrm flipH="1">
                <a:off x="3896" y="24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Line 6354"/>
              <p:cNvSpPr>
                <a:spLocks noChangeShapeType="1"/>
              </p:cNvSpPr>
              <p:nvPr/>
            </p:nvSpPr>
            <p:spPr bwMode="auto">
              <a:xfrm>
                <a:off x="3902" y="24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Rectangle 6355"/>
              <p:cNvSpPr>
                <a:spLocks noChangeArrowheads="1"/>
              </p:cNvSpPr>
              <p:nvPr/>
            </p:nvSpPr>
            <p:spPr bwMode="auto">
              <a:xfrm>
                <a:off x="3889" y="238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795" name="Line 6356"/>
              <p:cNvSpPr>
                <a:spLocks noChangeShapeType="1"/>
              </p:cNvSpPr>
              <p:nvPr/>
            </p:nvSpPr>
            <p:spPr bwMode="auto">
              <a:xfrm flipV="1">
                <a:off x="3902" y="239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6" name="Line 6357"/>
              <p:cNvSpPr>
                <a:spLocks noChangeShapeType="1"/>
              </p:cNvSpPr>
              <p:nvPr/>
            </p:nvSpPr>
            <p:spPr bwMode="auto">
              <a:xfrm>
                <a:off x="3902" y="240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Line 6358"/>
              <p:cNvSpPr>
                <a:spLocks noChangeShapeType="1"/>
              </p:cNvSpPr>
              <p:nvPr/>
            </p:nvSpPr>
            <p:spPr bwMode="auto">
              <a:xfrm flipH="1">
                <a:off x="3896" y="240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8" name="Line 6359"/>
              <p:cNvSpPr>
                <a:spLocks noChangeShapeType="1"/>
              </p:cNvSpPr>
              <p:nvPr/>
            </p:nvSpPr>
            <p:spPr bwMode="auto">
              <a:xfrm>
                <a:off x="3902" y="240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9" name="Rectangle 6360"/>
              <p:cNvSpPr>
                <a:spLocks noChangeArrowheads="1"/>
              </p:cNvSpPr>
              <p:nvPr/>
            </p:nvSpPr>
            <p:spPr bwMode="auto">
              <a:xfrm>
                <a:off x="3896" y="238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00" name="Line 6361"/>
              <p:cNvSpPr>
                <a:spLocks noChangeShapeType="1"/>
              </p:cNvSpPr>
              <p:nvPr/>
            </p:nvSpPr>
            <p:spPr bwMode="auto">
              <a:xfrm flipV="1">
                <a:off x="3909" y="239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1" name="Line 6362"/>
              <p:cNvSpPr>
                <a:spLocks noChangeShapeType="1"/>
              </p:cNvSpPr>
              <p:nvPr/>
            </p:nvSpPr>
            <p:spPr bwMode="auto">
              <a:xfrm>
                <a:off x="3909" y="240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2" name="Line 6363"/>
              <p:cNvSpPr>
                <a:spLocks noChangeShapeType="1"/>
              </p:cNvSpPr>
              <p:nvPr/>
            </p:nvSpPr>
            <p:spPr bwMode="auto">
              <a:xfrm flipH="1">
                <a:off x="3902" y="240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Line 6364"/>
              <p:cNvSpPr>
                <a:spLocks noChangeShapeType="1"/>
              </p:cNvSpPr>
              <p:nvPr/>
            </p:nvSpPr>
            <p:spPr bwMode="auto">
              <a:xfrm>
                <a:off x="3909" y="240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4" name="Rectangle 6365"/>
              <p:cNvSpPr>
                <a:spLocks noChangeArrowheads="1"/>
              </p:cNvSpPr>
              <p:nvPr/>
            </p:nvSpPr>
            <p:spPr bwMode="auto">
              <a:xfrm>
                <a:off x="3896" y="238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05" name="Line 6366"/>
              <p:cNvSpPr>
                <a:spLocks noChangeShapeType="1"/>
              </p:cNvSpPr>
              <p:nvPr/>
            </p:nvSpPr>
            <p:spPr bwMode="auto">
              <a:xfrm flipV="1">
                <a:off x="3909" y="239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Line 6367"/>
              <p:cNvSpPr>
                <a:spLocks noChangeShapeType="1"/>
              </p:cNvSpPr>
              <p:nvPr/>
            </p:nvSpPr>
            <p:spPr bwMode="auto">
              <a:xfrm>
                <a:off x="3909" y="240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Line 6368"/>
              <p:cNvSpPr>
                <a:spLocks noChangeShapeType="1"/>
              </p:cNvSpPr>
              <p:nvPr/>
            </p:nvSpPr>
            <p:spPr bwMode="auto">
              <a:xfrm flipH="1">
                <a:off x="3902" y="240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8" name="Line 6369"/>
              <p:cNvSpPr>
                <a:spLocks noChangeShapeType="1"/>
              </p:cNvSpPr>
              <p:nvPr/>
            </p:nvSpPr>
            <p:spPr bwMode="auto">
              <a:xfrm>
                <a:off x="3909" y="240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9" name="Rectangle 6370"/>
              <p:cNvSpPr>
                <a:spLocks noChangeArrowheads="1"/>
              </p:cNvSpPr>
              <p:nvPr/>
            </p:nvSpPr>
            <p:spPr bwMode="auto">
              <a:xfrm>
                <a:off x="3896" y="237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10" name="Line 6371"/>
              <p:cNvSpPr>
                <a:spLocks noChangeShapeType="1"/>
              </p:cNvSpPr>
              <p:nvPr/>
            </p:nvSpPr>
            <p:spPr bwMode="auto">
              <a:xfrm flipV="1">
                <a:off x="3909" y="2376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1" name="Line 6372"/>
              <p:cNvSpPr>
                <a:spLocks noChangeShapeType="1"/>
              </p:cNvSpPr>
              <p:nvPr/>
            </p:nvSpPr>
            <p:spPr bwMode="auto">
              <a:xfrm>
                <a:off x="3909" y="238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Line 6373"/>
              <p:cNvSpPr>
                <a:spLocks noChangeShapeType="1"/>
              </p:cNvSpPr>
              <p:nvPr/>
            </p:nvSpPr>
            <p:spPr bwMode="auto">
              <a:xfrm flipH="1">
                <a:off x="3902" y="238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Line 6374"/>
              <p:cNvSpPr>
                <a:spLocks noChangeShapeType="1"/>
              </p:cNvSpPr>
              <p:nvPr/>
            </p:nvSpPr>
            <p:spPr bwMode="auto">
              <a:xfrm>
                <a:off x="3909" y="238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Rectangle 6375"/>
              <p:cNvSpPr>
                <a:spLocks noChangeArrowheads="1"/>
              </p:cNvSpPr>
              <p:nvPr/>
            </p:nvSpPr>
            <p:spPr bwMode="auto">
              <a:xfrm>
                <a:off x="3902" y="235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15" name="Line 6376"/>
              <p:cNvSpPr>
                <a:spLocks noChangeShapeType="1"/>
              </p:cNvSpPr>
              <p:nvPr/>
            </p:nvSpPr>
            <p:spPr bwMode="auto">
              <a:xfrm flipV="1">
                <a:off x="3915" y="236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Line 6377"/>
              <p:cNvSpPr>
                <a:spLocks noChangeShapeType="1"/>
              </p:cNvSpPr>
              <p:nvPr/>
            </p:nvSpPr>
            <p:spPr bwMode="auto">
              <a:xfrm>
                <a:off x="3915" y="237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Line 6378"/>
              <p:cNvSpPr>
                <a:spLocks noChangeShapeType="1"/>
              </p:cNvSpPr>
              <p:nvPr/>
            </p:nvSpPr>
            <p:spPr bwMode="auto">
              <a:xfrm flipH="1">
                <a:off x="3909" y="237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Line 6379"/>
              <p:cNvSpPr>
                <a:spLocks noChangeShapeType="1"/>
              </p:cNvSpPr>
              <p:nvPr/>
            </p:nvSpPr>
            <p:spPr bwMode="auto">
              <a:xfrm>
                <a:off x="3915" y="237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Rectangle 6380"/>
              <p:cNvSpPr>
                <a:spLocks noChangeArrowheads="1"/>
              </p:cNvSpPr>
              <p:nvPr/>
            </p:nvSpPr>
            <p:spPr bwMode="auto">
              <a:xfrm>
                <a:off x="3902" y="234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20" name="Line 6381"/>
              <p:cNvSpPr>
                <a:spLocks noChangeShapeType="1"/>
              </p:cNvSpPr>
              <p:nvPr/>
            </p:nvSpPr>
            <p:spPr bwMode="auto">
              <a:xfrm flipV="1">
                <a:off x="3915" y="235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Line 6382"/>
              <p:cNvSpPr>
                <a:spLocks noChangeShapeType="1"/>
              </p:cNvSpPr>
              <p:nvPr/>
            </p:nvSpPr>
            <p:spPr bwMode="auto">
              <a:xfrm>
                <a:off x="3915" y="23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Line 6383"/>
              <p:cNvSpPr>
                <a:spLocks noChangeShapeType="1"/>
              </p:cNvSpPr>
              <p:nvPr/>
            </p:nvSpPr>
            <p:spPr bwMode="auto">
              <a:xfrm flipH="1">
                <a:off x="3909" y="23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3" name="Line 6384"/>
              <p:cNvSpPr>
                <a:spLocks noChangeShapeType="1"/>
              </p:cNvSpPr>
              <p:nvPr/>
            </p:nvSpPr>
            <p:spPr bwMode="auto">
              <a:xfrm>
                <a:off x="3915" y="23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4" name="Rectangle 6385"/>
              <p:cNvSpPr>
                <a:spLocks noChangeArrowheads="1"/>
              </p:cNvSpPr>
              <p:nvPr/>
            </p:nvSpPr>
            <p:spPr bwMode="auto">
              <a:xfrm>
                <a:off x="3902" y="235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25" name="Line 6386"/>
              <p:cNvSpPr>
                <a:spLocks noChangeShapeType="1"/>
              </p:cNvSpPr>
              <p:nvPr/>
            </p:nvSpPr>
            <p:spPr bwMode="auto">
              <a:xfrm flipV="1">
                <a:off x="3915" y="236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6" name="Line 6387"/>
              <p:cNvSpPr>
                <a:spLocks noChangeShapeType="1"/>
              </p:cNvSpPr>
              <p:nvPr/>
            </p:nvSpPr>
            <p:spPr bwMode="auto">
              <a:xfrm>
                <a:off x="3915" y="237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7" name="Line 6388"/>
              <p:cNvSpPr>
                <a:spLocks noChangeShapeType="1"/>
              </p:cNvSpPr>
              <p:nvPr/>
            </p:nvSpPr>
            <p:spPr bwMode="auto">
              <a:xfrm flipH="1">
                <a:off x="3909" y="237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8" name="Line 6389"/>
              <p:cNvSpPr>
                <a:spLocks noChangeShapeType="1"/>
              </p:cNvSpPr>
              <p:nvPr/>
            </p:nvSpPr>
            <p:spPr bwMode="auto">
              <a:xfrm>
                <a:off x="3915" y="237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9" name="Rectangle 6390"/>
              <p:cNvSpPr>
                <a:spLocks noChangeArrowheads="1"/>
              </p:cNvSpPr>
              <p:nvPr/>
            </p:nvSpPr>
            <p:spPr bwMode="auto">
              <a:xfrm>
                <a:off x="3909" y="23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30" name="Line 6391"/>
              <p:cNvSpPr>
                <a:spLocks noChangeShapeType="1"/>
              </p:cNvSpPr>
              <p:nvPr/>
            </p:nvSpPr>
            <p:spPr bwMode="auto">
              <a:xfrm flipV="1">
                <a:off x="3922" y="235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1" name="Line 6392"/>
              <p:cNvSpPr>
                <a:spLocks noChangeShapeType="1"/>
              </p:cNvSpPr>
              <p:nvPr/>
            </p:nvSpPr>
            <p:spPr bwMode="auto">
              <a:xfrm>
                <a:off x="3922" y="23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2" name="Line 6393"/>
              <p:cNvSpPr>
                <a:spLocks noChangeShapeType="1"/>
              </p:cNvSpPr>
              <p:nvPr/>
            </p:nvSpPr>
            <p:spPr bwMode="auto">
              <a:xfrm flipH="1">
                <a:off x="3915" y="23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3" name="Line 6394"/>
              <p:cNvSpPr>
                <a:spLocks noChangeShapeType="1"/>
              </p:cNvSpPr>
              <p:nvPr/>
            </p:nvSpPr>
            <p:spPr bwMode="auto">
              <a:xfrm>
                <a:off x="3922" y="23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4" name="Rectangle 6395"/>
              <p:cNvSpPr>
                <a:spLocks noChangeArrowheads="1"/>
              </p:cNvSpPr>
              <p:nvPr/>
            </p:nvSpPr>
            <p:spPr bwMode="auto">
              <a:xfrm>
                <a:off x="3909" y="23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35" name="Line 6396"/>
              <p:cNvSpPr>
                <a:spLocks noChangeShapeType="1"/>
              </p:cNvSpPr>
              <p:nvPr/>
            </p:nvSpPr>
            <p:spPr bwMode="auto">
              <a:xfrm flipV="1">
                <a:off x="3922" y="235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6" name="Line 6397"/>
              <p:cNvSpPr>
                <a:spLocks noChangeShapeType="1"/>
              </p:cNvSpPr>
              <p:nvPr/>
            </p:nvSpPr>
            <p:spPr bwMode="auto">
              <a:xfrm>
                <a:off x="3922" y="23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Line 6398"/>
              <p:cNvSpPr>
                <a:spLocks noChangeShapeType="1"/>
              </p:cNvSpPr>
              <p:nvPr/>
            </p:nvSpPr>
            <p:spPr bwMode="auto">
              <a:xfrm flipH="1">
                <a:off x="3915" y="23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8" name="Line 6399"/>
              <p:cNvSpPr>
                <a:spLocks noChangeShapeType="1"/>
              </p:cNvSpPr>
              <p:nvPr/>
            </p:nvSpPr>
            <p:spPr bwMode="auto">
              <a:xfrm>
                <a:off x="3922" y="23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Rectangle 6400"/>
              <p:cNvSpPr>
                <a:spLocks noChangeArrowheads="1"/>
              </p:cNvSpPr>
              <p:nvPr/>
            </p:nvSpPr>
            <p:spPr bwMode="auto">
              <a:xfrm>
                <a:off x="3909" y="232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40" name="Line 6401"/>
              <p:cNvSpPr>
                <a:spLocks noChangeShapeType="1"/>
              </p:cNvSpPr>
              <p:nvPr/>
            </p:nvSpPr>
            <p:spPr bwMode="auto">
              <a:xfrm flipV="1">
                <a:off x="3922" y="233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Line 6402"/>
              <p:cNvSpPr>
                <a:spLocks noChangeShapeType="1"/>
              </p:cNvSpPr>
              <p:nvPr/>
            </p:nvSpPr>
            <p:spPr bwMode="auto">
              <a:xfrm>
                <a:off x="3922" y="233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Line 6403"/>
              <p:cNvSpPr>
                <a:spLocks noChangeShapeType="1"/>
              </p:cNvSpPr>
              <p:nvPr/>
            </p:nvSpPr>
            <p:spPr bwMode="auto">
              <a:xfrm flipH="1">
                <a:off x="3915" y="233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Line 6404"/>
              <p:cNvSpPr>
                <a:spLocks noChangeShapeType="1"/>
              </p:cNvSpPr>
              <p:nvPr/>
            </p:nvSpPr>
            <p:spPr bwMode="auto">
              <a:xfrm>
                <a:off x="3922" y="233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Rectangle 6405"/>
              <p:cNvSpPr>
                <a:spLocks noChangeArrowheads="1"/>
              </p:cNvSpPr>
              <p:nvPr/>
            </p:nvSpPr>
            <p:spPr bwMode="auto">
              <a:xfrm>
                <a:off x="3915" y="232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45" name="Line 6406"/>
              <p:cNvSpPr>
                <a:spLocks noChangeShapeType="1"/>
              </p:cNvSpPr>
              <p:nvPr/>
            </p:nvSpPr>
            <p:spPr bwMode="auto">
              <a:xfrm flipV="1">
                <a:off x="3928" y="233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Line 6407"/>
              <p:cNvSpPr>
                <a:spLocks noChangeShapeType="1"/>
              </p:cNvSpPr>
              <p:nvPr/>
            </p:nvSpPr>
            <p:spPr bwMode="auto">
              <a:xfrm>
                <a:off x="3928" y="233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Line 6408"/>
              <p:cNvSpPr>
                <a:spLocks noChangeShapeType="1"/>
              </p:cNvSpPr>
              <p:nvPr/>
            </p:nvSpPr>
            <p:spPr bwMode="auto">
              <a:xfrm flipH="1">
                <a:off x="3922" y="233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Line 6409"/>
              <p:cNvSpPr>
                <a:spLocks noChangeShapeType="1"/>
              </p:cNvSpPr>
              <p:nvPr/>
            </p:nvSpPr>
            <p:spPr bwMode="auto">
              <a:xfrm>
                <a:off x="3928" y="233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Rectangle 6410"/>
              <p:cNvSpPr>
                <a:spLocks noChangeArrowheads="1"/>
              </p:cNvSpPr>
              <p:nvPr/>
            </p:nvSpPr>
            <p:spPr bwMode="auto">
              <a:xfrm>
                <a:off x="3915" y="231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50" name="Line 6411"/>
              <p:cNvSpPr>
                <a:spLocks noChangeShapeType="1"/>
              </p:cNvSpPr>
              <p:nvPr/>
            </p:nvSpPr>
            <p:spPr bwMode="auto">
              <a:xfrm flipV="1">
                <a:off x="3928" y="232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Line 6412"/>
              <p:cNvSpPr>
                <a:spLocks noChangeShapeType="1"/>
              </p:cNvSpPr>
              <p:nvPr/>
            </p:nvSpPr>
            <p:spPr bwMode="auto">
              <a:xfrm>
                <a:off x="3928" y="233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2" name="Line 6413"/>
              <p:cNvSpPr>
                <a:spLocks noChangeShapeType="1"/>
              </p:cNvSpPr>
              <p:nvPr/>
            </p:nvSpPr>
            <p:spPr bwMode="auto">
              <a:xfrm flipH="1">
                <a:off x="3922" y="233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Line 6414"/>
              <p:cNvSpPr>
                <a:spLocks noChangeShapeType="1"/>
              </p:cNvSpPr>
              <p:nvPr/>
            </p:nvSpPr>
            <p:spPr bwMode="auto">
              <a:xfrm>
                <a:off x="3928" y="233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Rectangle 6415"/>
              <p:cNvSpPr>
                <a:spLocks noChangeArrowheads="1"/>
              </p:cNvSpPr>
              <p:nvPr/>
            </p:nvSpPr>
            <p:spPr bwMode="auto">
              <a:xfrm>
                <a:off x="3915" y="231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55" name="Line 6416"/>
              <p:cNvSpPr>
                <a:spLocks noChangeShapeType="1"/>
              </p:cNvSpPr>
              <p:nvPr/>
            </p:nvSpPr>
            <p:spPr bwMode="auto">
              <a:xfrm flipV="1">
                <a:off x="3928" y="232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Line 6417"/>
              <p:cNvSpPr>
                <a:spLocks noChangeShapeType="1"/>
              </p:cNvSpPr>
              <p:nvPr/>
            </p:nvSpPr>
            <p:spPr bwMode="auto">
              <a:xfrm>
                <a:off x="3928" y="233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Line 6418"/>
              <p:cNvSpPr>
                <a:spLocks noChangeShapeType="1"/>
              </p:cNvSpPr>
              <p:nvPr/>
            </p:nvSpPr>
            <p:spPr bwMode="auto">
              <a:xfrm flipH="1">
                <a:off x="3922" y="233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8" name="Line 6419"/>
              <p:cNvSpPr>
                <a:spLocks noChangeShapeType="1"/>
              </p:cNvSpPr>
              <p:nvPr/>
            </p:nvSpPr>
            <p:spPr bwMode="auto">
              <a:xfrm>
                <a:off x="3928" y="233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9" name="Rectangle 6420"/>
              <p:cNvSpPr>
                <a:spLocks noChangeArrowheads="1"/>
              </p:cNvSpPr>
              <p:nvPr/>
            </p:nvSpPr>
            <p:spPr bwMode="auto">
              <a:xfrm>
                <a:off x="3922" y="230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60" name="Line 6421"/>
              <p:cNvSpPr>
                <a:spLocks noChangeShapeType="1"/>
              </p:cNvSpPr>
              <p:nvPr/>
            </p:nvSpPr>
            <p:spPr bwMode="auto">
              <a:xfrm flipV="1">
                <a:off x="3935" y="230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1" name="Line 6422"/>
              <p:cNvSpPr>
                <a:spLocks noChangeShapeType="1"/>
              </p:cNvSpPr>
              <p:nvPr/>
            </p:nvSpPr>
            <p:spPr bwMode="auto">
              <a:xfrm>
                <a:off x="3935" y="231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2" name="Line 6423"/>
              <p:cNvSpPr>
                <a:spLocks noChangeShapeType="1"/>
              </p:cNvSpPr>
              <p:nvPr/>
            </p:nvSpPr>
            <p:spPr bwMode="auto">
              <a:xfrm flipH="1">
                <a:off x="3928" y="231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3" name="Line 6424"/>
              <p:cNvSpPr>
                <a:spLocks noChangeShapeType="1"/>
              </p:cNvSpPr>
              <p:nvPr/>
            </p:nvSpPr>
            <p:spPr bwMode="auto">
              <a:xfrm>
                <a:off x="3935" y="231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4" name="Rectangle 6425"/>
              <p:cNvSpPr>
                <a:spLocks noChangeArrowheads="1"/>
              </p:cNvSpPr>
              <p:nvPr/>
            </p:nvSpPr>
            <p:spPr bwMode="auto">
              <a:xfrm>
                <a:off x="3922" y="230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65" name="Line 6426"/>
              <p:cNvSpPr>
                <a:spLocks noChangeShapeType="1"/>
              </p:cNvSpPr>
              <p:nvPr/>
            </p:nvSpPr>
            <p:spPr bwMode="auto">
              <a:xfrm flipV="1">
                <a:off x="3935" y="231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6" name="Line 6427"/>
              <p:cNvSpPr>
                <a:spLocks noChangeShapeType="1"/>
              </p:cNvSpPr>
              <p:nvPr/>
            </p:nvSpPr>
            <p:spPr bwMode="auto">
              <a:xfrm>
                <a:off x="3935" y="231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7" name="Line 6428"/>
              <p:cNvSpPr>
                <a:spLocks noChangeShapeType="1"/>
              </p:cNvSpPr>
              <p:nvPr/>
            </p:nvSpPr>
            <p:spPr bwMode="auto">
              <a:xfrm flipH="1">
                <a:off x="3928" y="231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8" name="Line 6429"/>
              <p:cNvSpPr>
                <a:spLocks noChangeShapeType="1"/>
              </p:cNvSpPr>
              <p:nvPr/>
            </p:nvSpPr>
            <p:spPr bwMode="auto">
              <a:xfrm>
                <a:off x="3935" y="231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9" name="Rectangle 6430"/>
              <p:cNvSpPr>
                <a:spLocks noChangeArrowheads="1"/>
              </p:cNvSpPr>
              <p:nvPr/>
            </p:nvSpPr>
            <p:spPr bwMode="auto">
              <a:xfrm>
                <a:off x="3922" y="229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70" name="Line 6431"/>
              <p:cNvSpPr>
                <a:spLocks noChangeShapeType="1"/>
              </p:cNvSpPr>
              <p:nvPr/>
            </p:nvSpPr>
            <p:spPr bwMode="auto">
              <a:xfrm flipV="1">
                <a:off x="3935" y="230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1" name="Line 6432"/>
              <p:cNvSpPr>
                <a:spLocks noChangeShapeType="1"/>
              </p:cNvSpPr>
              <p:nvPr/>
            </p:nvSpPr>
            <p:spPr bwMode="auto">
              <a:xfrm>
                <a:off x="3935" y="230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2" name="Line 6433"/>
              <p:cNvSpPr>
                <a:spLocks noChangeShapeType="1"/>
              </p:cNvSpPr>
              <p:nvPr/>
            </p:nvSpPr>
            <p:spPr bwMode="auto">
              <a:xfrm flipH="1">
                <a:off x="3928" y="230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3" name="Line 6434"/>
              <p:cNvSpPr>
                <a:spLocks noChangeShapeType="1"/>
              </p:cNvSpPr>
              <p:nvPr/>
            </p:nvSpPr>
            <p:spPr bwMode="auto">
              <a:xfrm>
                <a:off x="3935" y="230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4" name="Rectangle 6435"/>
              <p:cNvSpPr>
                <a:spLocks noChangeArrowheads="1"/>
              </p:cNvSpPr>
              <p:nvPr/>
            </p:nvSpPr>
            <p:spPr bwMode="auto">
              <a:xfrm>
                <a:off x="3928" y="2281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875" name="Line 6436"/>
              <p:cNvSpPr>
                <a:spLocks noChangeShapeType="1"/>
              </p:cNvSpPr>
              <p:nvPr/>
            </p:nvSpPr>
            <p:spPr bwMode="auto">
              <a:xfrm flipV="1">
                <a:off x="3941" y="228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6" name="Line 6437"/>
              <p:cNvSpPr>
                <a:spLocks noChangeShapeType="1"/>
              </p:cNvSpPr>
              <p:nvPr/>
            </p:nvSpPr>
            <p:spPr bwMode="auto">
              <a:xfrm>
                <a:off x="3941" y="229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2" name="Group 6438"/>
            <p:cNvGrpSpPr>
              <a:grpSpLocks/>
            </p:cNvGrpSpPr>
            <p:nvPr/>
          </p:nvGrpSpPr>
          <p:grpSpPr bwMode="auto">
            <a:xfrm>
              <a:off x="3928" y="2026"/>
              <a:ext cx="116" cy="274"/>
              <a:chOff x="3928" y="2026"/>
              <a:chExt cx="116" cy="274"/>
            </a:xfrm>
          </p:grpSpPr>
          <p:sp>
            <p:nvSpPr>
              <p:cNvPr id="23477" name="Line 6439"/>
              <p:cNvSpPr>
                <a:spLocks noChangeShapeType="1"/>
              </p:cNvSpPr>
              <p:nvPr/>
            </p:nvSpPr>
            <p:spPr bwMode="auto">
              <a:xfrm flipH="1">
                <a:off x="3935" y="22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8" name="Line 6440"/>
              <p:cNvSpPr>
                <a:spLocks noChangeShapeType="1"/>
              </p:cNvSpPr>
              <p:nvPr/>
            </p:nvSpPr>
            <p:spPr bwMode="auto">
              <a:xfrm>
                <a:off x="3941" y="229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9" name="Rectangle 6441"/>
              <p:cNvSpPr>
                <a:spLocks noChangeArrowheads="1"/>
              </p:cNvSpPr>
              <p:nvPr/>
            </p:nvSpPr>
            <p:spPr bwMode="auto">
              <a:xfrm>
                <a:off x="3928" y="226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80" name="Line 6442"/>
              <p:cNvSpPr>
                <a:spLocks noChangeShapeType="1"/>
              </p:cNvSpPr>
              <p:nvPr/>
            </p:nvSpPr>
            <p:spPr bwMode="auto">
              <a:xfrm flipV="1">
                <a:off x="3941" y="227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1" name="Line 6443"/>
              <p:cNvSpPr>
                <a:spLocks noChangeShapeType="1"/>
              </p:cNvSpPr>
              <p:nvPr/>
            </p:nvSpPr>
            <p:spPr bwMode="auto">
              <a:xfrm>
                <a:off x="3941" y="228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2" name="Line 6444"/>
              <p:cNvSpPr>
                <a:spLocks noChangeShapeType="1"/>
              </p:cNvSpPr>
              <p:nvPr/>
            </p:nvSpPr>
            <p:spPr bwMode="auto">
              <a:xfrm flipH="1">
                <a:off x="3935" y="228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3" name="Line 6445"/>
              <p:cNvSpPr>
                <a:spLocks noChangeShapeType="1"/>
              </p:cNvSpPr>
              <p:nvPr/>
            </p:nvSpPr>
            <p:spPr bwMode="auto">
              <a:xfrm>
                <a:off x="3941" y="228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4" name="Rectangle 6446"/>
              <p:cNvSpPr>
                <a:spLocks noChangeArrowheads="1"/>
              </p:cNvSpPr>
              <p:nvPr/>
            </p:nvSpPr>
            <p:spPr bwMode="auto">
              <a:xfrm>
                <a:off x="3928" y="2262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85" name="Line 6447"/>
              <p:cNvSpPr>
                <a:spLocks noChangeShapeType="1"/>
              </p:cNvSpPr>
              <p:nvPr/>
            </p:nvSpPr>
            <p:spPr bwMode="auto">
              <a:xfrm flipV="1">
                <a:off x="3941" y="226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6" name="Line 6448"/>
              <p:cNvSpPr>
                <a:spLocks noChangeShapeType="1"/>
              </p:cNvSpPr>
              <p:nvPr/>
            </p:nvSpPr>
            <p:spPr bwMode="auto">
              <a:xfrm>
                <a:off x="3941" y="227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7" name="Line 6449"/>
              <p:cNvSpPr>
                <a:spLocks noChangeShapeType="1"/>
              </p:cNvSpPr>
              <p:nvPr/>
            </p:nvSpPr>
            <p:spPr bwMode="auto">
              <a:xfrm flipH="1">
                <a:off x="3935" y="22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8" name="Line 6450"/>
              <p:cNvSpPr>
                <a:spLocks noChangeShapeType="1"/>
              </p:cNvSpPr>
              <p:nvPr/>
            </p:nvSpPr>
            <p:spPr bwMode="auto">
              <a:xfrm>
                <a:off x="3941" y="22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89" name="Rectangle 6451"/>
              <p:cNvSpPr>
                <a:spLocks noChangeArrowheads="1"/>
              </p:cNvSpPr>
              <p:nvPr/>
            </p:nvSpPr>
            <p:spPr bwMode="auto">
              <a:xfrm>
                <a:off x="3935" y="2262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90" name="Line 6452"/>
              <p:cNvSpPr>
                <a:spLocks noChangeShapeType="1"/>
              </p:cNvSpPr>
              <p:nvPr/>
            </p:nvSpPr>
            <p:spPr bwMode="auto">
              <a:xfrm flipV="1">
                <a:off x="3947" y="226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1" name="Line 6453"/>
              <p:cNvSpPr>
                <a:spLocks noChangeShapeType="1"/>
              </p:cNvSpPr>
              <p:nvPr/>
            </p:nvSpPr>
            <p:spPr bwMode="auto">
              <a:xfrm>
                <a:off x="3947" y="227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2" name="Line 6454"/>
              <p:cNvSpPr>
                <a:spLocks noChangeShapeType="1"/>
              </p:cNvSpPr>
              <p:nvPr/>
            </p:nvSpPr>
            <p:spPr bwMode="auto">
              <a:xfrm flipH="1">
                <a:off x="3941" y="227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3" name="Line 6455"/>
              <p:cNvSpPr>
                <a:spLocks noChangeShapeType="1"/>
              </p:cNvSpPr>
              <p:nvPr/>
            </p:nvSpPr>
            <p:spPr bwMode="auto">
              <a:xfrm>
                <a:off x="3947" y="227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4" name="Rectangle 6456"/>
              <p:cNvSpPr>
                <a:spLocks noChangeArrowheads="1"/>
              </p:cNvSpPr>
              <p:nvPr/>
            </p:nvSpPr>
            <p:spPr bwMode="auto">
              <a:xfrm>
                <a:off x="3935" y="225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95" name="Line 6457"/>
              <p:cNvSpPr>
                <a:spLocks noChangeShapeType="1"/>
              </p:cNvSpPr>
              <p:nvPr/>
            </p:nvSpPr>
            <p:spPr bwMode="auto">
              <a:xfrm flipV="1">
                <a:off x="3947" y="22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6" name="Line 6458"/>
              <p:cNvSpPr>
                <a:spLocks noChangeShapeType="1"/>
              </p:cNvSpPr>
              <p:nvPr/>
            </p:nvSpPr>
            <p:spPr bwMode="auto">
              <a:xfrm>
                <a:off x="3947" y="226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7" name="Line 6459"/>
              <p:cNvSpPr>
                <a:spLocks noChangeShapeType="1"/>
              </p:cNvSpPr>
              <p:nvPr/>
            </p:nvSpPr>
            <p:spPr bwMode="auto">
              <a:xfrm flipH="1">
                <a:off x="3941" y="226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8" name="Line 6460"/>
              <p:cNvSpPr>
                <a:spLocks noChangeShapeType="1"/>
              </p:cNvSpPr>
              <p:nvPr/>
            </p:nvSpPr>
            <p:spPr bwMode="auto">
              <a:xfrm>
                <a:off x="3947" y="226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99" name="Rectangle 6461"/>
              <p:cNvSpPr>
                <a:spLocks noChangeArrowheads="1"/>
              </p:cNvSpPr>
              <p:nvPr/>
            </p:nvSpPr>
            <p:spPr bwMode="auto">
              <a:xfrm>
                <a:off x="3935" y="224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00" name="Line 6462"/>
              <p:cNvSpPr>
                <a:spLocks noChangeShapeType="1"/>
              </p:cNvSpPr>
              <p:nvPr/>
            </p:nvSpPr>
            <p:spPr bwMode="auto">
              <a:xfrm flipV="1">
                <a:off x="3947" y="225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1" name="Line 6463"/>
              <p:cNvSpPr>
                <a:spLocks noChangeShapeType="1"/>
              </p:cNvSpPr>
              <p:nvPr/>
            </p:nvSpPr>
            <p:spPr bwMode="auto">
              <a:xfrm>
                <a:off x="3947" y="22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2" name="Line 6464"/>
              <p:cNvSpPr>
                <a:spLocks noChangeShapeType="1"/>
              </p:cNvSpPr>
              <p:nvPr/>
            </p:nvSpPr>
            <p:spPr bwMode="auto">
              <a:xfrm flipH="1">
                <a:off x="3941" y="22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3" name="Line 6465"/>
              <p:cNvSpPr>
                <a:spLocks noChangeShapeType="1"/>
              </p:cNvSpPr>
              <p:nvPr/>
            </p:nvSpPr>
            <p:spPr bwMode="auto">
              <a:xfrm>
                <a:off x="3947" y="22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4" name="Rectangle 6466"/>
              <p:cNvSpPr>
                <a:spLocks noChangeArrowheads="1"/>
              </p:cNvSpPr>
              <p:nvPr/>
            </p:nvSpPr>
            <p:spPr bwMode="auto">
              <a:xfrm>
                <a:off x="3941" y="225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05" name="Line 6467"/>
              <p:cNvSpPr>
                <a:spLocks noChangeShapeType="1"/>
              </p:cNvSpPr>
              <p:nvPr/>
            </p:nvSpPr>
            <p:spPr bwMode="auto">
              <a:xfrm flipV="1">
                <a:off x="3954" y="226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6" name="Line 6468"/>
              <p:cNvSpPr>
                <a:spLocks noChangeShapeType="1"/>
              </p:cNvSpPr>
              <p:nvPr/>
            </p:nvSpPr>
            <p:spPr bwMode="auto">
              <a:xfrm>
                <a:off x="3954" y="226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7" name="Line 6469"/>
              <p:cNvSpPr>
                <a:spLocks noChangeShapeType="1"/>
              </p:cNvSpPr>
              <p:nvPr/>
            </p:nvSpPr>
            <p:spPr bwMode="auto">
              <a:xfrm flipH="1">
                <a:off x="3947" y="226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8" name="Line 6470"/>
              <p:cNvSpPr>
                <a:spLocks noChangeShapeType="1"/>
              </p:cNvSpPr>
              <p:nvPr/>
            </p:nvSpPr>
            <p:spPr bwMode="auto">
              <a:xfrm>
                <a:off x="3954" y="226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09" name="Rectangle 6471"/>
              <p:cNvSpPr>
                <a:spLocks noChangeArrowheads="1"/>
              </p:cNvSpPr>
              <p:nvPr/>
            </p:nvSpPr>
            <p:spPr bwMode="auto">
              <a:xfrm>
                <a:off x="3941" y="223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10" name="Line 6472"/>
              <p:cNvSpPr>
                <a:spLocks noChangeShapeType="1"/>
              </p:cNvSpPr>
              <p:nvPr/>
            </p:nvSpPr>
            <p:spPr bwMode="auto">
              <a:xfrm flipV="1">
                <a:off x="3954" y="223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1" name="Line 6473"/>
              <p:cNvSpPr>
                <a:spLocks noChangeShapeType="1"/>
              </p:cNvSpPr>
              <p:nvPr/>
            </p:nvSpPr>
            <p:spPr bwMode="auto">
              <a:xfrm>
                <a:off x="3954" y="224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2" name="Line 6474"/>
              <p:cNvSpPr>
                <a:spLocks noChangeShapeType="1"/>
              </p:cNvSpPr>
              <p:nvPr/>
            </p:nvSpPr>
            <p:spPr bwMode="auto">
              <a:xfrm flipH="1">
                <a:off x="3947" y="224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3" name="Line 6475"/>
              <p:cNvSpPr>
                <a:spLocks noChangeShapeType="1"/>
              </p:cNvSpPr>
              <p:nvPr/>
            </p:nvSpPr>
            <p:spPr bwMode="auto">
              <a:xfrm>
                <a:off x="3954" y="224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4" name="Rectangle 6476"/>
              <p:cNvSpPr>
                <a:spLocks noChangeArrowheads="1"/>
              </p:cNvSpPr>
              <p:nvPr/>
            </p:nvSpPr>
            <p:spPr bwMode="auto">
              <a:xfrm>
                <a:off x="3941" y="223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15" name="Line 6477"/>
              <p:cNvSpPr>
                <a:spLocks noChangeShapeType="1"/>
              </p:cNvSpPr>
              <p:nvPr/>
            </p:nvSpPr>
            <p:spPr bwMode="auto">
              <a:xfrm flipV="1">
                <a:off x="3954" y="224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6" name="Line 6478"/>
              <p:cNvSpPr>
                <a:spLocks noChangeShapeType="1"/>
              </p:cNvSpPr>
              <p:nvPr/>
            </p:nvSpPr>
            <p:spPr bwMode="auto">
              <a:xfrm>
                <a:off x="3954" y="224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7" name="Line 6479"/>
              <p:cNvSpPr>
                <a:spLocks noChangeShapeType="1"/>
              </p:cNvSpPr>
              <p:nvPr/>
            </p:nvSpPr>
            <p:spPr bwMode="auto">
              <a:xfrm flipH="1">
                <a:off x="3947" y="224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8" name="Line 6480"/>
              <p:cNvSpPr>
                <a:spLocks noChangeShapeType="1"/>
              </p:cNvSpPr>
              <p:nvPr/>
            </p:nvSpPr>
            <p:spPr bwMode="auto">
              <a:xfrm>
                <a:off x="3954" y="224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19" name="Rectangle 6481"/>
              <p:cNvSpPr>
                <a:spLocks noChangeArrowheads="1"/>
              </p:cNvSpPr>
              <p:nvPr/>
            </p:nvSpPr>
            <p:spPr bwMode="auto">
              <a:xfrm>
                <a:off x="3947" y="220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20" name="Line 6482"/>
              <p:cNvSpPr>
                <a:spLocks noChangeShapeType="1"/>
              </p:cNvSpPr>
              <p:nvPr/>
            </p:nvSpPr>
            <p:spPr bwMode="auto">
              <a:xfrm flipV="1">
                <a:off x="3960" y="22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1" name="Line 6483"/>
              <p:cNvSpPr>
                <a:spLocks noChangeShapeType="1"/>
              </p:cNvSpPr>
              <p:nvPr/>
            </p:nvSpPr>
            <p:spPr bwMode="auto">
              <a:xfrm>
                <a:off x="3960" y="221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2" name="Line 6484"/>
              <p:cNvSpPr>
                <a:spLocks noChangeShapeType="1"/>
              </p:cNvSpPr>
              <p:nvPr/>
            </p:nvSpPr>
            <p:spPr bwMode="auto">
              <a:xfrm flipH="1">
                <a:off x="3954" y="22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3" name="Line 6485"/>
              <p:cNvSpPr>
                <a:spLocks noChangeShapeType="1"/>
              </p:cNvSpPr>
              <p:nvPr/>
            </p:nvSpPr>
            <p:spPr bwMode="auto">
              <a:xfrm>
                <a:off x="3960" y="22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4" name="Rectangle 6486"/>
              <p:cNvSpPr>
                <a:spLocks noChangeArrowheads="1"/>
              </p:cNvSpPr>
              <p:nvPr/>
            </p:nvSpPr>
            <p:spPr bwMode="auto">
              <a:xfrm>
                <a:off x="3947" y="220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25" name="Line 6487"/>
              <p:cNvSpPr>
                <a:spLocks noChangeShapeType="1"/>
              </p:cNvSpPr>
              <p:nvPr/>
            </p:nvSpPr>
            <p:spPr bwMode="auto">
              <a:xfrm flipV="1">
                <a:off x="3960" y="22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6" name="Line 6488"/>
              <p:cNvSpPr>
                <a:spLocks noChangeShapeType="1"/>
              </p:cNvSpPr>
              <p:nvPr/>
            </p:nvSpPr>
            <p:spPr bwMode="auto">
              <a:xfrm>
                <a:off x="3960" y="221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7" name="Line 6489"/>
              <p:cNvSpPr>
                <a:spLocks noChangeShapeType="1"/>
              </p:cNvSpPr>
              <p:nvPr/>
            </p:nvSpPr>
            <p:spPr bwMode="auto">
              <a:xfrm flipH="1">
                <a:off x="3954" y="221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8" name="Line 6490"/>
              <p:cNvSpPr>
                <a:spLocks noChangeShapeType="1"/>
              </p:cNvSpPr>
              <p:nvPr/>
            </p:nvSpPr>
            <p:spPr bwMode="auto">
              <a:xfrm>
                <a:off x="3960" y="221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29" name="Rectangle 6491"/>
              <p:cNvSpPr>
                <a:spLocks noChangeArrowheads="1"/>
              </p:cNvSpPr>
              <p:nvPr/>
            </p:nvSpPr>
            <p:spPr bwMode="auto">
              <a:xfrm>
                <a:off x="3947" y="2192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30" name="Line 6492"/>
              <p:cNvSpPr>
                <a:spLocks noChangeShapeType="1"/>
              </p:cNvSpPr>
              <p:nvPr/>
            </p:nvSpPr>
            <p:spPr bwMode="auto">
              <a:xfrm flipV="1">
                <a:off x="3960" y="219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1" name="Line 6493"/>
              <p:cNvSpPr>
                <a:spLocks noChangeShapeType="1"/>
              </p:cNvSpPr>
              <p:nvPr/>
            </p:nvSpPr>
            <p:spPr bwMode="auto">
              <a:xfrm>
                <a:off x="3960" y="220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2" name="Line 6494"/>
              <p:cNvSpPr>
                <a:spLocks noChangeShapeType="1"/>
              </p:cNvSpPr>
              <p:nvPr/>
            </p:nvSpPr>
            <p:spPr bwMode="auto">
              <a:xfrm flipH="1">
                <a:off x="3954" y="220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3" name="Line 6495"/>
              <p:cNvSpPr>
                <a:spLocks noChangeShapeType="1"/>
              </p:cNvSpPr>
              <p:nvPr/>
            </p:nvSpPr>
            <p:spPr bwMode="auto">
              <a:xfrm>
                <a:off x="3960" y="220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4" name="Rectangle 6496"/>
              <p:cNvSpPr>
                <a:spLocks noChangeArrowheads="1"/>
              </p:cNvSpPr>
              <p:nvPr/>
            </p:nvSpPr>
            <p:spPr bwMode="auto">
              <a:xfrm>
                <a:off x="3954" y="21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35" name="Line 6497"/>
              <p:cNvSpPr>
                <a:spLocks noChangeShapeType="1"/>
              </p:cNvSpPr>
              <p:nvPr/>
            </p:nvSpPr>
            <p:spPr bwMode="auto">
              <a:xfrm flipV="1">
                <a:off x="3967" y="218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6" name="Line 6498"/>
              <p:cNvSpPr>
                <a:spLocks noChangeShapeType="1"/>
              </p:cNvSpPr>
              <p:nvPr/>
            </p:nvSpPr>
            <p:spPr bwMode="auto">
              <a:xfrm>
                <a:off x="3967" y="21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7" name="Line 6499"/>
              <p:cNvSpPr>
                <a:spLocks noChangeShapeType="1"/>
              </p:cNvSpPr>
              <p:nvPr/>
            </p:nvSpPr>
            <p:spPr bwMode="auto">
              <a:xfrm flipH="1">
                <a:off x="3960" y="21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8" name="Line 6500"/>
              <p:cNvSpPr>
                <a:spLocks noChangeShapeType="1"/>
              </p:cNvSpPr>
              <p:nvPr/>
            </p:nvSpPr>
            <p:spPr bwMode="auto">
              <a:xfrm>
                <a:off x="3967" y="21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39" name="Rectangle 6501"/>
              <p:cNvSpPr>
                <a:spLocks noChangeArrowheads="1"/>
              </p:cNvSpPr>
              <p:nvPr/>
            </p:nvSpPr>
            <p:spPr bwMode="auto">
              <a:xfrm>
                <a:off x="3954" y="219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40" name="Line 6502"/>
              <p:cNvSpPr>
                <a:spLocks noChangeShapeType="1"/>
              </p:cNvSpPr>
              <p:nvPr/>
            </p:nvSpPr>
            <p:spPr bwMode="auto">
              <a:xfrm flipV="1">
                <a:off x="3967" y="220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1" name="Line 6503"/>
              <p:cNvSpPr>
                <a:spLocks noChangeShapeType="1"/>
              </p:cNvSpPr>
              <p:nvPr/>
            </p:nvSpPr>
            <p:spPr bwMode="auto">
              <a:xfrm>
                <a:off x="3967" y="221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2" name="Line 6504"/>
              <p:cNvSpPr>
                <a:spLocks noChangeShapeType="1"/>
              </p:cNvSpPr>
              <p:nvPr/>
            </p:nvSpPr>
            <p:spPr bwMode="auto">
              <a:xfrm flipH="1">
                <a:off x="3960" y="22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3" name="Line 6505"/>
              <p:cNvSpPr>
                <a:spLocks noChangeShapeType="1"/>
              </p:cNvSpPr>
              <p:nvPr/>
            </p:nvSpPr>
            <p:spPr bwMode="auto">
              <a:xfrm>
                <a:off x="3967" y="22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4" name="Rectangle 6506"/>
              <p:cNvSpPr>
                <a:spLocks noChangeArrowheads="1"/>
              </p:cNvSpPr>
              <p:nvPr/>
            </p:nvSpPr>
            <p:spPr bwMode="auto">
              <a:xfrm>
                <a:off x="3954" y="21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45" name="Line 6507"/>
              <p:cNvSpPr>
                <a:spLocks noChangeShapeType="1"/>
              </p:cNvSpPr>
              <p:nvPr/>
            </p:nvSpPr>
            <p:spPr bwMode="auto">
              <a:xfrm flipV="1">
                <a:off x="3967" y="2185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6" name="Line 6508"/>
              <p:cNvSpPr>
                <a:spLocks noChangeShapeType="1"/>
              </p:cNvSpPr>
              <p:nvPr/>
            </p:nvSpPr>
            <p:spPr bwMode="auto">
              <a:xfrm>
                <a:off x="3967" y="219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7" name="Line 6509"/>
              <p:cNvSpPr>
                <a:spLocks noChangeShapeType="1"/>
              </p:cNvSpPr>
              <p:nvPr/>
            </p:nvSpPr>
            <p:spPr bwMode="auto">
              <a:xfrm flipH="1">
                <a:off x="3960" y="21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8" name="Line 6510"/>
              <p:cNvSpPr>
                <a:spLocks noChangeShapeType="1"/>
              </p:cNvSpPr>
              <p:nvPr/>
            </p:nvSpPr>
            <p:spPr bwMode="auto">
              <a:xfrm>
                <a:off x="3967" y="21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49" name="Rectangle 6511"/>
              <p:cNvSpPr>
                <a:spLocks noChangeArrowheads="1"/>
              </p:cNvSpPr>
              <p:nvPr/>
            </p:nvSpPr>
            <p:spPr bwMode="auto">
              <a:xfrm>
                <a:off x="3960" y="216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50" name="Line 6512"/>
              <p:cNvSpPr>
                <a:spLocks noChangeShapeType="1"/>
              </p:cNvSpPr>
              <p:nvPr/>
            </p:nvSpPr>
            <p:spPr bwMode="auto">
              <a:xfrm flipV="1">
                <a:off x="3973" y="217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1" name="Line 6513"/>
              <p:cNvSpPr>
                <a:spLocks noChangeShapeType="1"/>
              </p:cNvSpPr>
              <p:nvPr/>
            </p:nvSpPr>
            <p:spPr bwMode="auto">
              <a:xfrm>
                <a:off x="3973" y="217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2" name="Line 6514"/>
              <p:cNvSpPr>
                <a:spLocks noChangeShapeType="1"/>
              </p:cNvSpPr>
              <p:nvPr/>
            </p:nvSpPr>
            <p:spPr bwMode="auto">
              <a:xfrm flipH="1">
                <a:off x="3967" y="21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3" name="Line 6515"/>
              <p:cNvSpPr>
                <a:spLocks noChangeShapeType="1"/>
              </p:cNvSpPr>
              <p:nvPr/>
            </p:nvSpPr>
            <p:spPr bwMode="auto">
              <a:xfrm>
                <a:off x="3973" y="21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" name="Rectangle 6516"/>
              <p:cNvSpPr>
                <a:spLocks noChangeArrowheads="1"/>
              </p:cNvSpPr>
              <p:nvPr/>
            </p:nvSpPr>
            <p:spPr bwMode="auto">
              <a:xfrm>
                <a:off x="3960" y="21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55" name="Line 6517"/>
              <p:cNvSpPr>
                <a:spLocks noChangeShapeType="1"/>
              </p:cNvSpPr>
              <p:nvPr/>
            </p:nvSpPr>
            <p:spPr bwMode="auto">
              <a:xfrm flipV="1">
                <a:off x="3973" y="216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6" name="Line 6518"/>
              <p:cNvSpPr>
                <a:spLocks noChangeShapeType="1"/>
              </p:cNvSpPr>
              <p:nvPr/>
            </p:nvSpPr>
            <p:spPr bwMode="auto">
              <a:xfrm>
                <a:off x="3973" y="217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7" name="Line 6519"/>
              <p:cNvSpPr>
                <a:spLocks noChangeShapeType="1"/>
              </p:cNvSpPr>
              <p:nvPr/>
            </p:nvSpPr>
            <p:spPr bwMode="auto">
              <a:xfrm flipH="1">
                <a:off x="3967" y="217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" name="Line 6520"/>
              <p:cNvSpPr>
                <a:spLocks noChangeShapeType="1"/>
              </p:cNvSpPr>
              <p:nvPr/>
            </p:nvSpPr>
            <p:spPr bwMode="auto">
              <a:xfrm>
                <a:off x="3973" y="217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9" name="Rectangle 6521"/>
              <p:cNvSpPr>
                <a:spLocks noChangeArrowheads="1"/>
              </p:cNvSpPr>
              <p:nvPr/>
            </p:nvSpPr>
            <p:spPr bwMode="auto">
              <a:xfrm>
                <a:off x="3960" y="215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60" name="Line 6522"/>
              <p:cNvSpPr>
                <a:spLocks noChangeShapeType="1"/>
              </p:cNvSpPr>
              <p:nvPr/>
            </p:nvSpPr>
            <p:spPr bwMode="auto">
              <a:xfrm flipV="1">
                <a:off x="3973" y="216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1" name="Line 6523"/>
              <p:cNvSpPr>
                <a:spLocks noChangeShapeType="1"/>
              </p:cNvSpPr>
              <p:nvPr/>
            </p:nvSpPr>
            <p:spPr bwMode="auto">
              <a:xfrm>
                <a:off x="3973" y="216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2" name="Line 6524"/>
              <p:cNvSpPr>
                <a:spLocks noChangeShapeType="1"/>
              </p:cNvSpPr>
              <p:nvPr/>
            </p:nvSpPr>
            <p:spPr bwMode="auto">
              <a:xfrm flipH="1">
                <a:off x="3967" y="216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3" name="Line 6525"/>
              <p:cNvSpPr>
                <a:spLocks noChangeShapeType="1"/>
              </p:cNvSpPr>
              <p:nvPr/>
            </p:nvSpPr>
            <p:spPr bwMode="auto">
              <a:xfrm>
                <a:off x="3973" y="216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4" name="Rectangle 6526"/>
              <p:cNvSpPr>
                <a:spLocks noChangeArrowheads="1"/>
              </p:cNvSpPr>
              <p:nvPr/>
            </p:nvSpPr>
            <p:spPr bwMode="auto">
              <a:xfrm>
                <a:off x="3967" y="215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65" name="Line 6527"/>
              <p:cNvSpPr>
                <a:spLocks noChangeShapeType="1"/>
              </p:cNvSpPr>
              <p:nvPr/>
            </p:nvSpPr>
            <p:spPr bwMode="auto">
              <a:xfrm flipV="1">
                <a:off x="3980" y="216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6" name="Line 6528"/>
              <p:cNvSpPr>
                <a:spLocks noChangeShapeType="1"/>
              </p:cNvSpPr>
              <p:nvPr/>
            </p:nvSpPr>
            <p:spPr bwMode="auto">
              <a:xfrm>
                <a:off x="3980" y="216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7" name="Line 6529"/>
              <p:cNvSpPr>
                <a:spLocks noChangeShapeType="1"/>
              </p:cNvSpPr>
              <p:nvPr/>
            </p:nvSpPr>
            <p:spPr bwMode="auto">
              <a:xfrm flipH="1">
                <a:off x="3973" y="216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8" name="Line 6530"/>
              <p:cNvSpPr>
                <a:spLocks noChangeShapeType="1"/>
              </p:cNvSpPr>
              <p:nvPr/>
            </p:nvSpPr>
            <p:spPr bwMode="auto">
              <a:xfrm>
                <a:off x="3980" y="216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69" name="Rectangle 6531"/>
              <p:cNvSpPr>
                <a:spLocks noChangeArrowheads="1"/>
              </p:cNvSpPr>
              <p:nvPr/>
            </p:nvSpPr>
            <p:spPr bwMode="auto">
              <a:xfrm>
                <a:off x="3967" y="213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70" name="Line 6532"/>
              <p:cNvSpPr>
                <a:spLocks noChangeShapeType="1"/>
              </p:cNvSpPr>
              <p:nvPr/>
            </p:nvSpPr>
            <p:spPr bwMode="auto">
              <a:xfrm flipV="1">
                <a:off x="3980" y="21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1" name="Line 6533"/>
              <p:cNvSpPr>
                <a:spLocks noChangeShapeType="1"/>
              </p:cNvSpPr>
              <p:nvPr/>
            </p:nvSpPr>
            <p:spPr bwMode="auto">
              <a:xfrm>
                <a:off x="3980" y="214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Line 6534"/>
              <p:cNvSpPr>
                <a:spLocks noChangeShapeType="1"/>
              </p:cNvSpPr>
              <p:nvPr/>
            </p:nvSpPr>
            <p:spPr bwMode="auto">
              <a:xfrm flipH="1">
                <a:off x="3973" y="214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3" name="Line 6535"/>
              <p:cNvSpPr>
                <a:spLocks noChangeShapeType="1"/>
              </p:cNvSpPr>
              <p:nvPr/>
            </p:nvSpPr>
            <p:spPr bwMode="auto">
              <a:xfrm>
                <a:off x="3980" y="214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4" name="Rectangle 6536"/>
              <p:cNvSpPr>
                <a:spLocks noChangeArrowheads="1"/>
              </p:cNvSpPr>
              <p:nvPr/>
            </p:nvSpPr>
            <p:spPr bwMode="auto">
              <a:xfrm>
                <a:off x="3967" y="2141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75" name="Line 6537"/>
              <p:cNvSpPr>
                <a:spLocks noChangeShapeType="1"/>
              </p:cNvSpPr>
              <p:nvPr/>
            </p:nvSpPr>
            <p:spPr bwMode="auto">
              <a:xfrm flipV="1">
                <a:off x="3980" y="214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Line 6538"/>
              <p:cNvSpPr>
                <a:spLocks noChangeShapeType="1"/>
              </p:cNvSpPr>
              <p:nvPr/>
            </p:nvSpPr>
            <p:spPr bwMode="auto">
              <a:xfrm>
                <a:off x="3980" y="215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Line 6539"/>
              <p:cNvSpPr>
                <a:spLocks noChangeShapeType="1"/>
              </p:cNvSpPr>
              <p:nvPr/>
            </p:nvSpPr>
            <p:spPr bwMode="auto">
              <a:xfrm flipH="1">
                <a:off x="3973" y="215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Line 6540"/>
              <p:cNvSpPr>
                <a:spLocks noChangeShapeType="1"/>
              </p:cNvSpPr>
              <p:nvPr/>
            </p:nvSpPr>
            <p:spPr bwMode="auto">
              <a:xfrm>
                <a:off x="3980" y="215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Rectangle 6541"/>
              <p:cNvSpPr>
                <a:spLocks noChangeArrowheads="1"/>
              </p:cNvSpPr>
              <p:nvPr/>
            </p:nvSpPr>
            <p:spPr bwMode="auto">
              <a:xfrm>
                <a:off x="3973" y="2141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80" name="Line 6542"/>
              <p:cNvSpPr>
                <a:spLocks noChangeShapeType="1"/>
              </p:cNvSpPr>
              <p:nvPr/>
            </p:nvSpPr>
            <p:spPr bwMode="auto">
              <a:xfrm flipV="1">
                <a:off x="3986" y="214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1" name="Line 6543"/>
              <p:cNvSpPr>
                <a:spLocks noChangeShapeType="1"/>
              </p:cNvSpPr>
              <p:nvPr/>
            </p:nvSpPr>
            <p:spPr bwMode="auto">
              <a:xfrm>
                <a:off x="3986" y="215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Line 6544"/>
              <p:cNvSpPr>
                <a:spLocks noChangeShapeType="1"/>
              </p:cNvSpPr>
              <p:nvPr/>
            </p:nvSpPr>
            <p:spPr bwMode="auto">
              <a:xfrm flipH="1">
                <a:off x="3980" y="215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Line 6545"/>
              <p:cNvSpPr>
                <a:spLocks noChangeShapeType="1"/>
              </p:cNvSpPr>
              <p:nvPr/>
            </p:nvSpPr>
            <p:spPr bwMode="auto">
              <a:xfrm>
                <a:off x="3986" y="215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Rectangle 6546"/>
              <p:cNvSpPr>
                <a:spLocks noChangeArrowheads="1"/>
              </p:cNvSpPr>
              <p:nvPr/>
            </p:nvSpPr>
            <p:spPr bwMode="auto">
              <a:xfrm>
                <a:off x="3973" y="212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85" name="Line 6547"/>
              <p:cNvSpPr>
                <a:spLocks noChangeShapeType="1"/>
              </p:cNvSpPr>
              <p:nvPr/>
            </p:nvSpPr>
            <p:spPr bwMode="auto">
              <a:xfrm flipV="1">
                <a:off x="3986" y="213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Line 6548"/>
              <p:cNvSpPr>
                <a:spLocks noChangeShapeType="1"/>
              </p:cNvSpPr>
              <p:nvPr/>
            </p:nvSpPr>
            <p:spPr bwMode="auto">
              <a:xfrm>
                <a:off x="3986" y="214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7" name="Line 6549"/>
              <p:cNvSpPr>
                <a:spLocks noChangeShapeType="1"/>
              </p:cNvSpPr>
              <p:nvPr/>
            </p:nvSpPr>
            <p:spPr bwMode="auto">
              <a:xfrm flipH="1">
                <a:off x="3980" y="21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8" name="Line 6550"/>
              <p:cNvSpPr>
                <a:spLocks noChangeShapeType="1"/>
              </p:cNvSpPr>
              <p:nvPr/>
            </p:nvSpPr>
            <p:spPr bwMode="auto">
              <a:xfrm>
                <a:off x="3986" y="21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9" name="Rectangle 6551"/>
              <p:cNvSpPr>
                <a:spLocks noChangeArrowheads="1"/>
              </p:cNvSpPr>
              <p:nvPr/>
            </p:nvSpPr>
            <p:spPr bwMode="auto">
              <a:xfrm>
                <a:off x="3973" y="2141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90" name="Line 6552"/>
              <p:cNvSpPr>
                <a:spLocks noChangeShapeType="1"/>
              </p:cNvSpPr>
              <p:nvPr/>
            </p:nvSpPr>
            <p:spPr bwMode="auto">
              <a:xfrm flipV="1">
                <a:off x="3986" y="214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1" name="Line 6553"/>
              <p:cNvSpPr>
                <a:spLocks noChangeShapeType="1"/>
              </p:cNvSpPr>
              <p:nvPr/>
            </p:nvSpPr>
            <p:spPr bwMode="auto">
              <a:xfrm>
                <a:off x="3986" y="215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2" name="Line 6554"/>
              <p:cNvSpPr>
                <a:spLocks noChangeShapeType="1"/>
              </p:cNvSpPr>
              <p:nvPr/>
            </p:nvSpPr>
            <p:spPr bwMode="auto">
              <a:xfrm flipH="1">
                <a:off x="3980" y="215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3" name="Line 6555"/>
              <p:cNvSpPr>
                <a:spLocks noChangeShapeType="1"/>
              </p:cNvSpPr>
              <p:nvPr/>
            </p:nvSpPr>
            <p:spPr bwMode="auto">
              <a:xfrm>
                <a:off x="3986" y="215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4" name="Rectangle 6556"/>
              <p:cNvSpPr>
                <a:spLocks noChangeArrowheads="1"/>
              </p:cNvSpPr>
              <p:nvPr/>
            </p:nvSpPr>
            <p:spPr bwMode="auto">
              <a:xfrm>
                <a:off x="3980" y="209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595" name="Line 6557"/>
              <p:cNvSpPr>
                <a:spLocks noChangeShapeType="1"/>
              </p:cNvSpPr>
              <p:nvPr/>
            </p:nvSpPr>
            <p:spPr bwMode="auto">
              <a:xfrm flipV="1">
                <a:off x="3993" y="210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6" name="Line 6558"/>
              <p:cNvSpPr>
                <a:spLocks noChangeShapeType="1"/>
              </p:cNvSpPr>
              <p:nvPr/>
            </p:nvSpPr>
            <p:spPr bwMode="auto">
              <a:xfrm>
                <a:off x="3993" y="210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7" name="Line 6559"/>
              <p:cNvSpPr>
                <a:spLocks noChangeShapeType="1"/>
              </p:cNvSpPr>
              <p:nvPr/>
            </p:nvSpPr>
            <p:spPr bwMode="auto">
              <a:xfrm flipH="1">
                <a:off x="3986" y="21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8" name="Line 6560"/>
              <p:cNvSpPr>
                <a:spLocks noChangeShapeType="1"/>
              </p:cNvSpPr>
              <p:nvPr/>
            </p:nvSpPr>
            <p:spPr bwMode="auto">
              <a:xfrm>
                <a:off x="3993" y="21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99" name="Rectangle 6561"/>
              <p:cNvSpPr>
                <a:spLocks noChangeArrowheads="1"/>
              </p:cNvSpPr>
              <p:nvPr/>
            </p:nvSpPr>
            <p:spPr bwMode="auto">
              <a:xfrm>
                <a:off x="3980" y="21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00" name="Line 6562"/>
              <p:cNvSpPr>
                <a:spLocks noChangeShapeType="1"/>
              </p:cNvSpPr>
              <p:nvPr/>
            </p:nvSpPr>
            <p:spPr bwMode="auto">
              <a:xfrm flipV="1">
                <a:off x="3993" y="211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1" name="Line 6563"/>
              <p:cNvSpPr>
                <a:spLocks noChangeShapeType="1"/>
              </p:cNvSpPr>
              <p:nvPr/>
            </p:nvSpPr>
            <p:spPr bwMode="auto">
              <a:xfrm>
                <a:off x="3993" y="212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2" name="Line 6564"/>
              <p:cNvSpPr>
                <a:spLocks noChangeShapeType="1"/>
              </p:cNvSpPr>
              <p:nvPr/>
            </p:nvSpPr>
            <p:spPr bwMode="auto">
              <a:xfrm flipH="1">
                <a:off x="3986" y="212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3" name="Line 6565"/>
              <p:cNvSpPr>
                <a:spLocks noChangeShapeType="1"/>
              </p:cNvSpPr>
              <p:nvPr/>
            </p:nvSpPr>
            <p:spPr bwMode="auto">
              <a:xfrm>
                <a:off x="3993" y="212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4" name="Rectangle 6566"/>
              <p:cNvSpPr>
                <a:spLocks noChangeArrowheads="1"/>
              </p:cNvSpPr>
              <p:nvPr/>
            </p:nvSpPr>
            <p:spPr bwMode="auto">
              <a:xfrm>
                <a:off x="3980" y="210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05" name="Line 6567"/>
              <p:cNvSpPr>
                <a:spLocks noChangeShapeType="1"/>
              </p:cNvSpPr>
              <p:nvPr/>
            </p:nvSpPr>
            <p:spPr bwMode="auto">
              <a:xfrm flipV="1">
                <a:off x="3993" y="210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6" name="Line 6568"/>
              <p:cNvSpPr>
                <a:spLocks noChangeShapeType="1"/>
              </p:cNvSpPr>
              <p:nvPr/>
            </p:nvSpPr>
            <p:spPr bwMode="auto">
              <a:xfrm>
                <a:off x="3993" y="211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7" name="Line 6569"/>
              <p:cNvSpPr>
                <a:spLocks noChangeShapeType="1"/>
              </p:cNvSpPr>
              <p:nvPr/>
            </p:nvSpPr>
            <p:spPr bwMode="auto">
              <a:xfrm flipH="1">
                <a:off x="3986" y="211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8" name="Line 6570"/>
              <p:cNvSpPr>
                <a:spLocks noChangeShapeType="1"/>
              </p:cNvSpPr>
              <p:nvPr/>
            </p:nvSpPr>
            <p:spPr bwMode="auto">
              <a:xfrm>
                <a:off x="3993" y="211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9" name="Rectangle 6571"/>
              <p:cNvSpPr>
                <a:spLocks noChangeArrowheads="1"/>
              </p:cNvSpPr>
              <p:nvPr/>
            </p:nvSpPr>
            <p:spPr bwMode="auto">
              <a:xfrm>
                <a:off x="3986" y="210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10" name="Line 6572"/>
              <p:cNvSpPr>
                <a:spLocks noChangeShapeType="1"/>
              </p:cNvSpPr>
              <p:nvPr/>
            </p:nvSpPr>
            <p:spPr bwMode="auto">
              <a:xfrm flipV="1">
                <a:off x="3999" y="211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1" name="Line 6573"/>
              <p:cNvSpPr>
                <a:spLocks noChangeShapeType="1"/>
              </p:cNvSpPr>
              <p:nvPr/>
            </p:nvSpPr>
            <p:spPr bwMode="auto">
              <a:xfrm>
                <a:off x="3999" y="212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2" name="Line 6574"/>
              <p:cNvSpPr>
                <a:spLocks noChangeShapeType="1"/>
              </p:cNvSpPr>
              <p:nvPr/>
            </p:nvSpPr>
            <p:spPr bwMode="auto">
              <a:xfrm flipH="1">
                <a:off x="3993" y="212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Line 6575"/>
              <p:cNvSpPr>
                <a:spLocks noChangeShapeType="1"/>
              </p:cNvSpPr>
              <p:nvPr/>
            </p:nvSpPr>
            <p:spPr bwMode="auto">
              <a:xfrm>
                <a:off x="3999" y="212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4" name="Rectangle 6576"/>
              <p:cNvSpPr>
                <a:spLocks noChangeArrowheads="1"/>
              </p:cNvSpPr>
              <p:nvPr/>
            </p:nvSpPr>
            <p:spPr bwMode="auto">
              <a:xfrm>
                <a:off x="3986" y="207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15" name="Line 6577"/>
              <p:cNvSpPr>
                <a:spLocks noChangeShapeType="1"/>
              </p:cNvSpPr>
              <p:nvPr/>
            </p:nvSpPr>
            <p:spPr bwMode="auto">
              <a:xfrm flipV="1">
                <a:off x="3999" y="208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6" name="Line 6578"/>
              <p:cNvSpPr>
                <a:spLocks noChangeShapeType="1"/>
              </p:cNvSpPr>
              <p:nvPr/>
            </p:nvSpPr>
            <p:spPr bwMode="auto">
              <a:xfrm>
                <a:off x="3999" y="20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7" name="Line 6579"/>
              <p:cNvSpPr>
                <a:spLocks noChangeShapeType="1"/>
              </p:cNvSpPr>
              <p:nvPr/>
            </p:nvSpPr>
            <p:spPr bwMode="auto">
              <a:xfrm flipH="1">
                <a:off x="3993" y="20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8" name="Line 6580"/>
              <p:cNvSpPr>
                <a:spLocks noChangeShapeType="1"/>
              </p:cNvSpPr>
              <p:nvPr/>
            </p:nvSpPr>
            <p:spPr bwMode="auto">
              <a:xfrm>
                <a:off x="3999" y="20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9" name="Rectangle 6581"/>
              <p:cNvSpPr>
                <a:spLocks noChangeArrowheads="1"/>
              </p:cNvSpPr>
              <p:nvPr/>
            </p:nvSpPr>
            <p:spPr bwMode="auto">
              <a:xfrm>
                <a:off x="3986" y="2090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20" name="Line 6582"/>
              <p:cNvSpPr>
                <a:spLocks noChangeShapeType="1"/>
              </p:cNvSpPr>
              <p:nvPr/>
            </p:nvSpPr>
            <p:spPr bwMode="auto">
              <a:xfrm flipV="1">
                <a:off x="3999" y="209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1" name="Line 6583"/>
              <p:cNvSpPr>
                <a:spLocks noChangeShapeType="1"/>
              </p:cNvSpPr>
              <p:nvPr/>
            </p:nvSpPr>
            <p:spPr bwMode="auto">
              <a:xfrm>
                <a:off x="3999" y="210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2" name="Line 6584"/>
              <p:cNvSpPr>
                <a:spLocks noChangeShapeType="1"/>
              </p:cNvSpPr>
              <p:nvPr/>
            </p:nvSpPr>
            <p:spPr bwMode="auto">
              <a:xfrm flipH="1">
                <a:off x="3993" y="210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3" name="Line 6585"/>
              <p:cNvSpPr>
                <a:spLocks noChangeShapeType="1"/>
              </p:cNvSpPr>
              <p:nvPr/>
            </p:nvSpPr>
            <p:spPr bwMode="auto">
              <a:xfrm>
                <a:off x="3999" y="210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4" name="Rectangle 6586"/>
              <p:cNvSpPr>
                <a:spLocks noChangeArrowheads="1"/>
              </p:cNvSpPr>
              <p:nvPr/>
            </p:nvSpPr>
            <p:spPr bwMode="auto">
              <a:xfrm>
                <a:off x="3993" y="207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25" name="Line 6587"/>
              <p:cNvSpPr>
                <a:spLocks noChangeShapeType="1"/>
              </p:cNvSpPr>
              <p:nvPr/>
            </p:nvSpPr>
            <p:spPr bwMode="auto">
              <a:xfrm flipV="1">
                <a:off x="4006" y="208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6" name="Line 6588"/>
              <p:cNvSpPr>
                <a:spLocks noChangeShapeType="1"/>
              </p:cNvSpPr>
              <p:nvPr/>
            </p:nvSpPr>
            <p:spPr bwMode="auto">
              <a:xfrm>
                <a:off x="4006" y="20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7" name="Line 6589"/>
              <p:cNvSpPr>
                <a:spLocks noChangeShapeType="1"/>
              </p:cNvSpPr>
              <p:nvPr/>
            </p:nvSpPr>
            <p:spPr bwMode="auto">
              <a:xfrm flipH="1">
                <a:off x="3999" y="20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8" name="Line 6590"/>
              <p:cNvSpPr>
                <a:spLocks noChangeShapeType="1"/>
              </p:cNvSpPr>
              <p:nvPr/>
            </p:nvSpPr>
            <p:spPr bwMode="auto">
              <a:xfrm>
                <a:off x="4006" y="20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29" name="Rectangle 6591"/>
              <p:cNvSpPr>
                <a:spLocks noChangeArrowheads="1"/>
              </p:cNvSpPr>
              <p:nvPr/>
            </p:nvSpPr>
            <p:spPr bwMode="auto">
              <a:xfrm>
                <a:off x="3993" y="208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30" name="Line 6592"/>
              <p:cNvSpPr>
                <a:spLocks noChangeShapeType="1"/>
              </p:cNvSpPr>
              <p:nvPr/>
            </p:nvSpPr>
            <p:spPr bwMode="auto">
              <a:xfrm flipV="1">
                <a:off x="4006" y="209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Line 6593"/>
              <p:cNvSpPr>
                <a:spLocks noChangeShapeType="1"/>
              </p:cNvSpPr>
              <p:nvPr/>
            </p:nvSpPr>
            <p:spPr bwMode="auto">
              <a:xfrm>
                <a:off x="4006" y="209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Line 6594"/>
              <p:cNvSpPr>
                <a:spLocks noChangeShapeType="1"/>
              </p:cNvSpPr>
              <p:nvPr/>
            </p:nvSpPr>
            <p:spPr bwMode="auto">
              <a:xfrm flipH="1">
                <a:off x="3999" y="209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Line 6595"/>
              <p:cNvSpPr>
                <a:spLocks noChangeShapeType="1"/>
              </p:cNvSpPr>
              <p:nvPr/>
            </p:nvSpPr>
            <p:spPr bwMode="auto">
              <a:xfrm>
                <a:off x="4006" y="209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Rectangle 6596"/>
              <p:cNvSpPr>
                <a:spLocks noChangeArrowheads="1"/>
              </p:cNvSpPr>
              <p:nvPr/>
            </p:nvSpPr>
            <p:spPr bwMode="auto">
              <a:xfrm>
                <a:off x="3993" y="20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35" name="Line 6597"/>
              <p:cNvSpPr>
                <a:spLocks noChangeShapeType="1"/>
              </p:cNvSpPr>
              <p:nvPr/>
            </p:nvSpPr>
            <p:spPr bwMode="auto">
              <a:xfrm flipV="1">
                <a:off x="4006" y="206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Line 6598"/>
              <p:cNvSpPr>
                <a:spLocks noChangeShapeType="1"/>
              </p:cNvSpPr>
              <p:nvPr/>
            </p:nvSpPr>
            <p:spPr bwMode="auto">
              <a:xfrm>
                <a:off x="4006" y="20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Line 6599"/>
              <p:cNvSpPr>
                <a:spLocks noChangeShapeType="1"/>
              </p:cNvSpPr>
              <p:nvPr/>
            </p:nvSpPr>
            <p:spPr bwMode="auto">
              <a:xfrm flipH="1">
                <a:off x="3999" y="20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Line 6600"/>
              <p:cNvSpPr>
                <a:spLocks noChangeShapeType="1"/>
              </p:cNvSpPr>
              <p:nvPr/>
            </p:nvSpPr>
            <p:spPr bwMode="auto">
              <a:xfrm>
                <a:off x="4006" y="20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9" name="Rectangle 6601"/>
              <p:cNvSpPr>
                <a:spLocks noChangeArrowheads="1"/>
              </p:cNvSpPr>
              <p:nvPr/>
            </p:nvSpPr>
            <p:spPr bwMode="auto">
              <a:xfrm>
                <a:off x="3999" y="20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40" name="Line 6602"/>
              <p:cNvSpPr>
                <a:spLocks noChangeShapeType="1"/>
              </p:cNvSpPr>
              <p:nvPr/>
            </p:nvSpPr>
            <p:spPr bwMode="auto">
              <a:xfrm flipV="1">
                <a:off x="4012" y="206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1" name="Line 6603"/>
              <p:cNvSpPr>
                <a:spLocks noChangeShapeType="1"/>
              </p:cNvSpPr>
              <p:nvPr/>
            </p:nvSpPr>
            <p:spPr bwMode="auto">
              <a:xfrm>
                <a:off x="4012" y="20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2" name="Line 6604"/>
              <p:cNvSpPr>
                <a:spLocks noChangeShapeType="1"/>
              </p:cNvSpPr>
              <p:nvPr/>
            </p:nvSpPr>
            <p:spPr bwMode="auto">
              <a:xfrm flipH="1">
                <a:off x="4006" y="20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3" name="Line 6605"/>
              <p:cNvSpPr>
                <a:spLocks noChangeShapeType="1"/>
              </p:cNvSpPr>
              <p:nvPr/>
            </p:nvSpPr>
            <p:spPr bwMode="auto">
              <a:xfrm>
                <a:off x="4012" y="20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4" name="Rectangle 6606"/>
              <p:cNvSpPr>
                <a:spLocks noChangeArrowheads="1"/>
              </p:cNvSpPr>
              <p:nvPr/>
            </p:nvSpPr>
            <p:spPr bwMode="auto">
              <a:xfrm>
                <a:off x="3999" y="20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45" name="Line 6607"/>
              <p:cNvSpPr>
                <a:spLocks noChangeShapeType="1"/>
              </p:cNvSpPr>
              <p:nvPr/>
            </p:nvSpPr>
            <p:spPr bwMode="auto">
              <a:xfrm flipV="1">
                <a:off x="4012" y="206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6" name="Line 6608"/>
              <p:cNvSpPr>
                <a:spLocks noChangeShapeType="1"/>
              </p:cNvSpPr>
              <p:nvPr/>
            </p:nvSpPr>
            <p:spPr bwMode="auto">
              <a:xfrm>
                <a:off x="4012" y="20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7" name="Line 6609"/>
              <p:cNvSpPr>
                <a:spLocks noChangeShapeType="1"/>
              </p:cNvSpPr>
              <p:nvPr/>
            </p:nvSpPr>
            <p:spPr bwMode="auto">
              <a:xfrm flipH="1">
                <a:off x="4006" y="20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8" name="Line 6610"/>
              <p:cNvSpPr>
                <a:spLocks noChangeShapeType="1"/>
              </p:cNvSpPr>
              <p:nvPr/>
            </p:nvSpPr>
            <p:spPr bwMode="auto">
              <a:xfrm>
                <a:off x="4012" y="20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9" name="Rectangle 6611"/>
              <p:cNvSpPr>
                <a:spLocks noChangeArrowheads="1"/>
              </p:cNvSpPr>
              <p:nvPr/>
            </p:nvSpPr>
            <p:spPr bwMode="auto">
              <a:xfrm>
                <a:off x="3999" y="204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50" name="Line 6612"/>
              <p:cNvSpPr>
                <a:spLocks noChangeShapeType="1"/>
              </p:cNvSpPr>
              <p:nvPr/>
            </p:nvSpPr>
            <p:spPr bwMode="auto">
              <a:xfrm flipV="1">
                <a:off x="4012" y="205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1" name="Line 6613"/>
              <p:cNvSpPr>
                <a:spLocks noChangeShapeType="1"/>
              </p:cNvSpPr>
              <p:nvPr/>
            </p:nvSpPr>
            <p:spPr bwMode="auto">
              <a:xfrm>
                <a:off x="4012" y="205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2" name="Line 6614"/>
              <p:cNvSpPr>
                <a:spLocks noChangeShapeType="1"/>
              </p:cNvSpPr>
              <p:nvPr/>
            </p:nvSpPr>
            <p:spPr bwMode="auto">
              <a:xfrm flipH="1">
                <a:off x="4006" y="20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3" name="Line 6615"/>
              <p:cNvSpPr>
                <a:spLocks noChangeShapeType="1"/>
              </p:cNvSpPr>
              <p:nvPr/>
            </p:nvSpPr>
            <p:spPr bwMode="auto">
              <a:xfrm>
                <a:off x="4012" y="20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4" name="Rectangle 6616"/>
              <p:cNvSpPr>
                <a:spLocks noChangeArrowheads="1"/>
              </p:cNvSpPr>
              <p:nvPr/>
            </p:nvSpPr>
            <p:spPr bwMode="auto">
              <a:xfrm>
                <a:off x="4006" y="20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55" name="Line 6617"/>
              <p:cNvSpPr>
                <a:spLocks noChangeShapeType="1"/>
              </p:cNvSpPr>
              <p:nvPr/>
            </p:nvSpPr>
            <p:spPr bwMode="auto">
              <a:xfrm flipV="1">
                <a:off x="4019" y="2064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6" name="Line 6618"/>
              <p:cNvSpPr>
                <a:spLocks noChangeShapeType="1"/>
              </p:cNvSpPr>
              <p:nvPr/>
            </p:nvSpPr>
            <p:spPr bwMode="auto">
              <a:xfrm>
                <a:off x="4019" y="207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7" name="Line 6619"/>
              <p:cNvSpPr>
                <a:spLocks noChangeShapeType="1"/>
              </p:cNvSpPr>
              <p:nvPr/>
            </p:nvSpPr>
            <p:spPr bwMode="auto">
              <a:xfrm flipH="1">
                <a:off x="4012" y="20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8" name="Line 6620"/>
              <p:cNvSpPr>
                <a:spLocks noChangeShapeType="1"/>
              </p:cNvSpPr>
              <p:nvPr/>
            </p:nvSpPr>
            <p:spPr bwMode="auto">
              <a:xfrm>
                <a:off x="4019" y="20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9" name="Rectangle 6621"/>
              <p:cNvSpPr>
                <a:spLocks noChangeArrowheads="1"/>
              </p:cNvSpPr>
              <p:nvPr/>
            </p:nvSpPr>
            <p:spPr bwMode="auto">
              <a:xfrm>
                <a:off x="4006" y="20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60" name="Line 6622"/>
              <p:cNvSpPr>
                <a:spLocks noChangeShapeType="1"/>
              </p:cNvSpPr>
              <p:nvPr/>
            </p:nvSpPr>
            <p:spPr bwMode="auto">
              <a:xfrm flipV="1">
                <a:off x="4019" y="204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1" name="Line 6623"/>
              <p:cNvSpPr>
                <a:spLocks noChangeShapeType="1"/>
              </p:cNvSpPr>
              <p:nvPr/>
            </p:nvSpPr>
            <p:spPr bwMode="auto">
              <a:xfrm>
                <a:off x="4019" y="205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2" name="Line 6624"/>
              <p:cNvSpPr>
                <a:spLocks noChangeShapeType="1"/>
              </p:cNvSpPr>
              <p:nvPr/>
            </p:nvSpPr>
            <p:spPr bwMode="auto">
              <a:xfrm flipH="1">
                <a:off x="4012" y="205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3" name="Line 6625"/>
              <p:cNvSpPr>
                <a:spLocks noChangeShapeType="1"/>
              </p:cNvSpPr>
              <p:nvPr/>
            </p:nvSpPr>
            <p:spPr bwMode="auto">
              <a:xfrm>
                <a:off x="4019" y="205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4" name="Rectangle 6626"/>
              <p:cNvSpPr>
                <a:spLocks noChangeArrowheads="1"/>
              </p:cNvSpPr>
              <p:nvPr/>
            </p:nvSpPr>
            <p:spPr bwMode="auto">
              <a:xfrm>
                <a:off x="4006" y="20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65" name="Line 6627"/>
              <p:cNvSpPr>
                <a:spLocks noChangeShapeType="1"/>
              </p:cNvSpPr>
              <p:nvPr/>
            </p:nvSpPr>
            <p:spPr bwMode="auto">
              <a:xfrm flipV="1">
                <a:off x="4019" y="204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6" name="Line 6628"/>
              <p:cNvSpPr>
                <a:spLocks noChangeShapeType="1"/>
              </p:cNvSpPr>
              <p:nvPr/>
            </p:nvSpPr>
            <p:spPr bwMode="auto">
              <a:xfrm>
                <a:off x="4019" y="205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7" name="Line 6629"/>
              <p:cNvSpPr>
                <a:spLocks noChangeShapeType="1"/>
              </p:cNvSpPr>
              <p:nvPr/>
            </p:nvSpPr>
            <p:spPr bwMode="auto">
              <a:xfrm flipH="1">
                <a:off x="4012" y="205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8" name="Line 6630"/>
              <p:cNvSpPr>
                <a:spLocks noChangeShapeType="1"/>
              </p:cNvSpPr>
              <p:nvPr/>
            </p:nvSpPr>
            <p:spPr bwMode="auto">
              <a:xfrm>
                <a:off x="4019" y="205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9" name="Rectangle 6631"/>
              <p:cNvSpPr>
                <a:spLocks noChangeArrowheads="1"/>
              </p:cNvSpPr>
              <p:nvPr/>
            </p:nvSpPr>
            <p:spPr bwMode="auto">
              <a:xfrm>
                <a:off x="4012" y="202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70" name="Line 6632"/>
              <p:cNvSpPr>
                <a:spLocks noChangeShapeType="1"/>
              </p:cNvSpPr>
              <p:nvPr/>
            </p:nvSpPr>
            <p:spPr bwMode="auto">
              <a:xfrm flipV="1">
                <a:off x="4025" y="203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1" name="Line 6633"/>
              <p:cNvSpPr>
                <a:spLocks noChangeShapeType="1"/>
              </p:cNvSpPr>
              <p:nvPr/>
            </p:nvSpPr>
            <p:spPr bwMode="auto">
              <a:xfrm>
                <a:off x="4025" y="203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2" name="Line 6634"/>
              <p:cNvSpPr>
                <a:spLocks noChangeShapeType="1"/>
              </p:cNvSpPr>
              <p:nvPr/>
            </p:nvSpPr>
            <p:spPr bwMode="auto">
              <a:xfrm flipH="1">
                <a:off x="4019" y="20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3" name="Line 6635"/>
              <p:cNvSpPr>
                <a:spLocks noChangeShapeType="1"/>
              </p:cNvSpPr>
              <p:nvPr/>
            </p:nvSpPr>
            <p:spPr bwMode="auto">
              <a:xfrm>
                <a:off x="4025" y="20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4" name="Rectangle 6636"/>
              <p:cNvSpPr>
                <a:spLocks noChangeArrowheads="1"/>
              </p:cNvSpPr>
              <p:nvPr/>
            </p:nvSpPr>
            <p:spPr bwMode="auto">
              <a:xfrm>
                <a:off x="4012" y="202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75" name="Line 6637"/>
              <p:cNvSpPr>
                <a:spLocks noChangeShapeType="1"/>
              </p:cNvSpPr>
              <p:nvPr/>
            </p:nvSpPr>
            <p:spPr bwMode="auto">
              <a:xfrm flipV="1">
                <a:off x="4025" y="203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6" name="Line 6638"/>
              <p:cNvSpPr>
                <a:spLocks noChangeShapeType="1"/>
              </p:cNvSpPr>
              <p:nvPr/>
            </p:nvSpPr>
            <p:spPr bwMode="auto">
              <a:xfrm>
                <a:off x="4025" y="203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3" name="Group 6639"/>
            <p:cNvGrpSpPr>
              <a:grpSpLocks/>
            </p:cNvGrpSpPr>
            <p:nvPr/>
          </p:nvGrpSpPr>
          <p:grpSpPr bwMode="auto">
            <a:xfrm>
              <a:off x="4012" y="1860"/>
              <a:ext cx="116" cy="191"/>
              <a:chOff x="4012" y="1860"/>
              <a:chExt cx="116" cy="191"/>
            </a:xfrm>
          </p:grpSpPr>
          <p:sp>
            <p:nvSpPr>
              <p:cNvPr id="23277" name="Line 6640"/>
              <p:cNvSpPr>
                <a:spLocks noChangeShapeType="1"/>
              </p:cNvSpPr>
              <p:nvPr/>
            </p:nvSpPr>
            <p:spPr bwMode="auto">
              <a:xfrm flipH="1">
                <a:off x="4019" y="20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8" name="Line 6641"/>
              <p:cNvSpPr>
                <a:spLocks noChangeShapeType="1"/>
              </p:cNvSpPr>
              <p:nvPr/>
            </p:nvSpPr>
            <p:spPr bwMode="auto">
              <a:xfrm>
                <a:off x="4025" y="20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9" name="Rectangle 6642"/>
              <p:cNvSpPr>
                <a:spLocks noChangeArrowheads="1"/>
              </p:cNvSpPr>
              <p:nvPr/>
            </p:nvSpPr>
            <p:spPr bwMode="auto">
              <a:xfrm>
                <a:off x="4012" y="2020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80" name="Line 6643"/>
              <p:cNvSpPr>
                <a:spLocks noChangeShapeType="1"/>
              </p:cNvSpPr>
              <p:nvPr/>
            </p:nvSpPr>
            <p:spPr bwMode="auto">
              <a:xfrm flipV="1">
                <a:off x="4025" y="202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1" name="Line 6644"/>
              <p:cNvSpPr>
                <a:spLocks noChangeShapeType="1"/>
              </p:cNvSpPr>
              <p:nvPr/>
            </p:nvSpPr>
            <p:spPr bwMode="auto">
              <a:xfrm>
                <a:off x="4025" y="203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2" name="Line 6645"/>
              <p:cNvSpPr>
                <a:spLocks noChangeShapeType="1"/>
              </p:cNvSpPr>
              <p:nvPr/>
            </p:nvSpPr>
            <p:spPr bwMode="auto">
              <a:xfrm flipH="1">
                <a:off x="4019" y="203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3" name="Line 6646"/>
              <p:cNvSpPr>
                <a:spLocks noChangeShapeType="1"/>
              </p:cNvSpPr>
              <p:nvPr/>
            </p:nvSpPr>
            <p:spPr bwMode="auto">
              <a:xfrm>
                <a:off x="4025" y="203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4" name="Rectangle 6647"/>
              <p:cNvSpPr>
                <a:spLocks noChangeArrowheads="1"/>
              </p:cNvSpPr>
              <p:nvPr/>
            </p:nvSpPr>
            <p:spPr bwMode="auto">
              <a:xfrm>
                <a:off x="4019" y="200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85" name="Line 6648"/>
              <p:cNvSpPr>
                <a:spLocks noChangeShapeType="1"/>
              </p:cNvSpPr>
              <p:nvPr/>
            </p:nvSpPr>
            <p:spPr bwMode="auto">
              <a:xfrm flipV="1">
                <a:off x="4031" y="200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6" name="Line 6649"/>
              <p:cNvSpPr>
                <a:spLocks noChangeShapeType="1"/>
              </p:cNvSpPr>
              <p:nvPr/>
            </p:nvSpPr>
            <p:spPr bwMode="auto">
              <a:xfrm>
                <a:off x="4031" y="201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7" name="Line 6650"/>
              <p:cNvSpPr>
                <a:spLocks noChangeShapeType="1"/>
              </p:cNvSpPr>
              <p:nvPr/>
            </p:nvSpPr>
            <p:spPr bwMode="auto">
              <a:xfrm flipH="1">
                <a:off x="4025" y="201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8" name="Line 6651"/>
              <p:cNvSpPr>
                <a:spLocks noChangeShapeType="1"/>
              </p:cNvSpPr>
              <p:nvPr/>
            </p:nvSpPr>
            <p:spPr bwMode="auto">
              <a:xfrm>
                <a:off x="4031" y="201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89" name="Rectangle 6652"/>
              <p:cNvSpPr>
                <a:spLocks noChangeArrowheads="1"/>
              </p:cNvSpPr>
              <p:nvPr/>
            </p:nvSpPr>
            <p:spPr bwMode="auto">
              <a:xfrm>
                <a:off x="4019" y="199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90" name="Line 6653"/>
              <p:cNvSpPr>
                <a:spLocks noChangeShapeType="1"/>
              </p:cNvSpPr>
              <p:nvPr/>
            </p:nvSpPr>
            <p:spPr bwMode="auto">
              <a:xfrm flipV="1">
                <a:off x="4031" y="200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1" name="Line 6654"/>
              <p:cNvSpPr>
                <a:spLocks noChangeShapeType="1"/>
              </p:cNvSpPr>
              <p:nvPr/>
            </p:nvSpPr>
            <p:spPr bwMode="auto">
              <a:xfrm>
                <a:off x="4031" y="200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2" name="Line 6655"/>
              <p:cNvSpPr>
                <a:spLocks noChangeShapeType="1"/>
              </p:cNvSpPr>
              <p:nvPr/>
            </p:nvSpPr>
            <p:spPr bwMode="auto">
              <a:xfrm flipH="1">
                <a:off x="4025" y="20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3" name="Line 6656"/>
              <p:cNvSpPr>
                <a:spLocks noChangeShapeType="1"/>
              </p:cNvSpPr>
              <p:nvPr/>
            </p:nvSpPr>
            <p:spPr bwMode="auto">
              <a:xfrm>
                <a:off x="4031" y="20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4" name="Rectangle 6657"/>
              <p:cNvSpPr>
                <a:spLocks noChangeArrowheads="1"/>
              </p:cNvSpPr>
              <p:nvPr/>
            </p:nvSpPr>
            <p:spPr bwMode="auto">
              <a:xfrm>
                <a:off x="4019" y="198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95" name="Line 6658"/>
              <p:cNvSpPr>
                <a:spLocks noChangeShapeType="1"/>
              </p:cNvSpPr>
              <p:nvPr/>
            </p:nvSpPr>
            <p:spPr bwMode="auto">
              <a:xfrm flipV="1">
                <a:off x="4031" y="198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6" name="Line 6659"/>
              <p:cNvSpPr>
                <a:spLocks noChangeShapeType="1"/>
              </p:cNvSpPr>
              <p:nvPr/>
            </p:nvSpPr>
            <p:spPr bwMode="auto">
              <a:xfrm>
                <a:off x="4031" y="199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7" name="Line 6660"/>
              <p:cNvSpPr>
                <a:spLocks noChangeShapeType="1"/>
              </p:cNvSpPr>
              <p:nvPr/>
            </p:nvSpPr>
            <p:spPr bwMode="auto">
              <a:xfrm flipH="1">
                <a:off x="4025" y="199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8" name="Line 6661"/>
              <p:cNvSpPr>
                <a:spLocks noChangeShapeType="1"/>
              </p:cNvSpPr>
              <p:nvPr/>
            </p:nvSpPr>
            <p:spPr bwMode="auto">
              <a:xfrm>
                <a:off x="4031" y="199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99" name="Rectangle 6662"/>
              <p:cNvSpPr>
                <a:spLocks noChangeArrowheads="1"/>
              </p:cNvSpPr>
              <p:nvPr/>
            </p:nvSpPr>
            <p:spPr bwMode="auto">
              <a:xfrm>
                <a:off x="4025" y="199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00" name="Line 6663"/>
              <p:cNvSpPr>
                <a:spLocks noChangeShapeType="1"/>
              </p:cNvSpPr>
              <p:nvPr/>
            </p:nvSpPr>
            <p:spPr bwMode="auto">
              <a:xfrm flipV="1">
                <a:off x="4038" y="200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1" name="Line 6664"/>
              <p:cNvSpPr>
                <a:spLocks noChangeShapeType="1"/>
              </p:cNvSpPr>
              <p:nvPr/>
            </p:nvSpPr>
            <p:spPr bwMode="auto">
              <a:xfrm>
                <a:off x="4038" y="200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2" name="Line 6665"/>
              <p:cNvSpPr>
                <a:spLocks noChangeShapeType="1"/>
              </p:cNvSpPr>
              <p:nvPr/>
            </p:nvSpPr>
            <p:spPr bwMode="auto">
              <a:xfrm flipH="1">
                <a:off x="4031" y="200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3" name="Line 6666"/>
              <p:cNvSpPr>
                <a:spLocks noChangeShapeType="1"/>
              </p:cNvSpPr>
              <p:nvPr/>
            </p:nvSpPr>
            <p:spPr bwMode="auto">
              <a:xfrm>
                <a:off x="4038" y="200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4" name="Rectangle 6667"/>
              <p:cNvSpPr>
                <a:spLocks noChangeArrowheads="1"/>
              </p:cNvSpPr>
              <p:nvPr/>
            </p:nvSpPr>
            <p:spPr bwMode="auto">
              <a:xfrm>
                <a:off x="4025" y="200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05" name="Line 6668"/>
              <p:cNvSpPr>
                <a:spLocks noChangeShapeType="1"/>
              </p:cNvSpPr>
              <p:nvPr/>
            </p:nvSpPr>
            <p:spPr bwMode="auto">
              <a:xfrm flipV="1">
                <a:off x="4038" y="200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6" name="Line 6669"/>
              <p:cNvSpPr>
                <a:spLocks noChangeShapeType="1"/>
              </p:cNvSpPr>
              <p:nvPr/>
            </p:nvSpPr>
            <p:spPr bwMode="auto">
              <a:xfrm>
                <a:off x="4038" y="201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7" name="Line 6670"/>
              <p:cNvSpPr>
                <a:spLocks noChangeShapeType="1"/>
              </p:cNvSpPr>
              <p:nvPr/>
            </p:nvSpPr>
            <p:spPr bwMode="auto">
              <a:xfrm flipH="1">
                <a:off x="4031" y="201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8" name="Line 6671"/>
              <p:cNvSpPr>
                <a:spLocks noChangeShapeType="1"/>
              </p:cNvSpPr>
              <p:nvPr/>
            </p:nvSpPr>
            <p:spPr bwMode="auto">
              <a:xfrm>
                <a:off x="4038" y="201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09" name="Rectangle 6672"/>
              <p:cNvSpPr>
                <a:spLocks noChangeArrowheads="1"/>
              </p:cNvSpPr>
              <p:nvPr/>
            </p:nvSpPr>
            <p:spPr bwMode="auto">
              <a:xfrm>
                <a:off x="4025" y="198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10" name="Line 6673"/>
              <p:cNvSpPr>
                <a:spLocks noChangeShapeType="1"/>
              </p:cNvSpPr>
              <p:nvPr/>
            </p:nvSpPr>
            <p:spPr bwMode="auto">
              <a:xfrm flipV="1">
                <a:off x="4038" y="198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1" name="Line 6674"/>
              <p:cNvSpPr>
                <a:spLocks noChangeShapeType="1"/>
              </p:cNvSpPr>
              <p:nvPr/>
            </p:nvSpPr>
            <p:spPr bwMode="auto">
              <a:xfrm>
                <a:off x="4038" y="199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2" name="Line 6675"/>
              <p:cNvSpPr>
                <a:spLocks noChangeShapeType="1"/>
              </p:cNvSpPr>
              <p:nvPr/>
            </p:nvSpPr>
            <p:spPr bwMode="auto">
              <a:xfrm flipH="1">
                <a:off x="4031" y="199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3" name="Line 6676"/>
              <p:cNvSpPr>
                <a:spLocks noChangeShapeType="1"/>
              </p:cNvSpPr>
              <p:nvPr/>
            </p:nvSpPr>
            <p:spPr bwMode="auto">
              <a:xfrm>
                <a:off x="4038" y="199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4" name="Rectangle 6677"/>
              <p:cNvSpPr>
                <a:spLocks noChangeArrowheads="1"/>
              </p:cNvSpPr>
              <p:nvPr/>
            </p:nvSpPr>
            <p:spPr bwMode="auto">
              <a:xfrm>
                <a:off x="4031" y="1969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15" name="Line 6678"/>
              <p:cNvSpPr>
                <a:spLocks noChangeShapeType="1"/>
              </p:cNvSpPr>
              <p:nvPr/>
            </p:nvSpPr>
            <p:spPr bwMode="auto">
              <a:xfrm flipV="1">
                <a:off x="4044" y="197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6" name="Line 6679"/>
              <p:cNvSpPr>
                <a:spLocks noChangeShapeType="1"/>
              </p:cNvSpPr>
              <p:nvPr/>
            </p:nvSpPr>
            <p:spPr bwMode="auto">
              <a:xfrm>
                <a:off x="4044" y="198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7" name="Line 6680"/>
              <p:cNvSpPr>
                <a:spLocks noChangeShapeType="1"/>
              </p:cNvSpPr>
              <p:nvPr/>
            </p:nvSpPr>
            <p:spPr bwMode="auto">
              <a:xfrm flipH="1">
                <a:off x="4038" y="198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8" name="Line 6681"/>
              <p:cNvSpPr>
                <a:spLocks noChangeShapeType="1"/>
              </p:cNvSpPr>
              <p:nvPr/>
            </p:nvSpPr>
            <p:spPr bwMode="auto">
              <a:xfrm>
                <a:off x="4044" y="198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19" name="Rectangle 6682"/>
              <p:cNvSpPr>
                <a:spLocks noChangeArrowheads="1"/>
              </p:cNvSpPr>
              <p:nvPr/>
            </p:nvSpPr>
            <p:spPr bwMode="auto">
              <a:xfrm>
                <a:off x="4031" y="194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20" name="Line 6683"/>
              <p:cNvSpPr>
                <a:spLocks noChangeShapeType="1"/>
              </p:cNvSpPr>
              <p:nvPr/>
            </p:nvSpPr>
            <p:spPr bwMode="auto">
              <a:xfrm flipV="1">
                <a:off x="4044" y="19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1" name="Line 6684"/>
              <p:cNvSpPr>
                <a:spLocks noChangeShapeType="1"/>
              </p:cNvSpPr>
              <p:nvPr/>
            </p:nvSpPr>
            <p:spPr bwMode="auto">
              <a:xfrm>
                <a:off x="4044" y="1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2" name="Line 6685"/>
              <p:cNvSpPr>
                <a:spLocks noChangeShapeType="1"/>
              </p:cNvSpPr>
              <p:nvPr/>
            </p:nvSpPr>
            <p:spPr bwMode="auto">
              <a:xfrm flipH="1">
                <a:off x="4038" y="1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3" name="Line 6686"/>
              <p:cNvSpPr>
                <a:spLocks noChangeShapeType="1"/>
              </p:cNvSpPr>
              <p:nvPr/>
            </p:nvSpPr>
            <p:spPr bwMode="auto">
              <a:xfrm>
                <a:off x="4044" y="1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4" name="Rectangle 6687"/>
              <p:cNvSpPr>
                <a:spLocks noChangeArrowheads="1"/>
              </p:cNvSpPr>
              <p:nvPr/>
            </p:nvSpPr>
            <p:spPr bwMode="auto">
              <a:xfrm>
                <a:off x="4031" y="198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25" name="Line 6688"/>
              <p:cNvSpPr>
                <a:spLocks noChangeShapeType="1"/>
              </p:cNvSpPr>
              <p:nvPr/>
            </p:nvSpPr>
            <p:spPr bwMode="auto">
              <a:xfrm flipV="1">
                <a:off x="4044" y="198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6" name="Line 6689"/>
              <p:cNvSpPr>
                <a:spLocks noChangeShapeType="1"/>
              </p:cNvSpPr>
              <p:nvPr/>
            </p:nvSpPr>
            <p:spPr bwMode="auto">
              <a:xfrm>
                <a:off x="4044" y="199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7" name="Line 6690"/>
              <p:cNvSpPr>
                <a:spLocks noChangeShapeType="1"/>
              </p:cNvSpPr>
              <p:nvPr/>
            </p:nvSpPr>
            <p:spPr bwMode="auto">
              <a:xfrm flipH="1">
                <a:off x="4038" y="199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8" name="Line 6691"/>
              <p:cNvSpPr>
                <a:spLocks noChangeShapeType="1"/>
              </p:cNvSpPr>
              <p:nvPr/>
            </p:nvSpPr>
            <p:spPr bwMode="auto">
              <a:xfrm>
                <a:off x="4044" y="199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29" name="Rectangle 6692"/>
              <p:cNvSpPr>
                <a:spLocks noChangeArrowheads="1"/>
              </p:cNvSpPr>
              <p:nvPr/>
            </p:nvSpPr>
            <p:spPr bwMode="auto">
              <a:xfrm>
                <a:off x="4038" y="194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30" name="Line 6693"/>
              <p:cNvSpPr>
                <a:spLocks noChangeShapeType="1"/>
              </p:cNvSpPr>
              <p:nvPr/>
            </p:nvSpPr>
            <p:spPr bwMode="auto">
              <a:xfrm flipV="1">
                <a:off x="4051" y="1950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1" name="Line 6694"/>
              <p:cNvSpPr>
                <a:spLocks noChangeShapeType="1"/>
              </p:cNvSpPr>
              <p:nvPr/>
            </p:nvSpPr>
            <p:spPr bwMode="auto">
              <a:xfrm>
                <a:off x="4051" y="1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2" name="Line 6695"/>
              <p:cNvSpPr>
                <a:spLocks noChangeShapeType="1"/>
              </p:cNvSpPr>
              <p:nvPr/>
            </p:nvSpPr>
            <p:spPr bwMode="auto">
              <a:xfrm flipH="1">
                <a:off x="4044" y="195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3" name="Line 6696"/>
              <p:cNvSpPr>
                <a:spLocks noChangeShapeType="1"/>
              </p:cNvSpPr>
              <p:nvPr/>
            </p:nvSpPr>
            <p:spPr bwMode="auto">
              <a:xfrm>
                <a:off x="4051" y="195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4" name="Rectangle 6697"/>
              <p:cNvSpPr>
                <a:spLocks noChangeArrowheads="1"/>
              </p:cNvSpPr>
              <p:nvPr/>
            </p:nvSpPr>
            <p:spPr bwMode="auto">
              <a:xfrm>
                <a:off x="4038" y="1969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35" name="Line 6698"/>
              <p:cNvSpPr>
                <a:spLocks noChangeShapeType="1"/>
              </p:cNvSpPr>
              <p:nvPr/>
            </p:nvSpPr>
            <p:spPr bwMode="auto">
              <a:xfrm flipV="1">
                <a:off x="4051" y="197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6" name="Line 6699"/>
              <p:cNvSpPr>
                <a:spLocks noChangeShapeType="1"/>
              </p:cNvSpPr>
              <p:nvPr/>
            </p:nvSpPr>
            <p:spPr bwMode="auto">
              <a:xfrm>
                <a:off x="4051" y="198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7" name="Line 6700"/>
              <p:cNvSpPr>
                <a:spLocks noChangeShapeType="1"/>
              </p:cNvSpPr>
              <p:nvPr/>
            </p:nvSpPr>
            <p:spPr bwMode="auto">
              <a:xfrm flipH="1">
                <a:off x="4044" y="198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8" name="Line 6701"/>
              <p:cNvSpPr>
                <a:spLocks noChangeShapeType="1"/>
              </p:cNvSpPr>
              <p:nvPr/>
            </p:nvSpPr>
            <p:spPr bwMode="auto">
              <a:xfrm>
                <a:off x="4051" y="198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39" name="Rectangle 6702"/>
              <p:cNvSpPr>
                <a:spLocks noChangeArrowheads="1"/>
              </p:cNvSpPr>
              <p:nvPr/>
            </p:nvSpPr>
            <p:spPr bwMode="auto">
              <a:xfrm>
                <a:off x="4038" y="1950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40" name="Line 6703"/>
              <p:cNvSpPr>
                <a:spLocks noChangeShapeType="1"/>
              </p:cNvSpPr>
              <p:nvPr/>
            </p:nvSpPr>
            <p:spPr bwMode="auto">
              <a:xfrm flipV="1">
                <a:off x="4051" y="1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1" name="Line 6704"/>
              <p:cNvSpPr>
                <a:spLocks noChangeShapeType="1"/>
              </p:cNvSpPr>
              <p:nvPr/>
            </p:nvSpPr>
            <p:spPr bwMode="auto">
              <a:xfrm>
                <a:off x="4051" y="196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2" name="Line 6705"/>
              <p:cNvSpPr>
                <a:spLocks noChangeShapeType="1"/>
              </p:cNvSpPr>
              <p:nvPr/>
            </p:nvSpPr>
            <p:spPr bwMode="auto">
              <a:xfrm flipH="1">
                <a:off x="4044" y="1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3" name="Line 6706"/>
              <p:cNvSpPr>
                <a:spLocks noChangeShapeType="1"/>
              </p:cNvSpPr>
              <p:nvPr/>
            </p:nvSpPr>
            <p:spPr bwMode="auto">
              <a:xfrm>
                <a:off x="4051" y="1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4" name="Rectangle 6707"/>
              <p:cNvSpPr>
                <a:spLocks noChangeArrowheads="1"/>
              </p:cNvSpPr>
              <p:nvPr/>
            </p:nvSpPr>
            <p:spPr bwMode="auto">
              <a:xfrm>
                <a:off x="4044" y="195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45" name="Line 6708"/>
              <p:cNvSpPr>
                <a:spLocks noChangeShapeType="1"/>
              </p:cNvSpPr>
              <p:nvPr/>
            </p:nvSpPr>
            <p:spPr bwMode="auto">
              <a:xfrm flipV="1">
                <a:off x="4057" y="196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6" name="Line 6709"/>
              <p:cNvSpPr>
                <a:spLocks noChangeShapeType="1"/>
              </p:cNvSpPr>
              <p:nvPr/>
            </p:nvSpPr>
            <p:spPr bwMode="auto">
              <a:xfrm>
                <a:off x="4057" y="196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7" name="Line 6710"/>
              <p:cNvSpPr>
                <a:spLocks noChangeShapeType="1"/>
              </p:cNvSpPr>
              <p:nvPr/>
            </p:nvSpPr>
            <p:spPr bwMode="auto">
              <a:xfrm flipH="1">
                <a:off x="4051" y="19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8" name="Line 6711"/>
              <p:cNvSpPr>
                <a:spLocks noChangeShapeType="1"/>
              </p:cNvSpPr>
              <p:nvPr/>
            </p:nvSpPr>
            <p:spPr bwMode="auto">
              <a:xfrm>
                <a:off x="4057" y="19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9" name="Rectangle 6712"/>
              <p:cNvSpPr>
                <a:spLocks noChangeArrowheads="1"/>
              </p:cNvSpPr>
              <p:nvPr/>
            </p:nvSpPr>
            <p:spPr bwMode="auto">
              <a:xfrm>
                <a:off x="4044" y="1950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50" name="Line 6713"/>
              <p:cNvSpPr>
                <a:spLocks noChangeShapeType="1"/>
              </p:cNvSpPr>
              <p:nvPr/>
            </p:nvSpPr>
            <p:spPr bwMode="auto">
              <a:xfrm flipV="1">
                <a:off x="4057" y="195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1" name="Line 6714"/>
              <p:cNvSpPr>
                <a:spLocks noChangeShapeType="1"/>
              </p:cNvSpPr>
              <p:nvPr/>
            </p:nvSpPr>
            <p:spPr bwMode="auto">
              <a:xfrm>
                <a:off x="4057" y="196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2" name="Line 6715"/>
              <p:cNvSpPr>
                <a:spLocks noChangeShapeType="1"/>
              </p:cNvSpPr>
              <p:nvPr/>
            </p:nvSpPr>
            <p:spPr bwMode="auto">
              <a:xfrm flipH="1">
                <a:off x="4051" y="196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3" name="Line 6716"/>
              <p:cNvSpPr>
                <a:spLocks noChangeShapeType="1"/>
              </p:cNvSpPr>
              <p:nvPr/>
            </p:nvSpPr>
            <p:spPr bwMode="auto">
              <a:xfrm>
                <a:off x="4057" y="196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4" name="Rectangle 6717"/>
              <p:cNvSpPr>
                <a:spLocks noChangeArrowheads="1"/>
              </p:cNvSpPr>
              <p:nvPr/>
            </p:nvSpPr>
            <p:spPr bwMode="auto">
              <a:xfrm>
                <a:off x="4044" y="193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55" name="Line 6718"/>
              <p:cNvSpPr>
                <a:spLocks noChangeShapeType="1"/>
              </p:cNvSpPr>
              <p:nvPr/>
            </p:nvSpPr>
            <p:spPr bwMode="auto">
              <a:xfrm flipV="1">
                <a:off x="4057" y="1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6" name="Line 6719"/>
              <p:cNvSpPr>
                <a:spLocks noChangeShapeType="1"/>
              </p:cNvSpPr>
              <p:nvPr/>
            </p:nvSpPr>
            <p:spPr bwMode="auto">
              <a:xfrm>
                <a:off x="4057" y="1943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7" name="Line 6720"/>
              <p:cNvSpPr>
                <a:spLocks noChangeShapeType="1"/>
              </p:cNvSpPr>
              <p:nvPr/>
            </p:nvSpPr>
            <p:spPr bwMode="auto">
              <a:xfrm flipH="1">
                <a:off x="4051" y="194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8" name="Line 6721"/>
              <p:cNvSpPr>
                <a:spLocks noChangeShapeType="1"/>
              </p:cNvSpPr>
              <p:nvPr/>
            </p:nvSpPr>
            <p:spPr bwMode="auto">
              <a:xfrm>
                <a:off x="4057" y="194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9" name="Rectangle 6722"/>
              <p:cNvSpPr>
                <a:spLocks noChangeArrowheads="1"/>
              </p:cNvSpPr>
              <p:nvPr/>
            </p:nvSpPr>
            <p:spPr bwMode="auto">
              <a:xfrm>
                <a:off x="4051" y="19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60" name="Line 6723"/>
              <p:cNvSpPr>
                <a:spLocks noChangeShapeType="1"/>
              </p:cNvSpPr>
              <p:nvPr/>
            </p:nvSpPr>
            <p:spPr bwMode="auto">
              <a:xfrm flipV="1">
                <a:off x="4064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1" name="Line 6724"/>
              <p:cNvSpPr>
                <a:spLocks noChangeShapeType="1"/>
              </p:cNvSpPr>
              <p:nvPr/>
            </p:nvSpPr>
            <p:spPr bwMode="auto">
              <a:xfrm>
                <a:off x="4064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2" name="Line 6725"/>
              <p:cNvSpPr>
                <a:spLocks noChangeShapeType="1"/>
              </p:cNvSpPr>
              <p:nvPr/>
            </p:nvSpPr>
            <p:spPr bwMode="auto">
              <a:xfrm flipH="1">
                <a:off x="4057" y="1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3" name="Line 6726"/>
              <p:cNvSpPr>
                <a:spLocks noChangeShapeType="1"/>
              </p:cNvSpPr>
              <p:nvPr/>
            </p:nvSpPr>
            <p:spPr bwMode="auto">
              <a:xfrm>
                <a:off x="4064" y="1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4" name="Rectangle 6727"/>
              <p:cNvSpPr>
                <a:spLocks noChangeArrowheads="1"/>
              </p:cNvSpPr>
              <p:nvPr/>
            </p:nvSpPr>
            <p:spPr bwMode="auto">
              <a:xfrm>
                <a:off x="4051" y="19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65" name="Line 6728"/>
              <p:cNvSpPr>
                <a:spLocks noChangeShapeType="1"/>
              </p:cNvSpPr>
              <p:nvPr/>
            </p:nvSpPr>
            <p:spPr bwMode="auto">
              <a:xfrm flipV="1">
                <a:off x="4064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6" name="Line 6729"/>
              <p:cNvSpPr>
                <a:spLocks noChangeShapeType="1"/>
              </p:cNvSpPr>
              <p:nvPr/>
            </p:nvSpPr>
            <p:spPr bwMode="auto">
              <a:xfrm>
                <a:off x="4064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7" name="Line 6730"/>
              <p:cNvSpPr>
                <a:spLocks noChangeShapeType="1"/>
              </p:cNvSpPr>
              <p:nvPr/>
            </p:nvSpPr>
            <p:spPr bwMode="auto">
              <a:xfrm flipH="1">
                <a:off x="4057" y="1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8" name="Line 6731"/>
              <p:cNvSpPr>
                <a:spLocks noChangeShapeType="1"/>
              </p:cNvSpPr>
              <p:nvPr/>
            </p:nvSpPr>
            <p:spPr bwMode="auto">
              <a:xfrm>
                <a:off x="4064" y="1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69" name="Rectangle 6732"/>
              <p:cNvSpPr>
                <a:spLocks noChangeArrowheads="1"/>
              </p:cNvSpPr>
              <p:nvPr/>
            </p:nvSpPr>
            <p:spPr bwMode="auto">
              <a:xfrm>
                <a:off x="4051" y="192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70" name="Line 6733"/>
              <p:cNvSpPr>
                <a:spLocks noChangeShapeType="1"/>
              </p:cNvSpPr>
              <p:nvPr/>
            </p:nvSpPr>
            <p:spPr bwMode="auto">
              <a:xfrm flipV="1">
                <a:off x="4064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1" name="Line 6734"/>
              <p:cNvSpPr>
                <a:spLocks noChangeShapeType="1"/>
              </p:cNvSpPr>
              <p:nvPr/>
            </p:nvSpPr>
            <p:spPr bwMode="auto">
              <a:xfrm>
                <a:off x="4064" y="1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2" name="Line 6735"/>
              <p:cNvSpPr>
                <a:spLocks noChangeShapeType="1"/>
              </p:cNvSpPr>
              <p:nvPr/>
            </p:nvSpPr>
            <p:spPr bwMode="auto">
              <a:xfrm flipH="1">
                <a:off x="4057" y="1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3" name="Line 6736"/>
              <p:cNvSpPr>
                <a:spLocks noChangeShapeType="1"/>
              </p:cNvSpPr>
              <p:nvPr/>
            </p:nvSpPr>
            <p:spPr bwMode="auto">
              <a:xfrm>
                <a:off x="4064" y="1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4" name="Rectangle 6737"/>
              <p:cNvSpPr>
                <a:spLocks noChangeArrowheads="1"/>
              </p:cNvSpPr>
              <p:nvPr/>
            </p:nvSpPr>
            <p:spPr bwMode="auto">
              <a:xfrm>
                <a:off x="4057" y="191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75" name="Line 6738"/>
              <p:cNvSpPr>
                <a:spLocks noChangeShapeType="1"/>
              </p:cNvSpPr>
              <p:nvPr/>
            </p:nvSpPr>
            <p:spPr bwMode="auto">
              <a:xfrm flipV="1">
                <a:off x="4070" y="191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6" name="Line 6739"/>
              <p:cNvSpPr>
                <a:spLocks noChangeShapeType="1"/>
              </p:cNvSpPr>
              <p:nvPr/>
            </p:nvSpPr>
            <p:spPr bwMode="auto">
              <a:xfrm>
                <a:off x="4070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7" name="Line 6740"/>
              <p:cNvSpPr>
                <a:spLocks noChangeShapeType="1"/>
              </p:cNvSpPr>
              <p:nvPr/>
            </p:nvSpPr>
            <p:spPr bwMode="auto">
              <a:xfrm flipH="1">
                <a:off x="4064" y="1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8" name="Line 6741"/>
              <p:cNvSpPr>
                <a:spLocks noChangeShapeType="1"/>
              </p:cNvSpPr>
              <p:nvPr/>
            </p:nvSpPr>
            <p:spPr bwMode="auto">
              <a:xfrm>
                <a:off x="4070" y="1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79" name="Rectangle 6742"/>
              <p:cNvSpPr>
                <a:spLocks noChangeArrowheads="1"/>
              </p:cNvSpPr>
              <p:nvPr/>
            </p:nvSpPr>
            <p:spPr bwMode="auto">
              <a:xfrm>
                <a:off x="4057" y="192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80" name="Line 6743"/>
              <p:cNvSpPr>
                <a:spLocks noChangeShapeType="1"/>
              </p:cNvSpPr>
              <p:nvPr/>
            </p:nvSpPr>
            <p:spPr bwMode="auto">
              <a:xfrm flipV="1">
                <a:off x="4070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1" name="Line 6744"/>
              <p:cNvSpPr>
                <a:spLocks noChangeShapeType="1"/>
              </p:cNvSpPr>
              <p:nvPr/>
            </p:nvSpPr>
            <p:spPr bwMode="auto">
              <a:xfrm>
                <a:off x="4070" y="193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2" name="Line 6745"/>
              <p:cNvSpPr>
                <a:spLocks noChangeShapeType="1"/>
              </p:cNvSpPr>
              <p:nvPr/>
            </p:nvSpPr>
            <p:spPr bwMode="auto">
              <a:xfrm flipH="1">
                <a:off x="4064" y="19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3" name="Line 6746"/>
              <p:cNvSpPr>
                <a:spLocks noChangeShapeType="1"/>
              </p:cNvSpPr>
              <p:nvPr/>
            </p:nvSpPr>
            <p:spPr bwMode="auto">
              <a:xfrm>
                <a:off x="4070" y="19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4" name="Rectangle 6747"/>
              <p:cNvSpPr>
                <a:spLocks noChangeArrowheads="1"/>
              </p:cNvSpPr>
              <p:nvPr/>
            </p:nvSpPr>
            <p:spPr bwMode="auto">
              <a:xfrm>
                <a:off x="4057" y="191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85" name="Line 6748"/>
              <p:cNvSpPr>
                <a:spLocks noChangeShapeType="1"/>
              </p:cNvSpPr>
              <p:nvPr/>
            </p:nvSpPr>
            <p:spPr bwMode="auto">
              <a:xfrm flipV="1">
                <a:off x="4070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6" name="Line 6749"/>
              <p:cNvSpPr>
                <a:spLocks noChangeShapeType="1"/>
              </p:cNvSpPr>
              <p:nvPr/>
            </p:nvSpPr>
            <p:spPr bwMode="auto">
              <a:xfrm>
                <a:off x="4070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7" name="Line 6750"/>
              <p:cNvSpPr>
                <a:spLocks noChangeShapeType="1"/>
              </p:cNvSpPr>
              <p:nvPr/>
            </p:nvSpPr>
            <p:spPr bwMode="auto">
              <a:xfrm flipH="1">
                <a:off x="4064" y="1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8" name="Line 6751"/>
              <p:cNvSpPr>
                <a:spLocks noChangeShapeType="1"/>
              </p:cNvSpPr>
              <p:nvPr/>
            </p:nvSpPr>
            <p:spPr bwMode="auto">
              <a:xfrm>
                <a:off x="4070" y="1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89" name="Rectangle 6752"/>
              <p:cNvSpPr>
                <a:spLocks noChangeArrowheads="1"/>
              </p:cNvSpPr>
              <p:nvPr/>
            </p:nvSpPr>
            <p:spPr bwMode="auto">
              <a:xfrm>
                <a:off x="4064" y="1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90" name="Line 6753"/>
              <p:cNvSpPr>
                <a:spLocks noChangeShapeType="1"/>
              </p:cNvSpPr>
              <p:nvPr/>
            </p:nvSpPr>
            <p:spPr bwMode="auto">
              <a:xfrm flipV="1">
                <a:off x="4077" y="191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1" name="Line 6754"/>
              <p:cNvSpPr>
                <a:spLocks noChangeShapeType="1"/>
              </p:cNvSpPr>
              <p:nvPr/>
            </p:nvSpPr>
            <p:spPr bwMode="auto">
              <a:xfrm>
                <a:off x="4077" y="191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2" name="Line 6755"/>
              <p:cNvSpPr>
                <a:spLocks noChangeShapeType="1"/>
              </p:cNvSpPr>
              <p:nvPr/>
            </p:nvSpPr>
            <p:spPr bwMode="auto">
              <a:xfrm flipH="1">
                <a:off x="4070" y="19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3" name="Line 6756"/>
              <p:cNvSpPr>
                <a:spLocks noChangeShapeType="1"/>
              </p:cNvSpPr>
              <p:nvPr/>
            </p:nvSpPr>
            <p:spPr bwMode="auto">
              <a:xfrm>
                <a:off x="4077" y="19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4" name="Rectangle 6757"/>
              <p:cNvSpPr>
                <a:spLocks noChangeArrowheads="1"/>
              </p:cNvSpPr>
              <p:nvPr/>
            </p:nvSpPr>
            <p:spPr bwMode="auto">
              <a:xfrm>
                <a:off x="4064" y="190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395" name="Line 6758"/>
              <p:cNvSpPr>
                <a:spLocks noChangeShapeType="1"/>
              </p:cNvSpPr>
              <p:nvPr/>
            </p:nvSpPr>
            <p:spPr bwMode="auto">
              <a:xfrm flipV="1">
                <a:off x="4077" y="191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6" name="Line 6759"/>
              <p:cNvSpPr>
                <a:spLocks noChangeShapeType="1"/>
              </p:cNvSpPr>
              <p:nvPr/>
            </p:nvSpPr>
            <p:spPr bwMode="auto">
              <a:xfrm>
                <a:off x="4077" y="191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7" name="Line 6760"/>
              <p:cNvSpPr>
                <a:spLocks noChangeShapeType="1"/>
              </p:cNvSpPr>
              <p:nvPr/>
            </p:nvSpPr>
            <p:spPr bwMode="auto">
              <a:xfrm flipH="1">
                <a:off x="4070" y="19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8" name="Line 6761"/>
              <p:cNvSpPr>
                <a:spLocks noChangeShapeType="1"/>
              </p:cNvSpPr>
              <p:nvPr/>
            </p:nvSpPr>
            <p:spPr bwMode="auto">
              <a:xfrm>
                <a:off x="4077" y="19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99" name="Rectangle 6762"/>
              <p:cNvSpPr>
                <a:spLocks noChangeArrowheads="1"/>
              </p:cNvSpPr>
              <p:nvPr/>
            </p:nvSpPr>
            <p:spPr bwMode="auto">
              <a:xfrm>
                <a:off x="4064" y="19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00" name="Line 6763"/>
              <p:cNvSpPr>
                <a:spLocks noChangeShapeType="1"/>
              </p:cNvSpPr>
              <p:nvPr/>
            </p:nvSpPr>
            <p:spPr bwMode="auto">
              <a:xfrm flipV="1">
                <a:off x="4077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1" name="Line 6764"/>
              <p:cNvSpPr>
                <a:spLocks noChangeShapeType="1"/>
              </p:cNvSpPr>
              <p:nvPr/>
            </p:nvSpPr>
            <p:spPr bwMode="auto">
              <a:xfrm>
                <a:off x="4077" y="193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2" name="Line 6765"/>
              <p:cNvSpPr>
                <a:spLocks noChangeShapeType="1"/>
              </p:cNvSpPr>
              <p:nvPr/>
            </p:nvSpPr>
            <p:spPr bwMode="auto">
              <a:xfrm flipH="1">
                <a:off x="4070" y="193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3" name="Line 6766"/>
              <p:cNvSpPr>
                <a:spLocks noChangeShapeType="1"/>
              </p:cNvSpPr>
              <p:nvPr/>
            </p:nvSpPr>
            <p:spPr bwMode="auto">
              <a:xfrm>
                <a:off x="4077" y="19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4" name="Rectangle 6767"/>
              <p:cNvSpPr>
                <a:spLocks noChangeArrowheads="1"/>
              </p:cNvSpPr>
              <p:nvPr/>
            </p:nvSpPr>
            <p:spPr bwMode="auto">
              <a:xfrm>
                <a:off x="4070" y="1899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05" name="Line 6768"/>
              <p:cNvSpPr>
                <a:spLocks noChangeShapeType="1"/>
              </p:cNvSpPr>
              <p:nvPr/>
            </p:nvSpPr>
            <p:spPr bwMode="auto">
              <a:xfrm flipV="1">
                <a:off x="4083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6" name="Line 6769"/>
              <p:cNvSpPr>
                <a:spLocks noChangeShapeType="1"/>
              </p:cNvSpPr>
              <p:nvPr/>
            </p:nvSpPr>
            <p:spPr bwMode="auto">
              <a:xfrm>
                <a:off x="4083" y="191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7" name="Line 6770"/>
              <p:cNvSpPr>
                <a:spLocks noChangeShapeType="1"/>
              </p:cNvSpPr>
              <p:nvPr/>
            </p:nvSpPr>
            <p:spPr bwMode="auto">
              <a:xfrm flipH="1">
                <a:off x="4077" y="1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8" name="Line 6771"/>
              <p:cNvSpPr>
                <a:spLocks noChangeShapeType="1"/>
              </p:cNvSpPr>
              <p:nvPr/>
            </p:nvSpPr>
            <p:spPr bwMode="auto">
              <a:xfrm>
                <a:off x="4083" y="1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09" name="Rectangle 6772"/>
              <p:cNvSpPr>
                <a:spLocks noChangeArrowheads="1"/>
              </p:cNvSpPr>
              <p:nvPr/>
            </p:nvSpPr>
            <p:spPr bwMode="auto">
              <a:xfrm>
                <a:off x="4070" y="1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10" name="Line 6773"/>
              <p:cNvSpPr>
                <a:spLocks noChangeShapeType="1"/>
              </p:cNvSpPr>
              <p:nvPr/>
            </p:nvSpPr>
            <p:spPr bwMode="auto">
              <a:xfrm flipV="1">
                <a:off x="4083" y="18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1" name="Line 6774"/>
              <p:cNvSpPr>
                <a:spLocks noChangeShapeType="1"/>
              </p:cNvSpPr>
              <p:nvPr/>
            </p:nvSpPr>
            <p:spPr bwMode="auto">
              <a:xfrm>
                <a:off x="4083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2" name="Line 6775"/>
              <p:cNvSpPr>
                <a:spLocks noChangeShapeType="1"/>
              </p:cNvSpPr>
              <p:nvPr/>
            </p:nvSpPr>
            <p:spPr bwMode="auto">
              <a:xfrm flipH="1">
                <a:off x="4077" y="1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3" name="Line 6776"/>
              <p:cNvSpPr>
                <a:spLocks noChangeShapeType="1"/>
              </p:cNvSpPr>
              <p:nvPr/>
            </p:nvSpPr>
            <p:spPr bwMode="auto">
              <a:xfrm>
                <a:off x="4083" y="1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4" name="Rectangle 6777"/>
              <p:cNvSpPr>
                <a:spLocks noChangeArrowheads="1"/>
              </p:cNvSpPr>
              <p:nvPr/>
            </p:nvSpPr>
            <p:spPr bwMode="auto">
              <a:xfrm>
                <a:off x="4070" y="189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15" name="Line 6778"/>
              <p:cNvSpPr>
                <a:spLocks noChangeShapeType="1"/>
              </p:cNvSpPr>
              <p:nvPr/>
            </p:nvSpPr>
            <p:spPr bwMode="auto">
              <a:xfrm flipV="1">
                <a:off x="4083" y="18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6" name="Line 6779"/>
              <p:cNvSpPr>
                <a:spLocks noChangeShapeType="1"/>
              </p:cNvSpPr>
              <p:nvPr/>
            </p:nvSpPr>
            <p:spPr bwMode="auto">
              <a:xfrm>
                <a:off x="4083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7" name="Line 6780"/>
              <p:cNvSpPr>
                <a:spLocks noChangeShapeType="1"/>
              </p:cNvSpPr>
              <p:nvPr/>
            </p:nvSpPr>
            <p:spPr bwMode="auto">
              <a:xfrm flipH="1">
                <a:off x="4077" y="1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8" name="Line 6781"/>
              <p:cNvSpPr>
                <a:spLocks noChangeShapeType="1"/>
              </p:cNvSpPr>
              <p:nvPr/>
            </p:nvSpPr>
            <p:spPr bwMode="auto">
              <a:xfrm>
                <a:off x="4083" y="1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19" name="Rectangle 6782"/>
              <p:cNvSpPr>
                <a:spLocks noChangeArrowheads="1"/>
              </p:cNvSpPr>
              <p:nvPr/>
            </p:nvSpPr>
            <p:spPr bwMode="auto">
              <a:xfrm>
                <a:off x="4077" y="1899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20" name="Line 6783"/>
              <p:cNvSpPr>
                <a:spLocks noChangeShapeType="1"/>
              </p:cNvSpPr>
              <p:nvPr/>
            </p:nvSpPr>
            <p:spPr bwMode="auto">
              <a:xfrm flipV="1">
                <a:off x="4090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1" name="Line 6784"/>
              <p:cNvSpPr>
                <a:spLocks noChangeShapeType="1"/>
              </p:cNvSpPr>
              <p:nvPr/>
            </p:nvSpPr>
            <p:spPr bwMode="auto">
              <a:xfrm>
                <a:off x="4090" y="191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2" name="Line 6785"/>
              <p:cNvSpPr>
                <a:spLocks noChangeShapeType="1"/>
              </p:cNvSpPr>
              <p:nvPr/>
            </p:nvSpPr>
            <p:spPr bwMode="auto">
              <a:xfrm flipH="1">
                <a:off x="4083" y="1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3" name="Line 6786"/>
              <p:cNvSpPr>
                <a:spLocks noChangeShapeType="1"/>
              </p:cNvSpPr>
              <p:nvPr/>
            </p:nvSpPr>
            <p:spPr bwMode="auto">
              <a:xfrm>
                <a:off x="4090" y="1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4" name="Rectangle 6787"/>
              <p:cNvSpPr>
                <a:spLocks noChangeArrowheads="1"/>
              </p:cNvSpPr>
              <p:nvPr/>
            </p:nvSpPr>
            <p:spPr bwMode="auto">
              <a:xfrm>
                <a:off x="4077" y="191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25" name="Line 6788"/>
              <p:cNvSpPr>
                <a:spLocks noChangeShapeType="1"/>
              </p:cNvSpPr>
              <p:nvPr/>
            </p:nvSpPr>
            <p:spPr bwMode="auto">
              <a:xfrm flipV="1">
                <a:off x="4090" y="191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6" name="Line 6789"/>
              <p:cNvSpPr>
                <a:spLocks noChangeShapeType="1"/>
              </p:cNvSpPr>
              <p:nvPr/>
            </p:nvSpPr>
            <p:spPr bwMode="auto">
              <a:xfrm>
                <a:off x="4090" y="192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7" name="Line 6790"/>
              <p:cNvSpPr>
                <a:spLocks noChangeShapeType="1"/>
              </p:cNvSpPr>
              <p:nvPr/>
            </p:nvSpPr>
            <p:spPr bwMode="auto">
              <a:xfrm flipH="1">
                <a:off x="4083" y="192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8" name="Line 6791"/>
              <p:cNvSpPr>
                <a:spLocks noChangeShapeType="1"/>
              </p:cNvSpPr>
              <p:nvPr/>
            </p:nvSpPr>
            <p:spPr bwMode="auto">
              <a:xfrm>
                <a:off x="4090" y="192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29" name="Rectangle 6792"/>
              <p:cNvSpPr>
                <a:spLocks noChangeArrowheads="1"/>
              </p:cNvSpPr>
              <p:nvPr/>
            </p:nvSpPr>
            <p:spPr bwMode="auto">
              <a:xfrm>
                <a:off x="4077" y="188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30" name="Line 6793"/>
              <p:cNvSpPr>
                <a:spLocks noChangeShapeType="1"/>
              </p:cNvSpPr>
              <p:nvPr/>
            </p:nvSpPr>
            <p:spPr bwMode="auto">
              <a:xfrm flipV="1">
                <a:off x="4090" y="189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1" name="Line 6794"/>
              <p:cNvSpPr>
                <a:spLocks noChangeShapeType="1"/>
              </p:cNvSpPr>
              <p:nvPr/>
            </p:nvSpPr>
            <p:spPr bwMode="auto">
              <a:xfrm>
                <a:off x="4090" y="18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2" name="Line 6795"/>
              <p:cNvSpPr>
                <a:spLocks noChangeShapeType="1"/>
              </p:cNvSpPr>
              <p:nvPr/>
            </p:nvSpPr>
            <p:spPr bwMode="auto">
              <a:xfrm flipH="1">
                <a:off x="4083" y="189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3" name="Line 6796"/>
              <p:cNvSpPr>
                <a:spLocks noChangeShapeType="1"/>
              </p:cNvSpPr>
              <p:nvPr/>
            </p:nvSpPr>
            <p:spPr bwMode="auto">
              <a:xfrm>
                <a:off x="4090" y="189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4" name="Rectangle 6797"/>
              <p:cNvSpPr>
                <a:spLocks noChangeArrowheads="1"/>
              </p:cNvSpPr>
              <p:nvPr/>
            </p:nvSpPr>
            <p:spPr bwMode="auto">
              <a:xfrm>
                <a:off x="4083" y="1899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35" name="Line 6798"/>
              <p:cNvSpPr>
                <a:spLocks noChangeShapeType="1"/>
              </p:cNvSpPr>
              <p:nvPr/>
            </p:nvSpPr>
            <p:spPr bwMode="auto">
              <a:xfrm flipV="1">
                <a:off x="4096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6" name="Line 6799"/>
              <p:cNvSpPr>
                <a:spLocks noChangeShapeType="1"/>
              </p:cNvSpPr>
              <p:nvPr/>
            </p:nvSpPr>
            <p:spPr bwMode="auto">
              <a:xfrm>
                <a:off x="4096" y="191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7" name="Line 6800"/>
              <p:cNvSpPr>
                <a:spLocks noChangeShapeType="1"/>
              </p:cNvSpPr>
              <p:nvPr/>
            </p:nvSpPr>
            <p:spPr bwMode="auto">
              <a:xfrm flipH="1">
                <a:off x="4090" y="191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8" name="Line 6801"/>
              <p:cNvSpPr>
                <a:spLocks noChangeShapeType="1"/>
              </p:cNvSpPr>
              <p:nvPr/>
            </p:nvSpPr>
            <p:spPr bwMode="auto">
              <a:xfrm>
                <a:off x="4096" y="191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39" name="Rectangle 6802"/>
              <p:cNvSpPr>
                <a:spLocks noChangeArrowheads="1"/>
              </p:cNvSpPr>
              <p:nvPr/>
            </p:nvSpPr>
            <p:spPr bwMode="auto">
              <a:xfrm>
                <a:off x="4083" y="186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40" name="Line 6803"/>
              <p:cNvSpPr>
                <a:spLocks noChangeShapeType="1"/>
              </p:cNvSpPr>
              <p:nvPr/>
            </p:nvSpPr>
            <p:spPr bwMode="auto">
              <a:xfrm flipV="1">
                <a:off x="4096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1" name="Line 6804"/>
              <p:cNvSpPr>
                <a:spLocks noChangeShapeType="1"/>
              </p:cNvSpPr>
              <p:nvPr/>
            </p:nvSpPr>
            <p:spPr bwMode="auto">
              <a:xfrm>
                <a:off x="4096" y="1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2" name="Line 6805"/>
              <p:cNvSpPr>
                <a:spLocks noChangeShapeType="1"/>
              </p:cNvSpPr>
              <p:nvPr/>
            </p:nvSpPr>
            <p:spPr bwMode="auto">
              <a:xfrm flipH="1">
                <a:off x="4090" y="1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3" name="Line 6806"/>
              <p:cNvSpPr>
                <a:spLocks noChangeShapeType="1"/>
              </p:cNvSpPr>
              <p:nvPr/>
            </p:nvSpPr>
            <p:spPr bwMode="auto">
              <a:xfrm>
                <a:off x="4096" y="1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4" name="Rectangle 6807"/>
              <p:cNvSpPr>
                <a:spLocks noChangeArrowheads="1"/>
              </p:cNvSpPr>
              <p:nvPr/>
            </p:nvSpPr>
            <p:spPr bwMode="auto">
              <a:xfrm>
                <a:off x="4083" y="1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45" name="Line 6808"/>
              <p:cNvSpPr>
                <a:spLocks noChangeShapeType="1"/>
              </p:cNvSpPr>
              <p:nvPr/>
            </p:nvSpPr>
            <p:spPr bwMode="auto">
              <a:xfrm flipV="1">
                <a:off x="4096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6" name="Line 6809"/>
              <p:cNvSpPr>
                <a:spLocks noChangeShapeType="1"/>
              </p:cNvSpPr>
              <p:nvPr/>
            </p:nvSpPr>
            <p:spPr bwMode="auto">
              <a:xfrm>
                <a:off x="4096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7" name="Line 6810"/>
              <p:cNvSpPr>
                <a:spLocks noChangeShapeType="1"/>
              </p:cNvSpPr>
              <p:nvPr/>
            </p:nvSpPr>
            <p:spPr bwMode="auto">
              <a:xfrm flipH="1">
                <a:off x="4090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8" name="Line 6811"/>
              <p:cNvSpPr>
                <a:spLocks noChangeShapeType="1"/>
              </p:cNvSpPr>
              <p:nvPr/>
            </p:nvSpPr>
            <p:spPr bwMode="auto">
              <a:xfrm>
                <a:off x="4096" y="1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49" name="Rectangle 6812"/>
              <p:cNvSpPr>
                <a:spLocks noChangeArrowheads="1"/>
              </p:cNvSpPr>
              <p:nvPr/>
            </p:nvSpPr>
            <p:spPr bwMode="auto">
              <a:xfrm>
                <a:off x="4090" y="189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0" name="Line 6813"/>
              <p:cNvSpPr>
                <a:spLocks noChangeShapeType="1"/>
              </p:cNvSpPr>
              <p:nvPr/>
            </p:nvSpPr>
            <p:spPr bwMode="auto">
              <a:xfrm flipV="1">
                <a:off x="4103" y="18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1" name="Line 6814"/>
              <p:cNvSpPr>
                <a:spLocks noChangeShapeType="1"/>
              </p:cNvSpPr>
              <p:nvPr/>
            </p:nvSpPr>
            <p:spPr bwMode="auto">
              <a:xfrm>
                <a:off x="4103" y="190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" name="Line 6815"/>
              <p:cNvSpPr>
                <a:spLocks noChangeShapeType="1"/>
              </p:cNvSpPr>
              <p:nvPr/>
            </p:nvSpPr>
            <p:spPr bwMode="auto">
              <a:xfrm flipH="1">
                <a:off x="4096" y="190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3" name="Line 6816"/>
              <p:cNvSpPr>
                <a:spLocks noChangeShapeType="1"/>
              </p:cNvSpPr>
              <p:nvPr/>
            </p:nvSpPr>
            <p:spPr bwMode="auto">
              <a:xfrm>
                <a:off x="4103" y="190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4" name="Rectangle 6817"/>
              <p:cNvSpPr>
                <a:spLocks noChangeArrowheads="1"/>
              </p:cNvSpPr>
              <p:nvPr/>
            </p:nvSpPr>
            <p:spPr bwMode="auto">
              <a:xfrm>
                <a:off x="4090" y="1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" name="Line 6818"/>
              <p:cNvSpPr>
                <a:spLocks noChangeShapeType="1"/>
              </p:cNvSpPr>
              <p:nvPr/>
            </p:nvSpPr>
            <p:spPr bwMode="auto">
              <a:xfrm flipV="1">
                <a:off x="4103" y="1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6" name="Line 6819"/>
              <p:cNvSpPr>
                <a:spLocks noChangeShapeType="1"/>
              </p:cNvSpPr>
              <p:nvPr/>
            </p:nvSpPr>
            <p:spPr bwMode="auto">
              <a:xfrm>
                <a:off x="4103" y="1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7" name="Line 6820"/>
              <p:cNvSpPr>
                <a:spLocks noChangeShapeType="1"/>
              </p:cNvSpPr>
              <p:nvPr/>
            </p:nvSpPr>
            <p:spPr bwMode="auto">
              <a:xfrm flipH="1">
                <a:off x="4096" y="1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8" name="Line 6821"/>
              <p:cNvSpPr>
                <a:spLocks noChangeShapeType="1"/>
              </p:cNvSpPr>
              <p:nvPr/>
            </p:nvSpPr>
            <p:spPr bwMode="auto">
              <a:xfrm>
                <a:off x="4103" y="1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9" name="Rectangle 6822"/>
              <p:cNvSpPr>
                <a:spLocks noChangeArrowheads="1"/>
              </p:cNvSpPr>
              <p:nvPr/>
            </p:nvSpPr>
            <p:spPr bwMode="auto">
              <a:xfrm>
                <a:off x="4090" y="1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60" name="Line 6823"/>
              <p:cNvSpPr>
                <a:spLocks noChangeShapeType="1"/>
              </p:cNvSpPr>
              <p:nvPr/>
            </p:nvSpPr>
            <p:spPr bwMode="auto">
              <a:xfrm flipV="1">
                <a:off x="4103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1" name="Line 6824"/>
              <p:cNvSpPr>
                <a:spLocks noChangeShapeType="1"/>
              </p:cNvSpPr>
              <p:nvPr/>
            </p:nvSpPr>
            <p:spPr bwMode="auto">
              <a:xfrm>
                <a:off x="4103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2" name="Line 6825"/>
              <p:cNvSpPr>
                <a:spLocks noChangeShapeType="1"/>
              </p:cNvSpPr>
              <p:nvPr/>
            </p:nvSpPr>
            <p:spPr bwMode="auto">
              <a:xfrm flipH="1">
                <a:off x="4096" y="1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3" name="Line 6826"/>
              <p:cNvSpPr>
                <a:spLocks noChangeShapeType="1"/>
              </p:cNvSpPr>
              <p:nvPr/>
            </p:nvSpPr>
            <p:spPr bwMode="auto">
              <a:xfrm>
                <a:off x="4103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4" name="Rectangle 6827"/>
              <p:cNvSpPr>
                <a:spLocks noChangeArrowheads="1"/>
              </p:cNvSpPr>
              <p:nvPr/>
            </p:nvSpPr>
            <p:spPr bwMode="auto">
              <a:xfrm>
                <a:off x="4096" y="1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65" name="Line 6828"/>
              <p:cNvSpPr>
                <a:spLocks noChangeShapeType="1"/>
              </p:cNvSpPr>
              <p:nvPr/>
            </p:nvSpPr>
            <p:spPr bwMode="auto">
              <a:xfrm flipV="1">
                <a:off x="4109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6" name="Line 6829"/>
              <p:cNvSpPr>
                <a:spLocks noChangeShapeType="1"/>
              </p:cNvSpPr>
              <p:nvPr/>
            </p:nvSpPr>
            <p:spPr bwMode="auto">
              <a:xfrm>
                <a:off x="4109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7" name="Line 6830"/>
              <p:cNvSpPr>
                <a:spLocks noChangeShapeType="1"/>
              </p:cNvSpPr>
              <p:nvPr/>
            </p:nvSpPr>
            <p:spPr bwMode="auto">
              <a:xfrm flipH="1">
                <a:off x="4103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8" name="Line 6831"/>
              <p:cNvSpPr>
                <a:spLocks noChangeShapeType="1"/>
              </p:cNvSpPr>
              <p:nvPr/>
            </p:nvSpPr>
            <p:spPr bwMode="auto">
              <a:xfrm>
                <a:off x="4109" y="1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69" name="Rectangle 6832"/>
              <p:cNvSpPr>
                <a:spLocks noChangeArrowheads="1"/>
              </p:cNvSpPr>
              <p:nvPr/>
            </p:nvSpPr>
            <p:spPr bwMode="auto">
              <a:xfrm>
                <a:off x="4096" y="187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70" name="Line 6833"/>
              <p:cNvSpPr>
                <a:spLocks noChangeShapeType="1"/>
              </p:cNvSpPr>
              <p:nvPr/>
            </p:nvSpPr>
            <p:spPr bwMode="auto">
              <a:xfrm flipV="1">
                <a:off x="4109" y="1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1" name="Line 6834"/>
              <p:cNvSpPr>
                <a:spLocks noChangeShapeType="1"/>
              </p:cNvSpPr>
              <p:nvPr/>
            </p:nvSpPr>
            <p:spPr bwMode="auto">
              <a:xfrm>
                <a:off x="4109" y="1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2" name="Line 6835"/>
              <p:cNvSpPr>
                <a:spLocks noChangeShapeType="1"/>
              </p:cNvSpPr>
              <p:nvPr/>
            </p:nvSpPr>
            <p:spPr bwMode="auto">
              <a:xfrm flipH="1">
                <a:off x="4103" y="188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3" name="Line 6836"/>
              <p:cNvSpPr>
                <a:spLocks noChangeShapeType="1"/>
              </p:cNvSpPr>
              <p:nvPr/>
            </p:nvSpPr>
            <p:spPr bwMode="auto">
              <a:xfrm>
                <a:off x="4109" y="188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4" name="Rectangle 6837"/>
              <p:cNvSpPr>
                <a:spLocks noChangeArrowheads="1"/>
              </p:cNvSpPr>
              <p:nvPr/>
            </p:nvSpPr>
            <p:spPr bwMode="auto">
              <a:xfrm>
                <a:off x="4096" y="188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75" name="Line 6838"/>
              <p:cNvSpPr>
                <a:spLocks noChangeShapeType="1"/>
              </p:cNvSpPr>
              <p:nvPr/>
            </p:nvSpPr>
            <p:spPr bwMode="auto">
              <a:xfrm flipV="1">
                <a:off x="4109" y="189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76" name="Line 6839"/>
              <p:cNvSpPr>
                <a:spLocks noChangeShapeType="1"/>
              </p:cNvSpPr>
              <p:nvPr/>
            </p:nvSpPr>
            <p:spPr bwMode="auto">
              <a:xfrm>
                <a:off x="4109" y="189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4" name="Group 6840"/>
            <p:cNvGrpSpPr>
              <a:grpSpLocks/>
            </p:cNvGrpSpPr>
            <p:nvPr/>
          </p:nvGrpSpPr>
          <p:grpSpPr bwMode="auto">
            <a:xfrm>
              <a:off x="4103" y="1784"/>
              <a:ext cx="116" cy="127"/>
              <a:chOff x="4103" y="1784"/>
              <a:chExt cx="116" cy="127"/>
            </a:xfrm>
          </p:grpSpPr>
          <p:sp>
            <p:nvSpPr>
              <p:cNvPr id="23077" name="Line 6841"/>
              <p:cNvSpPr>
                <a:spLocks noChangeShapeType="1"/>
              </p:cNvSpPr>
              <p:nvPr/>
            </p:nvSpPr>
            <p:spPr bwMode="auto">
              <a:xfrm flipH="1">
                <a:off x="4103" y="189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8" name="Line 6842"/>
              <p:cNvSpPr>
                <a:spLocks noChangeShapeType="1"/>
              </p:cNvSpPr>
              <p:nvPr/>
            </p:nvSpPr>
            <p:spPr bwMode="auto">
              <a:xfrm>
                <a:off x="4109" y="189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9" name="Rectangle 6843"/>
              <p:cNvSpPr>
                <a:spLocks noChangeArrowheads="1"/>
              </p:cNvSpPr>
              <p:nvPr/>
            </p:nvSpPr>
            <p:spPr bwMode="auto">
              <a:xfrm>
                <a:off x="4103" y="186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80" name="Line 6844"/>
              <p:cNvSpPr>
                <a:spLocks noChangeShapeType="1"/>
              </p:cNvSpPr>
              <p:nvPr/>
            </p:nvSpPr>
            <p:spPr bwMode="auto">
              <a:xfrm flipV="1">
                <a:off x="4116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1" name="Line 6845"/>
              <p:cNvSpPr>
                <a:spLocks noChangeShapeType="1"/>
              </p:cNvSpPr>
              <p:nvPr/>
            </p:nvSpPr>
            <p:spPr bwMode="auto">
              <a:xfrm>
                <a:off x="4116" y="187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2" name="Line 6846"/>
              <p:cNvSpPr>
                <a:spLocks noChangeShapeType="1"/>
              </p:cNvSpPr>
              <p:nvPr/>
            </p:nvSpPr>
            <p:spPr bwMode="auto">
              <a:xfrm flipH="1">
                <a:off x="4109" y="187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3" name="Line 6847"/>
              <p:cNvSpPr>
                <a:spLocks noChangeShapeType="1"/>
              </p:cNvSpPr>
              <p:nvPr/>
            </p:nvSpPr>
            <p:spPr bwMode="auto">
              <a:xfrm>
                <a:off x="4116" y="187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4" name="Rectangle 6848"/>
              <p:cNvSpPr>
                <a:spLocks noChangeArrowheads="1"/>
              </p:cNvSpPr>
              <p:nvPr/>
            </p:nvSpPr>
            <p:spPr bwMode="auto">
              <a:xfrm>
                <a:off x="4103" y="187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85" name="Line 6849"/>
              <p:cNvSpPr>
                <a:spLocks noChangeShapeType="1"/>
              </p:cNvSpPr>
              <p:nvPr/>
            </p:nvSpPr>
            <p:spPr bwMode="auto">
              <a:xfrm flipV="1">
                <a:off x="4116" y="188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6" name="Line 6850"/>
              <p:cNvSpPr>
                <a:spLocks noChangeShapeType="1"/>
              </p:cNvSpPr>
              <p:nvPr/>
            </p:nvSpPr>
            <p:spPr bwMode="auto">
              <a:xfrm>
                <a:off x="4116" y="189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7" name="Line 6851"/>
              <p:cNvSpPr>
                <a:spLocks noChangeShapeType="1"/>
              </p:cNvSpPr>
              <p:nvPr/>
            </p:nvSpPr>
            <p:spPr bwMode="auto">
              <a:xfrm flipH="1">
                <a:off x="4109" y="189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8" name="Line 6852"/>
              <p:cNvSpPr>
                <a:spLocks noChangeShapeType="1"/>
              </p:cNvSpPr>
              <p:nvPr/>
            </p:nvSpPr>
            <p:spPr bwMode="auto">
              <a:xfrm>
                <a:off x="4116" y="189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89" name="Rectangle 6853"/>
              <p:cNvSpPr>
                <a:spLocks noChangeArrowheads="1"/>
              </p:cNvSpPr>
              <p:nvPr/>
            </p:nvSpPr>
            <p:spPr bwMode="auto">
              <a:xfrm>
                <a:off x="4103" y="1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90" name="Line 6854"/>
              <p:cNvSpPr>
                <a:spLocks noChangeShapeType="1"/>
              </p:cNvSpPr>
              <p:nvPr/>
            </p:nvSpPr>
            <p:spPr bwMode="auto">
              <a:xfrm flipV="1">
                <a:off x="4116" y="1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1" name="Line 6855"/>
              <p:cNvSpPr>
                <a:spLocks noChangeShapeType="1"/>
              </p:cNvSpPr>
              <p:nvPr/>
            </p:nvSpPr>
            <p:spPr bwMode="auto">
              <a:xfrm>
                <a:off x="4116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2" name="Line 6856"/>
              <p:cNvSpPr>
                <a:spLocks noChangeShapeType="1"/>
              </p:cNvSpPr>
              <p:nvPr/>
            </p:nvSpPr>
            <p:spPr bwMode="auto">
              <a:xfrm flipH="1">
                <a:off x="4109" y="186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3" name="Line 6857"/>
              <p:cNvSpPr>
                <a:spLocks noChangeShapeType="1"/>
              </p:cNvSpPr>
              <p:nvPr/>
            </p:nvSpPr>
            <p:spPr bwMode="auto">
              <a:xfrm>
                <a:off x="4116" y="1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4" name="Rectangle 6858"/>
              <p:cNvSpPr>
                <a:spLocks noChangeArrowheads="1"/>
              </p:cNvSpPr>
              <p:nvPr/>
            </p:nvSpPr>
            <p:spPr bwMode="auto">
              <a:xfrm>
                <a:off x="4109" y="1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95" name="Line 6859"/>
              <p:cNvSpPr>
                <a:spLocks noChangeShapeType="1"/>
              </p:cNvSpPr>
              <p:nvPr/>
            </p:nvSpPr>
            <p:spPr bwMode="auto">
              <a:xfrm flipV="1">
                <a:off x="4122" y="1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6" name="Line 6860"/>
              <p:cNvSpPr>
                <a:spLocks noChangeShapeType="1"/>
              </p:cNvSpPr>
              <p:nvPr/>
            </p:nvSpPr>
            <p:spPr bwMode="auto">
              <a:xfrm>
                <a:off x="4122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7" name="Line 6861"/>
              <p:cNvSpPr>
                <a:spLocks noChangeShapeType="1"/>
              </p:cNvSpPr>
              <p:nvPr/>
            </p:nvSpPr>
            <p:spPr bwMode="auto">
              <a:xfrm flipH="1">
                <a:off x="4116" y="1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8" name="Line 6862"/>
              <p:cNvSpPr>
                <a:spLocks noChangeShapeType="1"/>
              </p:cNvSpPr>
              <p:nvPr/>
            </p:nvSpPr>
            <p:spPr bwMode="auto">
              <a:xfrm>
                <a:off x="4122" y="1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99" name="Rectangle 6863"/>
              <p:cNvSpPr>
                <a:spLocks noChangeArrowheads="1"/>
              </p:cNvSpPr>
              <p:nvPr/>
            </p:nvSpPr>
            <p:spPr bwMode="auto">
              <a:xfrm>
                <a:off x="4109" y="185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00" name="Line 6864"/>
              <p:cNvSpPr>
                <a:spLocks noChangeShapeType="1"/>
              </p:cNvSpPr>
              <p:nvPr/>
            </p:nvSpPr>
            <p:spPr bwMode="auto">
              <a:xfrm flipV="1">
                <a:off x="4122" y="1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1" name="Line 6865"/>
              <p:cNvSpPr>
                <a:spLocks noChangeShapeType="1"/>
              </p:cNvSpPr>
              <p:nvPr/>
            </p:nvSpPr>
            <p:spPr bwMode="auto">
              <a:xfrm>
                <a:off x="4122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2" name="Line 6866"/>
              <p:cNvSpPr>
                <a:spLocks noChangeShapeType="1"/>
              </p:cNvSpPr>
              <p:nvPr/>
            </p:nvSpPr>
            <p:spPr bwMode="auto">
              <a:xfrm flipH="1">
                <a:off x="4116" y="1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3" name="Line 6867"/>
              <p:cNvSpPr>
                <a:spLocks noChangeShapeType="1"/>
              </p:cNvSpPr>
              <p:nvPr/>
            </p:nvSpPr>
            <p:spPr bwMode="auto">
              <a:xfrm>
                <a:off x="4122" y="186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4" name="Rectangle 6868"/>
              <p:cNvSpPr>
                <a:spLocks noChangeArrowheads="1"/>
              </p:cNvSpPr>
              <p:nvPr/>
            </p:nvSpPr>
            <p:spPr bwMode="auto">
              <a:xfrm>
                <a:off x="4109" y="1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05" name="Line 6869"/>
              <p:cNvSpPr>
                <a:spLocks noChangeShapeType="1"/>
              </p:cNvSpPr>
              <p:nvPr/>
            </p:nvSpPr>
            <p:spPr bwMode="auto">
              <a:xfrm flipV="1">
                <a:off x="4122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6" name="Line 6870"/>
              <p:cNvSpPr>
                <a:spLocks noChangeShapeType="1"/>
              </p:cNvSpPr>
              <p:nvPr/>
            </p:nvSpPr>
            <p:spPr bwMode="auto">
              <a:xfrm>
                <a:off x="4122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7" name="Line 6871"/>
              <p:cNvSpPr>
                <a:spLocks noChangeShapeType="1"/>
              </p:cNvSpPr>
              <p:nvPr/>
            </p:nvSpPr>
            <p:spPr bwMode="auto">
              <a:xfrm flipH="1">
                <a:off x="4116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8" name="Line 6872"/>
              <p:cNvSpPr>
                <a:spLocks noChangeShapeType="1"/>
              </p:cNvSpPr>
              <p:nvPr/>
            </p:nvSpPr>
            <p:spPr bwMode="auto">
              <a:xfrm>
                <a:off x="4122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09" name="Rectangle 6873"/>
              <p:cNvSpPr>
                <a:spLocks noChangeArrowheads="1"/>
              </p:cNvSpPr>
              <p:nvPr/>
            </p:nvSpPr>
            <p:spPr bwMode="auto">
              <a:xfrm>
                <a:off x="4116" y="184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10" name="Line 6874"/>
              <p:cNvSpPr>
                <a:spLocks noChangeShapeType="1"/>
              </p:cNvSpPr>
              <p:nvPr/>
            </p:nvSpPr>
            <p:spPr bwMode="auto">
              <a:xfrm flipV="1">
                <a:off x="4128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1" name="Line 6875"/>
              <p:cNvSpPr>
                <a:spLocks noChangeShapeType="1"/>
              </p:cNvSpPr>
              <p:nvPr/>
            </p:nvSpPr>
            <p:spPr bwMode="auto">
              <a:xfrm>
                <a:off x="4128" y="1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2" name="Line 6876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3" name="Line 6877"/>
              <p:cNvSpPr>
                <a:spLocks noChangeShapeType="1"/>
              </p:cNvSpPr>
              <p:nvPr/>
            </p:nvSpPr>
            <p:spPr bwMode="auto">
              <a:xfrm>
                <a:off x="4128" y="1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4" name="Rectangle 6878"/>
              <p:cNvSpPr>
                <a:spLocks noChangeArrowheads="1"/>
              </p:cNvSpPr>
              <p:nvPr/>
            </p:nvSpPr>
            <p:spPr bwMode="auto">
              <a:xfrm>
                <a:off x="4116" y="1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15" name="Line 6879"/>
              <p:cNvSpPr>
                <a:spLocks noChangeShapeType="1"/>
              </p:cNvSpPr>
              <p:nvPr/>
            </p:nvSpPr>
            <p:spPr bwMode="auto">
              <a:xfrm flipV="1">
                <a:off x="4128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6" name="Line 6880"/>
              <p:cNvSpPr>
                <a:spLocks noChangeShapeType="1"/>
              </p:cNvSpPr>
              <p:nvPr/>
            </p:nvSpPr>
            <p:spPr bwMode="auto">
              <a:xfrm>
                <a:off x="4128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7" name="Line 6881"/>
              <p:cNvSpPr>
                <a:spLocks noChangeShapeType="1"/>
              </p:cNvSpPr>
              <p:nvPr/>
            </p:nvSpPr>
            <p:spPr bwMode="auto">
              <a:xfrm flipH="1">
                <a:off x="4122" y="1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8" name="Line 6882"/>
              <p:cNvSpPr>
                <a:spLocks noChangeShapeType="1"/>
              </p:cNvSpPr>
              <p:nvPr/>
            </p:nvSpPr>
            <p:spPr bwMode="auto">
              <a:xfrm>
                <a:off x="4128" y="1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19" name="Rectangle 6883"/>
              <p:cNvSpPr>
                <a:spLocks noChangeArrowheads="1"/>
              </p:cNvSpPr>
              <p:nvPr/>
            </p:nvSpPr>
            <p:spPr bwMode="auto">
              <a:xfrm>
                <a:off x="4116" y="186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20" name="Line 6884"/>
              <p:cNvSpPr>
                <a:spLocks noChangeShapeType="1"/>
              </p:cNvSpPr>
              <p:nvPr/>
            </p:nvSpPr>
            <p:spPr bwMode="auto">
              <a:xfrm flipV="1">
                <a:off x="4128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1" name="Line 6885"/>
              <p:cNvSpPr>
                <a:spLocks noChangeShapeType="1"/>
              </p:cNvSpPr>
              <p:nvPr/>
            </p:nvSpPr>
            <p:spPr bwMode="auto">
              <a:xfrm>
                <a:off x="4128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2" name="Line 6886"/>
              <p:cNvSpPr>
                <a:spLocks noChangeShapeType="1"/>
              </p:cNvSpPr>
              <p:nvPr/>
            </p:nvSpPr>
            <p:spPr bwMode="auto">
              <a:xfrm flipH="1">
                <a:off x="4122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3" name="Line 6887"/>
              <p:cNvSpPr>
                <a:spLocks noChangeShapeType="1"/>
              </p:cNvSpPr>
              <p:nvPr/>
            </p:nvSpPr>
            <p:spPr bwMode="auto">
              <a:xfrm>
                <a:off x="4128" y="1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4" name="Rectangle 6888"/>
              <p:cNvSpPr>
                <a:spLocks noChangeArrowheads="1"/>
              </p:cNvSpPr>
              <p:nvPr/>
            </p:nvSpPr>
            <p:spPr bwMode="auto">
              <a:xfrm>
                <a:off x="4122" y="1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25" name="Line 6889"/>
              <p:cNvSpPr>
                <a:spLocks noChangeShapeType="1"/>
              </p:cNvSpPr>
              <p:nvPr/>
            </p:nvSpPr>
            <p:spPr bwMode="auto">
              <a:xfrm flipV="1">
                <a:off x="4135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6" name="Line 6890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7" name="Line 6891"/>
              <p:cNvSpPr>
                <a:spLocks noChangeShapeType="1"/>
              </p:cNvSpPr>
              <p:nvPr/>
            </p:nvSpPr>
            <p:spPr bwMode="auto">
              <a:xfrm flipH="1">
                <a:off x="4128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8" name="Line 6892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29" name="Rectangle 6893"/>
              <p:cNvSpPr>
                <a:spLocks noChangeArrowheads="1"/>
              </p:cNvSpPr>
              <p:nvPr/>
            </p:nvSpPr>
            <p:spPr bwMode="auto">
              <a:xfrm>
                <a:off x="4122" y="1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30" name="Line 6894"/>
              <p:cNvSpPr>
                <a:spLocks noChangeShapeType="1"/>
              </p:cNvSpPr>
              <p:nvPr/>
            </p:nvSpPr>
            <p:spPr bwMode="auto">
              <a:xfrm flipV="1">
                <a:off x="4135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1" name="Line 6895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2" name="Line 6896"/>
              <p:cNvSpPr>
                <a:spLocks noChangeShapeType="1"/>
              </p:cNvSpPr>
              <p:nvPr/>
            </p:nvSpPr>
            <p:spPr bwMode="auto">
              <a:xfrm flipH="1">
                <a:off x="4128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3" name="Line 6897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4" name="Rectangle 6898"/>
              <p:cNvSpPr>
                <a:spLocks noChangeArrowheads="1"/>
              </p:cNvSpPr>
              <p:nvPr/>
            </p:nvSpPr>
            <p:spPr bwMode="auto">
              <a:xfrm>
                <a:off x="4122" y="1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35" name="Line 6899"/>
              <p:cNvSpPr>
                <a:spLocks noChangeShapeType="1"/>
              </p:cNvSpPr>
              <p:nvPr/>
            </p:nvSpPr>
            <p:spPr bwMode="auto">
              <a:xfrm flipV="1">
                <a:off x="4135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6" name="Line 6900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7" name="Line 6901"/>
              <p:cNvSpPr>
                <a:spLocks noChangeShapeType="1"/>
              </p:cNvSpPr>
              <p:nvPr/>
            </p:nvSpPr>
            <p:spPr bwMode="auto">
              <a:xfrm flipH="1">
                <a:off x="4128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8" name="Line 6902"/>
              <p:cNvSpPr>
                <a:spLocks noChangeShapeType="1"/>
              </p:cNvSpPr>
              <p:nvPr/>
            </p:nvSpPr>
            <p:spPr bwMode="auto">
              <a:xfrm>
                <a:off x="4135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39" name="Rectangle 6903"/>
              <p:cNvSpPr>
                <a:spLocks noChangeArrowheads="1"/>
              </p:cNvSpPr>
              <p:nvPr/>
            </p:nvSpPr>
            <p:spPr bwMode="auto">
              <a:xfrm>
                <a:off x="4128" y="1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40" name="Line 6904"/>
              <p:cNvSpPr>
                <a:spLocks noChangeShapeType="1"/>
              </p:cNvSpPr>
              <p:nvPr/>
            </p:nvSpPr>
            <p:spPr bwMode="auto">
              <a:xfrm flipV="1">
                <a:off x="4141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1" name="Line 6905"/>
              <p:cNvSpPr>
                <a:spLocks noChangeShapeType="1"/>
              </p:cNvSpPr>
              <p:nvPr/>
            </p:nvSpPr>
            <p:spPr bwMode="auto">
              <a:xfrm>
                <a:off x="4141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2" name="Line 6906"/>
              <p:cNvSpPr>
                <a:spLocks noChangeShapeType="1"/>
              </p:cNvSpPr>
              <p:nvPr/>
            </p:nvSpPr>
            <p:spPr bwMode="auto">
              <a:xfrm flipH="1">
                <a:off x="4135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3" name="Line 6907"/>
              <p:cNvSpPr>
                <a:spLocks noChangeShapeType="1"/>
              </p:cNvSpPr>
              <p:nvPr/>
            </p:nvSpPr>
            <p:spPr bwMode="auto">
              <a:xfrm>
                <a:off x="4141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" name="Rectangle 6908"/>
              <p:cNvSpPr>
                <a:spLocks noChangeArrowheads="1"/>
              </p:cNvSpPr>
              <p:nvPr/>
            </p:nvSpPr>
            <p:spPr bwMode="auto">
              <a:xfrm>
                <a:off x="4128" y="186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45" name="Line 6909"/>
              <p:cNvSpPr>
                <a:spLocks noChangeShapeType="1"/>
              </p:cNvSpPr>
              <p:nvPr/>
            </p:nvSpPr>
            <p:spPr bwMode="auto">
              <a:xfrm flipV="1">
                <a:off x="4141" y="186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" name="Line 6910"/>
              <p:cNvSpPr>
                <a:spLocks noChangeShapeType="1"/>
              </p:cNvSpPr>
              <p:nvPr/>
            </p:nvSpPr>
            <p:spPr bwMode="auto">
              <a:xfrm>
                <a:off x="4141" y="187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7" name="Line 6911"/>
              <p:cNvSpPr>
                <a:spLocks noChangeShapeType="1"/>
              </p:cNvSpPr>
              <p:nvPr/>
            </p:nvSpPr>
            <p:spPr bwMode="auto">
              <a:xfrm flipH="1">
                <a:off x="4135" y="187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8" name="Line 6912"/>
              <p:cNvSpPr>
                <a:spLocks noChangeShapeType="1"/>
              </p:cNvSpPr>
              <p:nvPr/>
            </p:nvSpPr>
            <p:spPr bwMode="auto">
              <a:xfrm>
                <a:off x="4141" y="187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" name="Rectangle 6913"/>
              <p:cNvSpPr>
                <a:spLocks noChangeArrowheads="1"/>
              </p:cNvSpPr>
              <p:nvPr/>
            </p:nvSpPr>
            <p:spPr bwMode="auto">
              <a:xfrm>
                <a:off x="4128" y="1829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50" name="Line 6914"/>
              <p:cNvSpPr>
                <a:spLocks noChangeShapeType="1"/>
              </p:cNvSpPr>
              <p:nvPr/>
            </p:nvSpPr>
            <p:spPr bwMode="auto">
              <a:xfrm flipV="1">
                <a:off x="4141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1" name="Line 6915"/>
              <p:cNvSpPr>
                <a:spLocks noChangeShapeType="1"/>
              </p:cNvSpPr>
              <p:nvPr/>
            </p:nvSpPr>
            <p:spPr bwMode="auto">
              <a:xfrm>
                <a:off x="4141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2" name="Line 6916"/>
              <p:cNvSpPr>
                <a:spLocks noChangeShapeType="1"/>
              </p:cNvSpPr>
              <p:nvPr/>
            </p:nvSpPr>
            <p:spPr bwMode="auto">
              <a:xfrm flipH="1">
                <a:off x="4135" y="1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3" name="Line 6917"/>
              <p:cNvSpPr>
                <a:spLocks noChangeShapeType="1"/>
              </p:cNvSpPr>
              <p:nvPr/>
            </p:nvSpPr>
            <p:spPr bwMode="auto">
              <a:xfrm>
                <a:off x="4141" y="1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4" name="Rectangle 6918"/>
              <p:cNvSpPr>
                <a:spLocks noChangeArrowheads="1"/>
              </p:cNvSpPr>
              <p:nvPr/>
            </p:nvSpPr>
            <p:spPr bwMode="auto">
              <a:xfrm>
                <a:off x="4135" y="1829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55" name="Line 6919"/>
              <p:cNvSpPr>
                <a:spLocks noChangeShapeType="1"/>
              </p:cNvSpPr>
              <p:nvPr/>
            </p:nvSpPr>
            <p:spPr bwMode="auto">
              <a:xfrm flipV="1">
                <a:off x="4148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6" name="Line 6920"/>
              <p:cNvSpPr>
                <a:spLocks noChangeShapeType="1"/>
              </p:cNvSpPr>
              <p:nvPr/>
            </p:nvSpPr>
            <p:spPr bwMode="auto">
              <a:xfrm>
                <a:off x="4148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7" name="Line 6921"/>
              <p:cNvSpPr>
                <a:spLocks noChangeShapeType="1"/>
              </p:cNvSpPr>
              <p:nvPr/>
            </p:nvSpPr>
            <p:spPr bwMode="auto">
              <a:xfrm flipH="1">
                <a:off x="4141" y="1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8" name="Line 6922"/>
              <p:cNvSpPr>
                <a:spLocks noChangeShapeType="1"/>
              </p:cNvSpPr>
              <p:nvPr/>
            </p:nvSpPr>
            <p:spPr bwMode="auto">
              <a:xfrm>
                <a:off x="4148" y="1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59" name="Rectangle 6923"/>
              <p:cNvSpPr>
                <a:spLocks noChangeArrowheads="1"/>
              </p:cNvSpPr>
              <p:nvPr/>
            </p:nvSpPr>
            <p:spPr bwMode="auto">
              <a:xfrm>
                <a:off x="4135" y="1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60" name="Line 6924"/>
              <p:cNvSpPr>
                <a:spLocks noChangeShapeType="1"/>
              </p:cNvSpPr>
              <p:nvPr/>
            </p:nvSpPr>
            <p:spPr bwMode="auto">
              <a:xfrm flipV="1">
                <a:off x="4148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1" name="Line 6925"/>
              <p:cNvSpPr>
                <a:spLocks noChangeShapeType="1"/>
              </p:cNvSpPr>
              <p:nvPr/>
            </p:nvSpPr>
            <p:spPr bwMode="auto">
              <a:xfrm>
                <a:off x="4148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2" name="Line 6926"/>
              <p:cNvSpPr>
                <a:spLocks noChangeShapeType="1"/>
              </p:cNvSpPr>
              <p:nvPr/>
            </p:nvSpPr>
            <p:spPr bwMode="auto">
              <a:xfrm flipH="1">
                <a:off x="4141" y="184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3" name="Line 6927"/>
              <p:cNvSpPr>
                <a:spLocks noChangeShapeType="1"/>
              </p:cNvSpPr>
              <p:nvPr/>
            </p:nvSpPr>
            <p:spPr bwMode="auto">
              <a:xfrm>
                <a:off x="4148" y="184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4" name="Rectangle 6928"/>
              <p:cNvSpPr>
                <a:spLocks noChangeArrowheads="1"/>
              </p:cNvSpPr>
              <p:nvPr/>
            </p:nvSpPr>
            <p:spPr bwMode="auto">
              <a:xfrm>
                <a:off x="4135" y="181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65" name="Line 6929"/>
              <p:cNvSpPr>
                <a:spLocks noChangeShapeType="1"/>
              </p:cNvSpPr>
              <p:nvPr/>
            </p:nvSpPr>
            <p:spPr bwMode="auto">
              <a:xfrm flipV="1">
                <a:off x="4148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6" name="Line 6930"/>
              <p:cNvSpPr>
                <a:spLocks noChangeShapeType="1"/>
              </p:cNvSpPr>
              <p:nvPr/>
            </p:nvSpPr>
            <p:spPr bwMode="auto">
              <a:xfrm>
                <a:off x="4148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7" name="Line 6931"/>
              <p:cNvSpPr>
                <a:spLocks noChangeShapeType="1"/>
              </p:cNvSpPr>
              <p:nvPr/>
            </p:nvSpPr>
            <p:spPr bwMode="auto">
              <a:xfrm flipH="1">
                <a:off x="4141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8" name="Line 6932"/>
              <p:cNvSpPr>
                <a:spLocks noChangeShapeType="1"/>
              </p:cNvSpPr>
              <p:nvPr/>
            </p:nvSpPr>
            <p:spPr bwMode="auto">
              <a:xfrm>
                <a:off x="4148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69" name="Rectangle 6933"/>
              <p:cNvSpPr>
                <a:spLocks noChangeArrowheads="1"/>
              </p:cNvSpPr>
              <p:nvPr/>
            </p:nvSpPr>
            <p:spPr bwMode="auto">
              <a:xfrm>
                <a:off x="4141" y="181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70" name="Line 6934"/>
              <p:cNvSpPr>
                <a:spLocks noChangeShapeType="1"/>
              </p:cNvSpPr>
              <p:nvPr/>
            </p:nvSpPr>
            <p:spPr bwMode="auto">
              <a:xfrm flipV="1">
                <a:off x="4154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1" name="Line 6935"/>
              <p:cNvSpPr>
                <a:spLocks noChangeShapeType="1"/>
              </p:cNvSpPr>
              <p:nvPr/>
            </p:nvSpPr>
            <p:spPr bwMode="auto">
              <a:xfrm>
                <a:off x="4154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2" name="Line 6936"/>
              <p:cNvSpPr>
                <a:spLocks noChangeShapeType="1"/>
              </p:cNvSpPr>
              <p:nvPr/>
            </p:nvSpPr>
            <p:spPr bwMode="auto">
              <a:xfrm flipH="1">
                <a:off x="4148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3" name="Line 6937"/>
              <p:cNvSpPr>
                <a:spLocks noChangeShapeType="1"/>
              </p:cNvSpPr>
              <p:nvPr/>
            </p:nvSpPr>
            <p:spPr bwMode="auto">
              <a:xfrm>
                <a:off x="4154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4" name="Rectangle 6938"/>
              <p:cNvSpPr>
                <a:spLocks noChangeArrowheads="1"/>
              </p:cNvSpPr>
              <p:nvPr/>
            </p:nvSpPr>
            <p:spPr bwMode="auto">
              <a:xfrm>
                <a:off x="4141" y="184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75" name="Line 6939"/>
              <p:cNvSpPr>
                <a:spLocks noChangeShapeType="1"/>
              </p:cNvSpPr>
              <p:nvPr/>
            </p:nvSpPr>
            <p:spPr bwMode="auto">
              <a:xfrm flipV="1">
                <a:off x="4154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6" name="Line 6940"/>
              <p:cNvSpPr>
                <a:spLocks noChangeShapeType="1"/>
              </p:cNvSpPr>
              <p:nvPr/>
            </p:nvSpPr>
            <p:spPr bwMode="auto">
              <a:xfrm>
                <a:off x="4154" y="186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7" name="Line 6941"/>
              <p:cNvSpPr>
                <a:spLocks noChangeShapeType="1"/>
              </p:cNvSpPr>
              <p:nvPr/>
            </p:nvSpPr>
            <p:spPr bwMode="auto">
              <a:xfrm flipH="1">
                <a:off x="4148" y="186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8" name="Line 6942"/>
              <p:cNvSpPr>
                <a:spLocks noChangeShapeType="1"/>
              </p:cNvSpPr>
              <p:nvPr/>
            </p:nvSpPr>
            <p:spPr bwMode="auto">
              <a:xfrm>
                <a:off x="4154" y="186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79" name="Rectangle 6943"/>
              <p:cNvSpPr>
                <a:spLocks noChangeArrowheads="1"/>
              </p:cNvSpPr>
              <p:nvPr/>
            </p:nvSpPr>
            <p:spPr bwMode="auto">
              <a:xfrm>
                <a:off x="4141" y="1829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80" name="Line 6944"/>
              <p:cNvSpPr>
                <a:spLocks noChangeShapeType="1"/>
              </p:cNvSpPr>
              <p:nvPr/>
            </p:nvSpPr>
            <p:spPr bwMode="auto">
              <a:xfrm flipV="1">
                <a:off x="4154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1" name="Line 6945"/>
              <p:cNvSpPr>
                <a:spLocks noChangeShapeType="1"/>
              </p:cNvSpPr>
              <p:nvPr/>
            </p:nvSpPr>
            <p:spPr bwMode="auto">
              <a:xfrm>
                <a:off x="4154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2" name="Line 6946"/>
              <p:cNvSpPr>
                <a:spLocks noChangeShapeType="1"/>
              </p:cNvSpPr>
              <p:nvPr/>
            </p:nvSpPr>
            <p:spPr bwMode="auto">
              <a:xfrm flipH="1">
                <a:off x="4148" y="1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3" name="Line 6947"/>
              <p:cNvSpPr>
                <a:spLocks noChangeShapeType="1"/>
              </p:cNvSpPr>
              <p:nvPr/>
            </p:nvSpPr>
            <p:spPr bwMode="auto">
              <a:xfrm>
                <a:off x="4154" y="1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4" name="Rectangle 6948"/>
              <p:cNvSpPr>
                <a:spLocks noChangeArrowheads="1"/>
              </p:cNvSpPr>
              <p:nvPr/>
            </p:nvSpPr>
            <p:spPr bwMode="auto">
              <a:xfrm>
                <a:off x="4148" y="184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85" name="Line 6949"/>
              <p:cNvSpPr>
                <a:spLocks noChangeShapeType="1"/>
              </p:cNvSpPr>
              <p:nvPr/>
            </p:nvSpPr>
            <p:spPr bwMode="auto">
              <a:xfrm flipV="1">
                <a:off x="4161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6" name="Line 6950"/>
              <p:cNvSpPr>
                <a:spLocks noChangeShapeType="1"/>
              </p:cNvSpPr>
              <p:nvPr/>
            </p:nvSpPr>
            <p:spPr bwMode="auto">
              <a:xfrm>
                <a:off x="4161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7" name="Line 6951"/>
              <p:cNvSpPr>
                <a:spLocks noChangeShapeType="1"/>
              </p:cNvSpPr>
              <p:nvPr/>
            </p:nvSpPr>
            <p:spPr bwMode="auto">
              <a:xfrm flipH="1">
                <a:off x="4154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8" name="Line 6952"/>
              <p:cNvSpPr>
                <a:spLocks noChangeShapeType="1"/>
              </p:cNvSpPr>
              <p:nvPr/>
            </p:nvSpPr>
            <p:spPr bwMode="auto">
              <a:xfrm>
                <a:off x="4161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89" name="Rectangle 6953"/>
              <p:cNvSpPr>
                <a:spLocks noChangeArrowheads="1"/>
              </p:cNvSpPr>
              <p:nvPr/>
            </p:nvSpPr>
            <p:spPr bwMode="auto">
              <a:xfrm>
                <a:off x="4148" y="181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90" name="Line 6954"/>
              <p:cNvSpPr>
                <a:spLocks noChangeShapeType="1"/>
              </p:cNvSpPr>
              <p:nvPr/>
            </p:nvSpPr>
            <p:spPr bwMode="auto">
              <a:xfrm flipV="1">
                <a:off x="4161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1" name="Line 6955"/>
              <p:cNvSpPr>
                <a:spLocks noChangeShapeType="1"/>
              </p:cNvSpPr>
              <p:nvPr/>
            </p:nvSpPr>
            <p:spPr bwMode="auto">
              <a:xfrm>
                <a:off x="4161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2" name="Line 6956"/>
              <p:cNvSpPr>
                <a:spLocks noChangeShapeType="1"/>
              </p:cNvSpPr>
              <p:nvPr/>
            </p:nvSpPr>
            <p:spPr bwMode="auto">
              <a:xfrm flipH="1">
                <a:off x="4154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3" name="Line 6957"/>
              <p:cNvSpPr>
                <a:spLocks noChangeShapeType="1"/>
              </p:cNvSpPr>
              <p:nvPr/>
            </p:nvSpPr>
            <p:spPr bwMode="auto">
              <a:xfrm>
                <a:off x="4161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4" name="Rectangle 6958"/>
              <p:cNvSpPr>
                <a:spLocks noChangeArrowheads="1"/>
              </p:cNvSpPr>
              <p:nvPr/>
            </p:nvSpPr>
            <p:spPr bwMode="auto">
              <a:xfrm>
                <a:off x="4148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195" name="Line 6959"/>
              <p:cNvSpPr>
                <a:spLocks noChangeShapeType="1"/>
              </p:cNvSpPr>
              <p:nvPr/>
            </p:nvSpPr>
            <p:spPr bwMode="auto">
              <a:xfrm flipV="1">
                <a:off x="4161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6" name="Line 6960"/>
              <p:cNvSpPr>
                <a:spLocks noChangeShapeType="1"/>
              </p:cNvSpPr>
              <p:nvPr/>
            </p:nvSpPr>
            <p:spPr bwMode="auto">
              <a:xfrm>
                <a:off x="4161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7" name="Line 6961"/>
              <p:cNvSpPr>
                <a:spLocks noChangeShapeType="1"/>
              </p:cNvSpPr>
              <p:nvPr/>
            </p:nvSpPr>
            <p:spPr bwMode="auto">
              <a:xfrm flipH="1">
                <a:off x="4154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8" name="Line 6962"/>
              <p:cNvSpPr>
                <a:spLocks noChangeShapeType="1"/>
              </p:cNvSpPr>
              <p:nvPr/>
            </p:nvSpPr>
            <p:spPr bwMode="auto">
              <a:xfrm>
                <a:off x="4161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99" name="Rectangle 6963"/>
              <p:cNvSpPr>
                <a:spLocks noChangeArrowheads="1"/>
              </p:cNvSpPr>
              <p:nvPr/>
            </p:nvSpPr>
            <p:spPr bwMode="auto">
              <a:xfrm>
                <a:off x="4154" y="181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00" name="Line 6964"/>
              <p:cNvSpPr>
                <a:spLocks noChangeShapeType="1"/>
              </p:cNvSpPr>
              <p:nvPr/>
            </p:nvSpPr>
            <p:spPr bwMode="auto">
              <a:xfrm flipV="1">
                <a:off x="4167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1" name="Line 6965"/>
              <p:cNvSpPr>
                <a:spLocks noChangeShapeType="1"/>
              </p:cNvSpPr>
              <p:nvPr/>
            </p:nvSpPr>
            <p:spPr bwMode="auto">
              <a:xfrm>
                <a:off x="4167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2" name="Line 6966"/>
              <p:cNvSpPr>
                <a:spLocks noChangeShapeType="1"/>
              </p:cNvSpPr>
              <p:nvPr/>
            </p:nvSpPr>
            <p:spPr bwMode="auto">
              <a:xfrm flipH="1">
                <a:off x="4161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3" name="Line 6967"/>
              <p:cNvSpPr>
                <a:spLocks noChangeShapeType="1"/>
              </p:cNvSpPr>
              <p:nvPr/>
            </p:nvSpPr>
            <p:spPr bwMode="auto">
              <a:xfrm>
                <a:off x="4167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4" name="Rectangle 6968"/>
              <p:cNvSpPr>
                <a:spLocks noChangeArrowheads="1"/>
              </p:cNvSpPr>
              <p:nvPr/>
            </p:nvSpPr>
            <p:spPr bwMode="auto">
              <a:xfrm>
                <a:off x="4154" y="181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05" name="Line 6969"/>
              <p:cNvSpPr>
                <a:spLocks noChangeShapeType="1"/>
              </p:cNvSpPr>
              <p:nvPr/>
            </p:nvSpPr>
            <p:spPr bwMode="auto">
              <a:xfrm flipV="1">
                <a:off x="4167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6" name="Line 6970"/>
              <p:cNvSpPr>
                <a:spLocks noChangeShapeType="1"/>
              </p:cNvSpPr>
              <p:nvPr/>
            </p:nvSpPr>
            <p:spPr bwMode="auto">
              <a:xfrm>
                <a:off x="4167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7" name="Line 6971"/>
              <p:cNvSpPr>
                <a:spLocks noChangeShapeType="1"/>
              </p:cNvSpPr>
              <p:nvPr/>
            </p:nvSpPr>
            <p:spPr bwMode="auto">
              <a:xfrm flipH="1">
                <a:off x="4161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8" name="Line 6972"/>
              <p:cNvSpPr>
                <a:spLocks noChangeShapeType="1"/>
              </p:cNvSpPr>
              <p:nvPr/>
            </p:nvSpPr>
            <p:spPr bwMode="auto">
              <a:xfrm>
                <a:off x="4167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09" name="Rectangle 6973"/>
              <p:cNvSpPr>
                <a:spLocks noChangeArrowheads="1"/>
              </p:cNvSpPr>
              <p:nvPr/>
            </p:nvSpPr>
            <p:spPr bwMode="auto">
              <a:xfrm>
                <a:off x="4154" y="184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10" name="Line 6974"/>
              <p:cNvSpPr>
                <a:spLocks noChangeShapeType="1"/>
              </p:cNvSpPr>
              <p:nvPr/>
            </p:nvSpPr>
            <p:spPr bwMode="auto">
              <a:xfrm flipV="1">
                <a:off x="4167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1" name="Line 6975"/>
              <p:cNvSpPr>
                <a:spLocks noChangeShapeType="1"/>
              </p:cNvSpPr>
              <p:nvPr/>
            </p:nvSpPr>
            <p:spPr bwMode="auto">
              <a:xfrm>
                <a:off x="4167" y="185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2" name="Line 6976"/>
              <p:cNvSpPr>
                <a:spLocks noChangeShapeType="1"/>
              </p:cNvSpPr>
              <p:nvPr/>
            </p:nvSpPr>
            <p:spPr bwMode="auto">
              <a:xfrm flipH="1">
                <a:off x="4161" y="185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3" name="Line 6977"/>
              <p:cNvSpPr>
                <a:spLocks noChangeShapeType="1"/>
              </p:cNvSpPr>
              <p:nvPr/>
            </p:nvSpPr>
            <p:spPr bwMode="auto">
              <a:xfrm>
                <a:off x="4167" y="185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4" name="Rectangle 6978"/>
              <p:cNvSpPr>
                <a:spLocks noChangeArrowheads="1"/>
              </p:cNvSpPr>
              <p:nvPr/>
            </p:nvSpPr>
            <p:spPr bwMode="auto">
              <a:xfrm>
                <a:off x="4161" y="1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15" name="Line 6979"/>
              <p:cNvSpPr>
                <a:spLocks noChangeShapeType="1"/>
              </p:cNvSpPr>
              <p:nvPr/>
            </p:nvSpPr>
            <p:spPr bwMode="auto">
              <a:xfrm flipV="1">
                <a:off x="4174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6" name="Line 6980"/>
              <p:cNvSpPr>
                <a:spLocks noChangeShapeType="1"/>
              </p:cNvSpPr>
              <p:nvPr/>
            </p:nvSpPr>
            <p:spPr bwMode="auto">
              <a:xfrm>
                <a:off x="4174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7" name="Line 6981"/>
              <p:cNvSpPr>
                <a:spLocks noChangeShapeType="1"/>
              </p:cNvSpPr>
              <p:nvPr/>
            </p:nvSpPr>
            <p:spPr bwMode="auto">
              <a:xfrm flipH="1">
                <a:off x="4167" y="1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8" name="Line 6982"/>
              <p:cNvSpPr>
                <a:spLocks noChangeShapeType="1"/>
              </p:cNvSpPr>
              <p:nvPr/>
            </p:nvSpPr>
            <p:spPr bwMode="auto">
              <a:xfrm>
                <a:off x="4174" y="1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19" name="Rectangle 6983"/>
              <p:cNvSpPr>
                <a:spLocks noChangeArrowheads="1"/>
              </p:cNvSpPr>
              <p:nvPr/>
            </p:nvSpPr>
            <p:spPr bwMode="auto">
              <a:xfrm>
                <a:off x="4161" y="1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20" name="Line 6984"/>
              <p:cNvSpPr>
                <a:spLocks noChangeShapeType="1"/>
              </p:cNvSpPr>
              <p:nvPr/>
            </p:nvSpPr>
            <p:spPr bwMode="auto">
              <a:xfrm flipV="1">
                <a:off x="4174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1" name="Line 6985"/>
              <p:cNvSpPr>
                <a:spLocks noChangeShapeType="1"/>
              </p:cNvSpPr>
              <p:nvPr/>
            </p:nvSpPr>
            <p:spPr bwMode="auto">
              <a:xfrm>
                <a:off x="4174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2" name="Line 6986"/>
              <p:cNvSpPr>
                <a:spLocks noChangeShapeType="1"/>
              </p:cNvSpPr>
              <p:nvPr/>
            </p:nvSpPr>
            <p:spPr bwMode="auto">
              <a:xfrm flipH="1">
                <a:off x="4167" y="1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3" name="Line 6987"/>
              <p:cNvSpPr>
                <a:spLocks noChangeShapeType="1"/>
              </p:cNvSpPr>
              <p:nvPr/>
            </p:nvSpPr>
            <p:spPr bwMode="auto">
              <a:xfrm>
                <a:off x="4174" y="1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4" name="Rectangle 6988"/>
              <p:cNvSpPr>
                <a:spLocks noChangeArrowheads="1"/>
              </p:cNvSpPr>
              <p:nvPr/>
            </p:nvSpPr>
            <p:spPr bwMode="auto">
              <a:xfrm>
                <a:off x="4161" y="1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25" name="Line 6989"/>
              <p:cNvSpPr>
                <a:spLocks noChangeShapeType="1"/>
              </p:cNvSpPr>
              <p:nvPr/>
            </p:nvSpPr>
            <p:spPr bwMode="auto">
              <a:xfrm flipV="1">
                <a:off x="4174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6" name="Line 6990"/>
              <p:cNvSpPr>
                <a:spLocks noChangeShapeType="1"/>
              </p:cNvSpPr>
              <p:nvPr/>
            </p:nvSpPr>
            <p:spPr bwMode="auto">
              <a:xfrm>
                <a:off x="4174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7" name="Line 6991"/>
              <p:cNvSpPr>
                <a:spLocks noChangeShapeType="1"/>
              </p:cNvSpPr>
              <p:nvPr/>
            </p:nvSpPr>
            <p:spPr bwMode="auto">
              <a:xfrm flipH="1">
                <a:off x="4167" y="1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8" name="Line 6992"/>
              <p:cNvSpPr>
                <a:spLocks noChangeShapeType="1"/>
              </p:cNvSpPr>
              <p:nvPr/>
            </p:nvSpPr>
            <p:spPr bwMode="auto">
              <a:xfrm>
                <a:off x="4174" y="1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29" name="Rectangle 6993"/>
              <p:cNvSpPr>
                <a:spLocks noChangeArrowheads="1"/>
              </p:cNvSpPr>
              <p:nvPr/>
            </p:nvSpPr>
            <p:spPr bwMode="auto">
              <a:xfrm>
                <a:off x="4167" y="1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30" name="Line 6994"/>
              <p:cNvSpPr>
                <a:spLocks noChangeShapeType="1"/>
              </p:cNvSpPr>
              <p:nvPr/>
            </p:nvSpPr>
            <p:spPr bwMode="auto">
              <a:xfrm flipV="1">
                <a:off x="4180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1" name="Line 6995"/>
              <p:cNvSpPr>
                <a:spLocks noChangeShapeType="1"/>
              </p:cNvSpPr>
              <p:nvPr/>
            </p:nvSpPr>
            <p:spPr bwMode="auto">
              <a:xfrm>
                <a:off x="4180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2" name="Line 6996"/>
              <p:cNvSpPr>
                <a:spLocks noChangeShapeType="1"/>
              </p:cNvSpPr>
              <p:nvPr/>
            </p:nvSpPr>
            <p:spPr bwMode="auto">
              <a:xfrm flipH="1">
                <a:off x="4174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3" name="Line 6997"/>
              <p:cNvSpPr>
                <a:spLocks noChangeShapeType="1"/>
              </p:cNvSpPr>
              <p:nvPr/>
            </p:nvSpPr>
            <p:spPr bwMode="auto">
              <a:xfrm>
                <a:off x="4180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4" name="Rectangle 6998"/>
              <p:cNvSpPr>
                <a:spLocks noChangeArrowheads="1"/>
              </p:cNvSpPr>
              <p:nvPr/>
            </p:nvSpPr>
            <p:spPr bwMode="auto">
              <a:xfrm>
                <a:off x="4167" y="1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35" name="Line 6999"/>
              <p:cNvSpPr>
                <a:spLocks noChangeShapeType="1"/>
              </p:cNvSpPr>
              <p:nvPr/>
            </p:nvSpPr>
            <p:spPr bwMode="auto">
              <a:xfrm flipV="1">
                <a:off x="4180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6" name="Line 7000"/>
              <p:cNvSpPr>
                <a:spLocks noChangeShapeType="1"/>
              </p:cNvSpPr>
              <p:nvPr/>
            </p:nvSpPr>
            <p:spPr bwMode="auto">
              <a:xfrm>
                <a:off x="4180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7" name="Line 7001"/>
              <p:cNvSpPr>
                <a:spLocks noChangeShapeType="1"/>
              </p:cNvSpPr>
              <p:nvPr/>
            </p:nvSpPr>
            <p:spPr bwMode="auto">
              <a:xfrm flipH="1">
                <a:off x="4174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8" name="Line 7002"/>
              <p:cNvSpPr>
                <a:spLocks noChangeShapeType="1"/>
              </p:cNvSpPr>
              <p:nvPr/>
            </p:nvSpPr>
            <p:spPr bwMode="auto">
              <a:xfrm>
                <a:off x="4180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39" name="Rectangle 7003"/>
              <p:cNvSpPr>
                <a:spLocks noChangeArrowheads="1"/>
              </p:cNvSpPr>
              <p:nvPr/>
            </p:nvSpPr>
            <p:spPr bwMode="auto">
              <a:xfrm>
                <a:off x="4167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40" name="Line 7004"/>
              <p:cNvSpPr>
                <a:spLocks noChangeShapeType="1"/>
              </p:cNvSpPr>
              <p:nvPr/>
            </p:nvSpPr>
            <p:spPr bwMode="auto">
              <a:xfrm flipV="1">
                <a:off x="4180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1" name="Line 7005"/>
              <p:cNvSpPr>
                <a:spLocks noChangeShapeType="1"/>
              </p:cNvSpPr>
              <p:nvPr/>
            </p:nvSpPr>
            <p:spPr bwMode="auto">
              <a:xfrm>
                <a:off x="4180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2" name="Line 7006"/>
              <p:cNvSpPr>
                <a:spLocks noChangeShapeType="1"/>
              </p:cNvSpPr>
              <p:nvPr/>
            </p:nvSpPr>
            <p:spPr bwMode="auto">
              <a:xfrm flipH="1">
                <a:off x="4174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3" name="Line 7007"/>
              <p:cNvSpPr>
                <a:spLocks noChangeShapeType="1"/>
              </p:cNvSpPr>
              <p:nvPr/>
            </p:nvSpPr>
            <p:spPr bwMode="auto">
              <a:xfrm>
                <a:off x="4180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4" name="Rectangle 7008"/>
              <p:cNvSpPr>
                <a:spLocks noChangeArrowheads="1"/>
              </p:cNvSpPr>
              <p:nvPr/>
            </p:nvSpPr>
            <p:spPr bwMode="auto">
              <a:xfrm>
                <a:off x="4174" y="1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45" name="Line 7009"/>
              <p:cNvSpPr>
                <a:spLocks noChangeShapeType="1"/>
              </p:cNvSpPr>
              <p:nvPr/>
            </p:nvSpPr>
            <p:spPr bwMode="auto">
              <a:xfrm flipV="1">
                <a:off x="4187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6" name="Line 7010"/>
              <p:cNvSpPr>
                <a:spLocks noChangeShapeType="1"/>
              </p:cNvSpPr>
              <p:nvPr/>
            </p:nvSpPr>
            <p:spPr bwMode="auto">
              <a:xfrm>
                <a:off x="4187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7" name="Line 7011"/>
              <p:cNvSpPr>
                <a:spLocks noChangeShapeType="1"/>
              </p:cNvSpPr>
              <p:nvPr/>
            </p:nvSpPr>
            <p:spPr bwMode="auto">
              <a:xfrm flipH="1">
                <a:off x="4180" y="1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8" name="Line 7012"/>
              <p:cNvSpPr>
                <a:spLocks noChangeShapeType="1"/>
              </p:cNvSpPr>
              <p:nvPr/>
            </p:nvSpPr>
            <p:spPr bwMode="auto">
              <a:xfrm>
                <a:off x="4187" y="1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49" name="Rectangle 7013"/>
              <p:cNvSpPr>
                <a:spLocks noChangeArrowheads="1"/>
              </p:cNvSpPr>
              <p:nvPr/>
            </p:nvSpPr>
            <p:spPr bwMode="auto">
              <a:xfrm>
                <a:off x="4174" y="181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50" name="Line 7014"/>
              <p:cNvSpPr>
                <a:spLocks noChangeShapeType="1"/>
              </p:cNvSpPr>
              <p:nvPr/>
            </p:nvSpPr>
            <p:spPr bwMode="auto">
              <a:xfrm flipV="1">
                <a:off x="4187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1" name="Line 7015"/>
              <p:cNvSpPr>
                <a:spLocks noChangeShapeType="1"/>
              </p:cNvSpPr>
              <p:nvPr/>
            </p:nvSpPr>
            <p:spPr bwMode="auto">
              <a:xfrm>
                <a:off x="4187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2" name="Line 7016"/>
              <p:cNvSpPr>
                <a:spLocks noChangeShapeType="1"/>
              </p:cNvSpPr>
              <p:nvPr/>
            </p:nvSpPr>
            <p:spPr bwMode="auto">
              <a:xfrm flipH="1">
                <a:off x="4180" y="182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3" name="Line 7017"/>
              <p:cNvSpPr>
                <a:spLocks noChangeShapeType="1"/>
              </p:cNvSpPr>
              <p:nvPr/>
            </p:nvSpPr>
            <p:spPr bwMode="auto">
              <a:xfrm>
                <a:off x="4187" y="182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4" name="Rectangle 7018"/>
              <p:cNvSpPr>
                <a:spLocks noChangeArrowheads="1"/>
              </p:cNvSpPr>
              <p:nvPr/>
            </p:nvSpPr>
            <p:spPr bwMode="auto">
              <a:xfrm>
                <a:off x="4174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55" name="Line 7019"/>
              <p:cNvSpPr>
                <a:spLocks noChangeShapeType="1"/>
              </p:cNvSpPr>
              <p:nvPr/>
            </p:nvSpPr>
            <p:spPr bwMode="auto">
              <a:xfrm flipV="1">
                <a:off x="4187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6" name="Line 7020"/>
              <p:cNvSpPr>
                <a:spLocks noChangeShapeType="1"/>
              </p:cNvSpPr>
              <p:nvPr/>
            </p:nvSpPr>
            <p:spPr bwMode="auto">
              <a:xfrm>
                <a:off x="4187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7" name="Line 7021"/>
              <p:cNvSpPr>
                <a:spLocks noChangeShapeType="1"/>
              </p:cNvSpPr>
              <p:nvPr/>
            </p:nvSpPr>
            <p:spPr bwMode="auto">
              <a:xfrm flipH="1">
                <a:off x="4180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8" name="Line 7022"/>
              <p:cNvSpPr>
                <a:spLocks noChangeShapeType="1"/>
              </p:cNvSpPr>
              <p:nvPr/>
            </p:nvSpPr>
            <p:spPr bwMode="auto">
              <a:xfrm>
                <a:off x="4187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59" name="Rectangle 7023"/>
              <p:cNvSpPr>
                <a:spLocks noChangeArrowheads="1"/>
              </p:cNvSpPr>
              <p:nvPr/>
            </p:nvSpPr>
            <p:spPr bwMode="auto">
              <a:xfrm>
                <a:off x="4180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60" name="Line 7024"/>
              <p:cNvSpPr>
                <a:spLocks noChangeShapeType="1"/>
              </p:cNvSpPr>
              <p:nvPr/>
            </p:nvSpPr>
            <p:spPr bwMode="auto">
              <a:xfrm flipV="1">
                <a:off x="4193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1" name="Line 7025"/>
              <p:cNvSpPr>
                <a:spLocks noChangeShapeType="1"/>
              </p:cNvSpPr>
              <p:nvPr/>
            </p:nvSpPr>
            <p:spPr bwMode="auto">
              <a:xfrm>
                <a:off x="4193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2" name="Line 7026"/>
              <p:cNvSpPr>
                <a:spLocks noChangeShapeType="1"/>
              </p:cNvSpPr>
              <p:nvPr/>
            </p:nvSpPr>
            <p:spPr bwMode="auto">
              <a:xfrm flipH="1">
                <a:off x="4187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3" name="Line 7027"/>
              <p:cNvSpPr>
                <a:spLocks noChangeShapeType="1"/>
              </p:cNvSpPr>
              <p:nvPr/>
            </p:nvSpPr>
            <p:spPr bwMode="auto">
              <a:xfrm>
                <a:off x="4193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4" name="Rectangle 7028"/>
              <p:cNvSpPr>
                <a:spLocks noChangeArrowheads="1"/>
              </p:cNvSpPr>
              <p:nvPr/>
            </p:nvSpPr>
            <p:spPr bwMode="auto">
              <a:xfrm>
                <a:off x="4180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65" name="Line 7029"/>
              <p:cNvSpPr>
                <a:spLocks noChangeShapeType="1"/>
              </p:cNvSpPr>
              <p:nvPr/>
            </p:nvSpPr>
            <p:spPr bwMode="auto">
              <a:xfrm flipV="1">
                <a:off x="4193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6" name="Line 7030"/>
              <p:cNvSpPr>
                <a:spLocks noChangeShapeType="1"/>
              </p:cNvSpPr>
              <p:nvPr/>
            </p:nvSpPr>
            <p:spPr bwMode="auto">
              <a:xfrm>
                <a:off x="4193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7" name="Line 7031"/>
              <p:cNvSpPr>
                <a:spLocks noChangeShapeType="1"/>
              </p:cNvSpPr>
              <p:nvPr/>
            </p:nvSpPr>
            <p:spPr bwMode="auto">
              <a:xfrm flipH="1">
                <a:off x="4187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8" name="Line 7032"/>
              <p:cNvSpPr>
                <a:spLocks noChangeShapeType="1"/>
              </p:cNvSpPr>
              <p:nvPr/>
            </p:nvSpPr>
            <p:spPr bwMode="auto">
              <a:xfrm>
                <a:off x="4193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69" name="Rectangle 7033"/>
              <p:cNvSpPr>
                <a:spLocks noChangeArrowheads="1"/>
              </p:cNvSpPr>
              <p:nvPr/>
            </p:nvSpPr>
            <p:spPr bwMode="auto">
              <a:xfrm>
                <a:off x="4180" y="183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70" name="Line 7034"/>
              <p:cNvSpPr>
                <a:spLocks noChangeShapeType="1"/>
              </p:cNvSpPr>
              <p:nvPr/>
            </p:nvSpPr>
            <p:spPr bwMode="auto">
              <a:xfrm flipV="1">
                <a:off x="4193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1" name="Line 7035"/>
              <p:cNvSpPr>
                <a:spLocks noChangeShapeType="1"/>
              </p:cNvSpPr>
              <p:nvPr/>
            </p:nvSpPr>
            <p:spPr bwMode="auto">
              <a:xfrm>
                <a:off x="4193" y="184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2" name="Line 7036"/>
              <p:cNvSpPr>
                <a:spLocks noChangeShapeType="1"/>
              </p:cNvSpPr>
              <p:nvPr/>
            </p:nvSpPr>
            <p:spPr bwMode="auto">
              <a:xfrm flipH="1">
                <a:off x="4187" y="184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3" name="Line 7037"/>
              <p:cNvSpPr>
                <a:spLocks noChangeShapeType="1"/>
              </p:cNvSpPr>
              <p:nvPr/>
            </p:nvSpPr>
            <p:spPr bwMode="auto">
              <a:xfrm>
                <a:off x="4193" y="184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4" name="Rectangle 7038"/>
              <p:cNvSpPr>
                <a:spLocks noChangeArrowheads="1"/>
              </p:cNvSpPr>
              <p:nvPr/>
            </p:nvSpPr>
            <p:spPr bwMode="auto">
              <a:xfrm>
                <a:off x="4187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275" name="Line 7039"/>
              <p:cNvSpPr>
                <a:spLocks noChangeShapeType="1"/>
              </p:cNvSpPr>
              <p:nvPr/>
            </p:nvSpPr>
            <p:spPr bwMode="auto">
              <a:xfrm flipV="1">
                <a:off x="4200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76" name="Line 7040"/>
              <p:cNvSpPr>
                <a:spLocks noChangeShapeType="1"/>
              </p:cNvSpPr>
              <p:nvPr/>
            </p:nvSpPr>
            <p:spPr bwMode="auto">
              <a:xfrm>
                <a:off x="4200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5" name="Group 7041"/>
            <p:cNvGrpSpPr>
              <a:grpSpLocks/>
            </p:cNvGrpSpPr>
            <p:nvPr/>
          </p:nvGrpSpPr>
          <p:grpSpPr bwMode="auto">
            <a:xfrm>
              <a:off x="4187" y="1765"/>
              <a:ext cx="116" cy="95"/>
              <a:chOff x="4187" y="1765"/>
              <a:chExt cx="116" cy="95"/>
            </a:xfrm>
          </p:grpSpPr>
          <p:sp>
            <p:nvSpPr>
              <p:cNvPr id="22877" name="Line 7042"/>
              <p:cNvSpPr>
                <a:spLocks noChangeShapeType="1"/>
              </p:cNvSpPr>
              <p:nvPr/>
            </p:nvSpPr>
            <p:spPr bwMode="auto">
              <a:xfrm flipH="1">
                <a:off x="4193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8" name="Line 7043"/>
              <p:cNvSpPr>
                <a:spLocks noChangeShapeType="1"/>
              </p:cNvSpPr>
              <p:nvPr/>
            </p:nvSpPr>
            <p:spPr bwMode="auto">
              <a:xfrm>
                <a:off x="4200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9" name="Rectangle 7044"/>
              <p:cNvSpPr>
                <a:spLocks noChangeArrowheads="1"/>
              </p:cNvSpPr>
              <p:nvPr/>
            </p:nvSpPr>
            <p:spPr bwMode="auto">
              <a:xfrm>
                <a:off x="4187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80" name="Line 7045"/>
              <p:cNvSpPr>
                <a:spLocks noChangeShapeType="1"/>
              </p:cNvSpPr>
              <p:nvPr/>
            </p:nvSpPr>
            <p:spPr bwMode="auto">
              <a:xfrm flipV="1">
                <a:off x="4200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1" name="Line 7046"/>
              <p:cNvSpPr>
                <a:spLocks noChangeShapeType="1"/>
              </p:cNvSpPr>
              <p:nvPr/>
            </p:nvSpPr>
            <p:spPr bwMode="auto">
              <a:xfrm>
                <a:off x="4200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2" name="Line 7047"/>
              <p:cNvSpPr>
                <a:spLocks noChangeShapeType="1"/>
              </p:cNvSpPr>
              <p:nvPr/>
            </p:nvSpPr>
            <p:spPr bwMode="auto">
              <a:xfrm flipH="1">
                <a:off x="4193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3" name="Line 7048"/>
              <p:cNvSpPr>
                <a:spLocks noChangeShapeType="1"/>
              </p:cNvSpPr>
              <p:nvPr/>
            </p:nvSpPr>
            <p:spPr bwMode="auto">
              <a:xfrm>
                <a:off x="4200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4" name="Rectangle 7049"/>
              <p:cNvSpPr>
                <a:spLocks noChangeArrowheads="1"/>
              </p:cNvSpPr>
              <p:nvPr/>
            </p:nvSpPr>
            <p:spPr bwMode="auto">
              <a:xfrm>
                <a:off x="4187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85" name="Line 7050"/>
              <p:cNvSpPr>
                <a:spLocks noChangeShapeType="1"/>
              </p:cNvSpPr>
              <p:nvPr/>
            </p:nvSpPr>
            <p:spPr bwMode="auto">
              <a:xfrm flipV="1">
                <a:off x="4200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6" name="Line 7051"/>
              <p:cNvSpPr>
                <a:spLocks noChangeShapeType="1"/>
              </p:cNvSpPr>
              <p:nvPr/>
            </p:nvSpPr>
            <p:spPr bwMode="auto">
              <a:xfrm>
                <a:off x="4200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7" name="Line 7052"/>
              <p:cNvSpPr>
                <a:spLocks noChangeShapeType="1"/>
              </p:cNvSpPr>
              <p:nvPr/>
            </p:nvSpPr>
            <p:spPr bwMode="auto">
              <a:xfrm flipH="1">
                <a:off x="4193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8" name="Line 7053"/>
              <p:cNvSpPr>
                <a:spLocks noChangeShapeType="1"/>
              </p:cNvSpPr>
              <p:nvPr/>
            </p:nvSpPr>
            <p:spPr bwMode="auto">
              <a:xfrm>
                <a:off x="4200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89" name="Rectangle 7054"/>
              <p:cNvSpPr>
                <a:spLocks noChangeArrowheads="1"/>
              </p:cNvSpPr>
              <p:nvPr/>
            </p:nvSpPr>
            <p:spPr bwMode="auto">
              <a:xfrm>
                <a:off x="4193" y="17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90" name="Line 7055"/>
              <p:cNvSpPr>
                <a:spLocks noChangeShapeType="1"/>
              </p:cNvSpPr>
              <p:nvPr/>
            </p:nvSpPr>
            <p:spPr bwMode="auto">
              <a:xfrm flipV="1">
                <a:off x="4206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1" name="Line 7056"/>
              <p:cNvSpPr>
                <a:spLocks noChangeShapeType="1"/>
              </p:cNvSpPr>
              <p:nvPr/>
            </p:nvSpPr>
            <p:spPr bwMode="auto">
              <a:xfrm>
                <a:off x="4206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2" name="Line 7057"/>
              <p:cNvSpPr>
                <a:spLocks noChangeShapeType="1"/>
              </p:cNvSpPr>
              <p:nvPr/>
            </p:nvSpPr>
            <p:spPr bwMode="auto">
              <a:xfrm flipH="1">
                <a:off x="4200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3" name="Line 7058"/>
              <p:cNvSpPr>
                <a:spLocks noChangeShapeType="1"/>
              </p:cNvSpPr>
              <p:nvPr/>
            </p:nvSpPr>
            <p:spPr bwMode="auto">
              <a:xfrm>
                <a:off x="4206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4" name="Rectangle 7059"/>
              <p:cNvSpPr>
                <a:spLocks noChangeArrowheads="1"/>
              </p:cNvSpPr>
              <p:nvPr/>
            </p:nvSpPr>
            <p:spPr bwMode="auto">
              <a:xfrm>
                <a:off x="4193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95" name="Line 7060"/>
              <p:cNvSpPr>
                <a:spLocks noChangeShapeType="1"/>
              </p:cNvSpPr>
              <p:nvPr/>
            </p:nvSpPr>
            <p:spPr bwMode="auto">
              <a:xfrm flipV="1">
                <a:off x="4206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6" name="Line 7061"/>
              <p:cNvSpPr>
                <a:spLocks noChangeShapeType="1"/>
              </p:cNvSpPr>
              <p:nvPr/>
            </p:nvSpPr>
            <p:spPr bwMode="auto">
              <a:xfrm>
                <a:off x="4206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7" name="Line 7062"/>
              <p:cNvSpPr>
                <a:spLocks noChangeShapeType="1"/>
              </p:cNvSpPr>
              <p:nvPr/>
            </p:nvSpPr>
            <p:spPr bwMode="auto">
              <a:xfrm flipH="1">
                <a:off x="4200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8" name="Line 7063"/>
              <p:cNvSpPr>
                <a:spLocks noChangeShapeType="1"/>
              </p:cNvSpPr>
              <p:nvPr/>
            </p:nvSpPr>
            <p:spPr bwMode="auto">
              <a:xfrm>
                <a:off x="4206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99" name="Rectangle 7064"/>
              <p:cNvSpPr>
                <a:spLocks noChangeArrowheads="1"/>
              </p:cNvSpPr>
              <p:nvPr/>
            </p:nvSpPr>
            <p:spPr bwMode="auto">
              <a:xfrm>
                <a:off x="4193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00" name="Line 7065"/>
              <p:cNvSpPr>
                <a:spLocks noChangeShapeType="1"/>
              </p:cNvSpPr>
              <p:nvPr/>
            </p:nvSpPr>
            <p:spPr bwMode="auto">
              <a:xfrm flipV="1">
                <a:off x="4206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1" name="Line 7066"/>
              <p:cNvSpPr>
                <a:spLocks noChangeShapeType="1"/>
              </p:cNvSpPr>
              <p:nvPr/>
            </p:nvSpPr>
            <p:spPr bwMode="auto">
              <a:xfrm>
                <a:off x="4206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2" name="Line 7067"/>
              <p:cNvSpPr>
                <a:spLocks noChangeShapeType="1"/>
              </p:cNvSpPr>
              <p:nvPr/>
            </p:nvSpPr>
            <p:spPr bwMode="auto">
              <a:xfrm flipH="1">
                <a:off x="4200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3" name="Line 7068"/>
              <p:cNvSpPr>
                <a:spLocks noChangeShapeType="1"/>
              </p:cNvSpPr>
              <p:nvPr/>
            </p:nvSpPr>
            <p:spPr bwMode="auto">
              <a:xfrm>
                <a:off x="4206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4" name="Rectangle 7069"/>
              <p:cNvSpPr>
                <a:spLocks noChangeArrowheads="1"/>
              </p:cNvSpPr>
              <p:nvPr/>
            </p:nvSpPr>
            <p:spPr bwMode="auto">
              <a:xfrm>
                <a:off x="4200" y="17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05" name="Line 7070"/>
              <p:cNvSpPr>
                <a:spLocks noChangeShapeType="1"/>
              </p:cNvSpPr>
              <p:nvPr/>
            </p:nvSpPr>
            <p:spPr bwMode="auto">
              <a:xfrm flipV="1">
                <a:off x="421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6" name="Line 7071"/>
              <p:cNvSpPr>
                <a:spLocks noChangeShapeType="1"/>
              </p:cNvSpPr>
              <p:nvPr/>
            </p:nvSpPr>
            <p:spPr bwMode="auto">
              <a:xfrm>
                <a:off x="4212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7" name="Line 7072"/>
              <p:cNvSpPr>
                <a:spLocks noChangeShapeType="1"/>
              </p:cNvSpPr>
              <p:nvPr/>
            </p:nvSpPr>
            <p:spPr bwMode="auto">
              <a:xfrm flipH="1">
                <a:off x="4206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8" name="Line 7073"/>
              <p:cNvSpPr>
                <a:spLocks noChangeShapeType="1"/>
              </p:cNvSpPr>
              <p:nvPr/>
            </p:nvSpPr>
            <p:spPr bwMode="auto">
              <a:xfrm>
                <a:off x="4212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09" name="Rectangle 7074"/>
              <p:cNvSpPr>
                <a:spLocks noChangeArrowheads="1"/>
              </p:cNvSpPr>
              <p:nvPr/>
            </p:nvSpPr>
            <p:spPr bwMode="auto">
              <a:xfrm>
                <a:off x="4200" y="180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10" name="Line 7075"/>
              <p:cNvSpPr>
                <a:spLocks noChangeShapeType="1"/>
              </p:cNvSpPr>
              <p:nvPr/>
            </p:nvSpPr>
            <p:spPr bwMode="auto">
              <a:xfrm flipV="1">
                <a:off x="4212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1" name="Line 7076"/>
              <p:cNvSpPr>
                <a:spLocks noChangeShapeType="1"/>
              </p:cNvSpPr>
              <p:nvPr/>
            </p:nvSpPr>
            <p:spPr bwMode="auto">
              <a:xfrm>
                <a:off x="4212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2" name="Line 7077"/>
              <p:cNvSpPr>
                <a:spLocks noChangeShapeType="1"/>
              </p:cNvSpPr>
              <p:nvPr/>
            </p:nvSpPr>
            <p:spPr bwMode="auto">
              <a:xfrm flipH="1">
                <a:off x="4206" y="1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3" name="Line 7078"/>
              <p:cNvSpPr>
                <a:spLocks noChangeShapeType="1"/>
              </p:cNvSpPr>
              <p:nvPr/>
            </p:nvSpPr>
            <p:spPr bwMode="auto">
              <a:xfrm>
                <a:off x="4212" y="1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4" name="Rectangle 7079"/>
              <p:cNvSpPr>
                <a:spLocks noChangeArrowheads="1"/>
              </p:cNvSpPr>
              <p:nvPr/>
            </p:nvSpPr>
            <p:spPr bwMode="auto">
              <a:xfrm>
                <a:off x="4200" y="1829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15" name="Line 7080"/>
              <p:cNvSpPr>
                <a:spLocks noChangeShapeType="1"/>
              </p:cNvSpPr>
              <p:nvPr/>
            </p:nvSpPr>
            <p:spPr bwMode="auto">
              <a:xfrm flipV="1">
                <a:off x="4212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6" name="Line 7081"/>
              <p:cNvSpPr>
                <a:spLocks noChangeShapeType="1"/>
              </p:cNvSpPr>
              <p:nvPr/>
            </p:nvSpPr>
            <p:spPr bwMode="auto">
              <a:xfrm>
                <a:off x="4212" y="184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7" name="Line 7082"/>
              <p:cNvSpPr>
                <a:spLocks noChangeShapeType="1"/>
              </p:cNvSpPr>
              <p:nvPr/>
            </p:nvSpPr>
            <p:spPr bwMode="auto">
              <a:xfrm flipH="1">
                <a:off x="4206" y="184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8" name="Line 7083"/>
              <p:cNvSpPr>
                <a:spLocks noChangeShapeType="1"/>
              </p:cNvSpPr>
              <p:nvPr/>
            </p:nvSpPr>
            <p:spPr bwMode="auto">
              <a:xfrm>
                <a:off x="4212" y="184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19" name="Rectangle 7084"/>
              <p:cNvSpPr>
                <a:spLocks noChangeArrowheads="1"/>
              </p:cNvSpPr>
              <p:nvPr/>
            </p:nvSpPr>
            <p:spPr bwMode="auto">
              <a:xfrm>
                <a:off x="4206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20" name="Line 7085"/>
              <p:cNvSpPr>
                <a:spLocks noChangeShapeType="1"/>
              </p:cNvSpPr>
              <p:nvPr/>
            </p:nvSpPr>
            <p:spPr bwMode="auto">
              <a:xfrm flipV="1">
                <a:off x="421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1" name="Line 7086"/>
              <p:cNvSpPr>
                <a:spLocks noChangeShapeType="1"/>
              </p:cNvSpPr>
              <p:nvPr/>
            </p:nvSpPr>
            <p:spPr bwMode="auto">
              <a:xfrm>
                <a:off x="4219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2" name="Line 7087"/>
              <p:cNvSpPr>
                <a:spLocks noChangeShapeType="1"/>
              </p:cNvSpPr>
              <p:nvPr/>
            </p:nvSpPr>
            <p:spPr bwMode="auto">
              <a:xfrm flipH="1">
                <a:off x="4212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3" name="Line 7088"/>
              <p:cNvSpPr>
                <a:spLocks noChangeShapeType="1"/>
              </p:cNvSpPr>
              <p:nvPr/>
            </p:nvSpPr>
            <p:spPr bwMode="auto">
              <a:xfrm>
                <a:off x="4219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4" name="Rectangle 7089"/>
              <p:cNvSpPr>
                <a:spLocks noChangeArrowheads="1"/>
              </p:cNvSpPr>
              <p:nvPr/>
            </p:nvSpPr>
            <p:spPr bwMode="auto">
              <a:xfrm>
                <a:off x="4206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25" name="Line 7090"/>
              <p:cNvSpPr>
                <a:spLocks noChangeShapeType="1"/>
              </p:cNvSpPr>
              <p:nvPr/>
            </p:nvSpPr>
            <p:spPr bwMode="auto">
              <a:xfrm flipV="1">
                <a:off x="4219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6" name="Line 7091"/>
              <p:cNvSpPr>
                <a:spLocks noChangeShapeType="1"/>
              </p:cNvSpPr>
              <p:nvPr/>
            </p:nvSpPr>
            <p:spPr bwMode="auto">
              <a:xfrm>
                <a:off x="421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7" name="Line 7092"/>
              <p:cNvSpPr>
                <a:spLocks noChangeShapeType="1"/>
              </p:cNvSpPr>
              <p:nvPr/>
            </p:nvSpPr>
            <p:spPr bwMode="auto">
              <a:xfrm flipH="1">
                <a:off x="4212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8" name="Line 7093"/>
              <p:cNvSpPr>
                <a:spLocks noChangeShapeType="1"/>
              </p:cNvSpPr>
              <p:nvPr/>
            </p:nvSpPr>
            <p:spPr bwMode="auto">
              <a:xfrm>
                <a:off x="4219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29" name="Rectangle 7094"/>
              <p:cNvSpPr>
                <a:spLocks noChangeArrowheads="1"/>
              </p:cNvSpPr>
              <p:nvPr/>
            </p:nvSpPr>
            <p:spPr bwMode="auto">
              <a:xfrm>
                <a:off x="4206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30" name="Line 7095"/>
              <p:cNvSpPr>
                <a:spLocks noChangeShapeType="1"/>
              </p:cNvSpPr>
              <p:nvPr/>
            </p:nvSpPr>
            <p:spPr bwMode="auto">
              <a:xfrm flipV="1">
                <a:off x="4219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1" name="Line 7096"/>
              <p:cNvSpPr>
                <a:spLocks noChangeShapeType="1"/>
              </p:cNvSpPr>
              <p:nvPr/>
            </p:nvSpPr>
            <p:spPr bwMode="auto">
              <a:xfrm>
                <a:off x="4219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2" name="Line 7097"/>
              <p:cNvSpPr>
                <a:spLocks noChangeShapeType="1"/>
              </p:cNvSpPr>
              <p:nvPr/>
            </p:nvSpPr>
            <p:spPr bwMode="auto">
              <a:xfrm flipH="1">
                <a:off x="4212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3" name="Line 7098"/>
              <p:cNvSpPr>
                <a:spLocks noChangeShapeType="1"/>
              </p:cNvSpPr>
              <p:nvPr/>
            </p:nvSpPr>
            <p:spPr bwMode="auto">
              <a:xfrm>
                <a:off x="4219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4" name="Rectangle 7099"/>
              <p:cNvSpPr>
                <a:spLocks noChangeArrowheads="1"/>
              </p:cNvSpPr>
              <p:nvPr/>
            </p:nvSpPr>
            <p:spPr bwMode="auto">
              <a:xfrm>
                <a:off x="4212" y="180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35" name="Line 7100"/>
              <p:cNvSpPr>
                <a:spLocks noChangeShapeType="1"/>
              </p:cNvSpPr>
              <p:nvPr/>
            </p:nvSpPr>
            <p:spPr bwMode="auto">
              <a:xfrm flipV="1">
                <a:off x="4225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6" name="Line 7101"/>
              <p:cNvSpPr>
                <a:spLocks noChangeShapeType="1"/>
              </p:cNvSpPr>
              <p:nvPr/>
            </p:nvSpPr>
            <p:spPr bwMode="auto">
              <a:xfrm>
                <a:off x="4225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7" name="Line 7102"/>
              <p:cNvSpPr>
                <a:spLocks noChangeShapeType="1"/>
              </p:cNvSpPr>
              <p:nvPr/>
            </p:nvSpPr>
            <p:spPr bwMode="auto">
              <a:xfrm flipH="1">
                <a:off x="4219" y="1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8" name="Line 7103"/>
              <p:cNvSpPr>
                <a:spLocks noChangeShapeType="1"/>
              </p:cNvSpPr>
              <p:nvPr/>
            </p:nvSpPr>
            <p:spPr bwMode="auto">
              <a:xfrm>
                <a:off x="4225" y="1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39" name="Rectangle 7104"/>
              <p:cNvSpPr>
                <a:spLocks noChangeArrowheads="1"/>
              </p:cNvSpPr>
              <p:nvPr/>
            </p:nvSpPr>
            <p:spPr bwMode="auto">
              <a:xfrm>
                <a:off x="4212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40" name="Line 7105"/>
              <p:cNvSpPr>
                <a:spLocks noChangeShapeType="1"/>
              </p:cNvSpPr>
              <p:nvPr/>
            </p:nvSpPr>
            <p:spPr bwMode="auto">
              <a:xfrm flipV="1">
                <a:off x="4225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1" name="Line 7106"/>
              <p:cNvSpPr>
                <a:spLocks noChangeShapeType="1"/>
              </p:cNvSpPr>
              <p:nvPr/>
            </p:nvSpPr>
            <p:spPr bwMode="auto">
              <a:xfrm>
                <a:off x="4225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" name="Line 7107"/>
              <p:cNvSpPr>
                <a:spLocks noChangeShapeType="1"/>
              </p:cNvSpPr>
              <p:nvPr/>
            </p:nvSpPr>
            <p:spPr bwMode="auto">
              <a:xfrm flipH="1">
                <a:off x="4219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3" name="Line 7108"/>
              <p:cNvSpPr>
                <a:spLocks noChangeShapeType="1"/>
              </p:cNvSpPr>
              <p:nvPr/>
            </p:nvSpPr>
            <p:spPr bwMode="auto">
              <a:xfrm>
                <a:off x="4225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4" name="Rectangle 7109"/>
              <p:cNvSpPr>
                <a:spLocks noChangeArrowheads="1"/>
              </p:cNvSpPr>
              <p:nvPr/>
            </p:nvSpPr>
            <p:spPr bwMode="auto">
              <a:xfrm>
                <a:off x="4212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45" name="Line 7110"/>
              <p:cNvSpPr>
                <a:spLocks noChangeShapeType="1"/>
              </p:cNvSpPr>
              <p:nvPr/>
            </p:nvSpPr>
            <p:spPr bwMode="auto">
              <a:xfrm flipV="1">
                <a:off x="4225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6" name="Line 7111"/>
              <p:cNvSpPr>
                <a:spLocks noChangeShapeType="1"/>
              </p:cNvSpPr>
              <p:nvPr/>
            </p:nvSpPr>
            <p:spPr bwMode="auto">
              <a:xfrm>
                <a:off x="4225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7" name="Line 7112"/>
              <p:cNvSpPr>
                <a:spLocks noChangeShapeType="1"/>
              </p:cNvSpPr>
              <p:nvPr/>
            </p:nvSpPr>
            <p:spPr bwMode="auto">
              <a:xfrm flipH="1">
                <a:off x="4219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8" name="Line 7113"/>
              <p:cNvSpPr>
                <a:spLocks noChangeShapeType="1"/>
              </p:cNvSpPr>
              <p:nvPr/>
            </p:nvSpPr>
            <p:spPr bwMode="auto">
              <a:xfrm>
                <a:off x="4225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9" name="Rectangle 7114"/>
              <p:cNvSpPr>
                <a:spLocks noChangeArrowheads="1"/>
              </p:cNvSpPr>
              <p:nvPr/>
            </p:nvSpPr>
            <p:spPr bwMode="auto">
              <a:xfrm>
                <a:off x="4219" y="17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50" name="Line 7115"/>
              <p:cNvSpPr>
                <a:spLocks noChangeShapeType="1"/>
              </p:cNvSpPr>
              <p:nvPr/>
            </p:nvSpPr>
            <p:spPr bwMode="auto">
              <a:xfrm flipV="1">
                <a:off x="423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1" name="Line 7116"/>
              <p:cNvSpPr>
                <a:spLocks noChangeShapeType="1"/>
              </p:cNvSpPr>
              <p:nvPr/>
            </p:nvSpPr>
            <p:spPr bwMode="auto">
              <a:xfrm>
                <a:off x="4232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2" name="Line 7117"/>
              <p:cNvSpPr>
                <a:spLocks noChangeShapeType="1"/>
              </p:cNvSpPr>
              <p:nvPr/>
            </p:nvSpPr>
            <p:spPr bwMode="auto">
              <a:xfrm flipH="1">
                <a:off x="4225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3" name="Line 7118"/>
              <p:cNvSpPr>
                <a:spLocks noChangeShapeType="1"/>
              </p:cNvSpPr>
              <p:nvPr/>
            </p:nvSpPr>
            <p:spPr bwMode="auto">
              <a:xfrm>
                <a:off x="4232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4" name="Rectangle 7119"/>
              <p:cNvSpPr>
                <a:spLocks noChangeArrowheads="1"/>
              </p:cNvSpPr>
              <p:nvPr/>
            </p:nvSpPr>
            <p:spPr bwMode="auto">
              <a:xfrm>
                <a:off x="4219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55" name="Line 7120"/>
              <p:cNvSpPr>
                <a:spLocks noChangeShapeType="1"/>
              </p:cNvSpPr>
              <p:nvPr/>
            </p:nvSpPr>
            <p:spPr bwMode="auto">
              <a:xfrm flipV="1">
                <a:off x="4232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6" name="Line 7121"/>
              <p:cNvSpPr>
                <a:spLocks noChangeShapeType="1"/>
              </p:cNvSpPr>
              <p:nvPr/>
            </p:nvSpPr>
            <p:spPr bwMode="auto">
              <a:xfrm>
                <a:off x="4232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7" name="Line 7122"/>
              <p:cNvSpPr>
                <a:spLocks noChangeShapeType="1"/>
              </p:cNvSpPr>
              <p:nvPr/>
            </p:nvSpPr>
            <p:spPr bwMode="auto">
              <a:xfrm flipH="1">
                <a:off x="4225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8" name="Line 7123"/>
              <p:cNvSpPr>
                <a:spLocks noChangeShapeType="1"/>
              </p:cNvSpPr>
              <p:nvPr/>
            </p:nvSpPr>
            <p:spPr bwMode="auto">
              <a:xfrm>
                <a:off x="4232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59" name="Rectangle 7124"/>
              <p:cNvSpPr>
                <a:spLocks noChangeArrowheads="1"/>
              </p:cNvSpPr>
              <p:nvPr/>
            </p:nvSpPr>
            <p:spPr bwMode="auto">
              <a:xfrm>
                <a:off x="4219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60" name="Line 7125"/>
              <p:cNvSpPr>
                <a:spLocks noChangeShapeType="1"/>
              </p:cNvSpPr>
              <p:nvPr/>
            </p:nvSpPr>
            <p:spPr bwMode="auto">
              <a:xfrm flipV="1">
                <a:off x="4232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1" name="Line 7126"/>
              <p:cNvSpPr>
                <a:spLocks noChangeShapeType="1"/>
              </p:cNvSpPr>
              <p:nvPr/>
            </p:nvSpPr>
            <p:spPr bwMode="auto">
              <a:xfrm>
                <a:off x="423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2" name="Line 7127"/>
              <p:cNvSpPr>
                <a:spLocks noChangeShapeType="1"/>
              </p:cNvSpPr>
              <p:nvPr/>
            </p:nvSpPr>
            <p:spPr bwMode="auto">
              <a:xfrm flipH="1">
                <a:off x="4225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3" name="Line 7128"/>
              <p:cNvSpPr>
                <a:spLocks noChangeShapeType="1"/>
              </p:cNvSpPr>
              <p:nvPr/>
            </p:nvSpPr>
            <p:spPr bwMode="auto">
              <a:xfrm>
                <a:off x="4232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4" name="Rectangle 7129"/>
              <p:cNvSpPr>
                <a:spLocks noChangeArrowheads="1"/>
              </p:cNvSpPr>
              <p:nvPr/>
            </p:nvSpPr>
            <p:spPr bwMode="auto">
              <a:xfrm>
                <a:off x="4225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65" name="Line 7130"/>
              <p:cNvSpPr>
                <a:spLocks noChangeShapeType="1"/>
              </p:cNvSpPr>
              <p:nvPr/>
            </p:nvSpPr>
            <p:spPr bwMode="auto">
              <a:xfrm flipV="1">
                <a:off x="4238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6" name="Line 7131"/>
              <p:cNvSpPr>
                <a:spLocks noChangeShapeType="1"/>
              </p:cNvSpPr>
              <p:nvPr/>
            </p:nvSpPr>
            <p:spPr bwMode="auto">
              <a:xfrm>
                <a:off x="4238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7" name="Line 7132"/>
              <p:cNvSpPr>
                <a:spLocks noChangeShapeType="1"/>
              </p:cNvSpPr>
              <p:nvPr/>
            </p:nvSpPr>
            <p:spPr bwMode="auto">
              <a:xfrm flipH="1">
                <a:off x="4232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8" name="Line 7133"/>
              <p:cNvSpPr>
                <a:spLocks noChangeShapeType="1"/>
              </p:cNvSpPr>
              <p:nvPr/>
            </p:nvSpPr>
            <p:spPr bwMode="auto">
              <a:xfrm>
                <a:off x="4238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69" name="Rectangle 7134"/>
              <p:cNvSpPr>
                <a:spLocks noChangeArrowheads="1"/>
              </p:cNvSpPr>
              <p:nvPr/>
            </p:nvSpPr>
            <p:spPr bwMode="auto">
              <a:xfrm>
                <a:off x="4225" y="1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70" name="Line 7135"/>
              <p:cNvSpPr>
                <a:spLocks noChangeShapeType="1"/>
              </p:cNvSpPr>
              <p:nvPr/>
            </p:nvSpPr>
            <p:spPr bwMode="auto">
              <a:xfrm flipV="1">
                <a:off x="4238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1" name="Line 7136"/>
              <p:cNvSpPr>
                <a:spLocks noChangeShapeType="1"/>
              </p:cNvSpPr>
              <p:nvPr/>
            </p:nvSpPr>
            <p:spPr bwMode="auto">
              <a:xfrm>
                <a:off x="4238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2" name="Line 7137"/>
              <p:cNvSpPr>
                <a:spLocks noChangeShapeType="1"/>
              </p:cNvSpPr>
              <p:nvPr/>
            </p:nvSpPr>
            <p:spPr bwMode="auto">
              <a:xfrm flipH="1">
                <a:off x="4232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3" name="Line 7138"/>
              <p:cNvSpPr>
                <a:spLocks noChangeShapeType="1"/>
              </p:cNvSpPr>
              <p:nvPr/>
            </p:nvSpPr>
            <p:spPr bwMode="auto">
              <a:xfrm>
                <a:off x="4238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4" name="Rectangle 7139"/>
              <p:cNvSpPr>
                <a:spLocks noChangeArrowheads="1"/>
              </p:cNvSpPr>
              <p:nvPr/>
            </p:nvSpPr>
            <p:spPr bwMode="auto">
              <a:xfrm>
                <a:off x="4225" y="180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75" name="Line 7140"/>
              <p:cNvSpPr>
                <a:spLocks noChangeShapeType="1"/>
              </p:cNvSpPr>
              <p:nvPr/>
            </p:nvSpPr>
            <p:spPr bwMode="auto">
              <a:xfrm flipV="1">
                <a:off x="4238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6" name="Line 7141"/>
              <p:cNvSpPr>
                <a:spLocks noChangeShapeType="1"/>
              </p:cNvSpPr>
              <p:nvPr/>
            </p:nvSpPr>
            <p:spPr bwMode="auto">
              <a:xfrm>
                <a:off x="4238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7" name="Line 7142"/>
              <p:cNvSpPr>
                <a:spLocks noChangeShapeType="1"/>
              </p:cNvSpPr>
              <p:nvPr/>
            </p:nvSpPr>
            <p:spPr bwMode="auto">
              <a:xfrm flipH="1">
                <a:off x="4232" y="1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8" name="Line 7143"/>
              <p:cNvSpPr>
                <a:spLocks noChangeShapeType="1"/>
              </p:cNvSpPr>
              <p:nvPr/>
            </p:nvSpPr>
            <p:spPr bwMode="auto">
              <a:xfrm>
                <a:off x="4238" y="1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79" name="Rectangle 7144"/>
              <p:cNvSpPr>
                <a:spLocks noChangeArrowheads="1"/>
              </p:cNvSpPr>
              <p:nvPr/>
            </p:nvSpPr>
            <p:spPr bwMode="auto">
              <a:xfrm>
                <a:off x="4232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80" name="Line 7145"/>
              <p:cNvSpPr>
                <a:spLocks noChangeShapeType="1"/>
              </p:cNvSpPr>
              <p:nvPr/>
            </p:nvSpPr>
            <p:spPr bwMode="auto">
              <a:xfrm flipV="1">
                <a:off x="4245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1" name="Line 7146"/>
              <p:cNvSpPr>
                <a:spLocks noChangeShapeType="1"/>
              </p:cNvSpPr>
              <p:nvPr/>
            </p:nvSpPr>
            <p:spPr bwMode="auto">
              <a:xfrm>
                <a:off x="4245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2" name="Line 7147"/>
              <p:cNvSpPr>
                <a:spLocks noChangeShapeType="1"/>
              </p:cNvSpPr>
              <p:nvPr/>
            </p:nvSpPr>
            <p:spPr bwMode="auto">
              <a:xfrm flipH="1">
                <a:off x="4238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3" name="Line 7148"/>
              <p:cNvSpPr>
                <a:spLocks noChangeShapeType="1"/>
              </p:cNvSpPr>
              <p:nvPr/>
            </p:nvSpPr>
            <p:spPr bwMode="auto">
              <a:xfrm>
                <a:off x="4245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4" name="Rectangle 7149"/>
              <p:cNvSpPr>
                <a:spLocks noChangeArrowheads="1"/>
              </p:cNvSpPr>
              <p:nvPr/>
            </p:nvSpPr>
            <p:spPr bwMode="auto">
              <a:xfrm>
                <a:off x="4232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85" name="Line 7150"/>
              <p:cNvSpPr>
                <a:spLocks noChangeShapeType="1"/>
              </p:cNvSpPr>
              <p:nvPr/>
            </p:nvSpPr>
            <p:spPr bwMode="auto">
              <a:xfrm flipV="1">
                <a:off x="4245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6" name="Line 7151"/>
              <p:cNvSpPr>
                <a:spLocks noChangeShapeType="1"/>
              </p:cNvSpPr>
              <p:nvPr/>
            </p:nvSpPr>
            <p:spPr bwMode="auto">
              <a:xfrm>
                <a:off x="4245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7" name="Line 7152"/>
              <p:cNvSpPr>
                <a:spLocks noChangeShapeType="1"/>
              </p:cNvSpPr>
              <p:nvPr/>
            </p:nvSpPr>
            <p:spPr bwMode="auto">
              <a:xfrm flipH="1">
                <a:off x="4238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8" name="Line 7153"/>
              <p:cNvSpPr>
                <a:spLocks noChangeShapeType="1"/>
              </p:cNvSpPr>
              <p:nvPr/>
            </p:nvSpPr>
            <p:spPr bwMode="auto">
              <a:xfrm>
                <a:off x="4245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89" name="Rectangle 7154"/>
              <p:cNvSpPr>
                <a:spLocks noChangeArrowheads="1"/>
              </p:cNvSpPr>
              <p:nvPr/>
            </p:nvSpPr>
            <p:spPr bwMode="auto">
              <a:xfrm>
                <a:off x="4232" y="17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90" name="Line 7155"/>
              <p:cNvSpPr>
                <a:spLocks noChangeShapeType="1"/>
              </p:cNvSpPr>
              <p:nvPr/>
            </p:nvSpPr>
            <p:spPr bwMode="auto">
              <a:xfrm flipV="1">
                <a:off x="4245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1" name="Line 7156"/>
              <p:cNvSpPr>
                <a:spLocks noChangeShapeType="1"/>
              </p:cNvSpPr>
              <p:nvPr/>
            </p:nvSpPr>
            <p:spPr bwMode="auto">
              <a:xfrm>
                <a:off x="4245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2" name="Line 7157"/>
              <p:cNvSpPr>
                <a:spLocks noChangeShapeType="1"/>
              </p:cNvSpPr>
              <p:nvPr/>
            </p:nvSpPr>
            <p:spPr bwMode="auto">
              <a:xfrm flipH="1">
                <a:off x="4238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3" name="Line 7158"/>
              <p:cNvSpPr>
                <a:spLocks noChangeShapeType="1"/>
              </p:cNvSpPr>
              <p:nvPr/>
            </p:nvSpPr>
            <p:spPr bwMode="auto">
              <a:xfrm>
                <a:off x="4245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4" name="Rectangle 7159"/>
              <p:cNvSpPr>
                <a:spLocks noChangeArrowheads="1"/>
              </p:cNvSpPr>
              <p:nvPr/>
            </p:nvSpPr>
            <p:spPr bwMode="auto">
              <a:xfrm>
                <a:off x="4238" y="1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995" name="Line 7160"/>
              <p:cNvSpPr>
                <a:spLocks noChangeShapeType="1"/>
              </p:cNvSpPr>
              <p:nvPr/>
            </p:nvSpPr>
            <p:spPr bwMode="auto">
              <a:xfrm flipV="1">
                <a:off x="4251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6" name="Line 7161"/>
              <p:cNvSpPr>
                <a:spLocks noChangeShapeType="1"/>
              </p:cNvSpPr>
              <p:nvPr/>
            </p:nvSpPr>
            <p:spPr bwMode="auto">
              <a:xfrm>
                <a:off x="4251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7" name="Line 7162"/>
              <p:cNvSpPr>
                <a:spLocks noChangeShapeType="1"/>
              </p:cNvSpPr>
              <p:nvPr/>
            </p:nvSpPr>
            <p:spPr bwMode="auto">
              <a:xfrm flipH="1">
                <a:off x="4245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8" name="Line 7163"/>
              <p:cNvSpPr>
                <a:spLocks noChangeShapeType="1"/>
              </p:cNvSpPr>
              <p:nvPr/>
            </p:nvSpPr>
            <p:spPr bwMode="auto">
              <a:xfrm>
                <a:off x="4251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99" name="Rectangle 7164"/>
              <p:cNvSpPr>
                <a:spLocks noChangeArrowheads="1"/>
              </p:cNvSpPr>
              <p:nvPr/>
            </p:nvSpPr>
            <p:spPr bwMode="auto">
              <a:xfrm>
                <a:off x="4238" y="1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00" name="Line 7165"/>
              <p:cNvSpPr>
                <a:spLocks noChangeShapeType="1"/>
              </p:cNvSpPr>
              <p:nvPr/>
            </p:nvSpPr>
            <p:spPr bwMode="auto">
              <a:xfrm flipV="1">
                <a:off x="4251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1" name="Line 7166"/>
              <p:cNvSpPr>
                <a:spLocks noChangeShapeType="1"/>
              </p:cNvSpPr>
              <p:nvPr/>
            </p:nvSpPr>
            <p:spPr bwMode="auto">
              <a:xfrm>
                <a:off x="4251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2" name="Line 7167"/>
              <p:cNvSpPr>
                <a:spLocks noChangeShapeType="1"/>
              </p:cNvSpPr>
              <p:nvPr/>
            </p:nvSpPr>
            <p:spPr bwMode="auto">
              <a:xfrm flipH="1">
                <a:off x="4245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3" name="Line 7168"/>
              <p:cNvSpPr>
                <a:spLocks noChangeShapeType="1"/>
              </p:cNvSpPr>
              <p:nvPr/>
            </p:nvSpPr>
            <p:spPr bwMode="auto">
              <a:xfrm>
                <a:off x="4251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4" name="Rectangle 7169"/>
              <p:cNvSpPr>
                <a:spLocks noChangeArrowheads="1"/>
              </p:cNvSpPr>
              <p:nvPr/>
            </p:nvSpPr>
            <p:spPr bwMode="auto">
              <a:xfrm>
                <a:off x="4238" y="1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05" name="Line 7170"/>
              <p:cNvSpPr>
                <a:spLocks noChangeShapeType="1"/>
              </p:cNvSpPr>
              <p:nvPr/>
            </p:nvSpPr>
            <p:spPr bwMode="auto">
              <a:xfrm flipV="1">
                <a:off x="4251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6" name="Line 7171"/>
              <p:cNvSpPr>
                <a:spLocks noChangeShapeType="1"/>
              </p:cNvSpPr>
              <p:nvPr/>
            </p:nvSpPr>
            <p:spPr bwMode="auto">
              <a:xfrm>
                <a:off x="4251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7" name="Line 7172"/>
              <p:cNvSpPr>
                <a:spLocks noChangeShapeType="1"/>
              </p:cNvSpPr>
              <p:nvPr/>
            </p:nvSpPr>
            <p:spPr bwMode="auto">
              <a:xfrm flipH="1">
                <a:off x="4245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8" name="Line 7173"/>
              <p:cNvSpPr>
                <a:spLocks noChangeShapeType="1"/>
              </p:cNvSpPr>
              <p:nvPr/>
            </p:nvSpPr>
            <p:spPr bwMode="auto">
              <a:xfrm>
                <a:off x="4251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09" name="Rectangle 7174"/>
              <p:cNvSpPr>
                <a:spLocks noChangeArrowheads="1"/>
              </p:cNvSpPr>
              <p:nvPr/>
            </p:nvSpPr>
            <p:spPr bwMode="auto">
              <a:xfrm>
                <a:off x="4245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10" name="Line 7175"/>
              <p:cNvSpPr>
                <a:spLocks noChangeShapeType="1"/>
              </p:cNvSpPr>
              <p:nvPr/>
            </p:nvSpPr>
            <p:spPr bwMode="auto">
              <a:xfrm flipV="1">
                <a:off x="4258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1" name="Line 7176"/>
              <p:cNvSpPr>
                <a:spLocks noChangeShapeType="1"/>
              </p:cNvSpPr>
              <p:nvPr/>
            </p:nvSpPr>
            <p:spPr bwMode="auto">
              <a:xfrm>
                <a:off x="4258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2" name="Line 7177"/>
              <p:cNvSpPr>
                <a:spLocks noChangeShapeType="1"/>
              </p:cNvSpPr>
              <p:nvPr/>
            </p:nvSpPr>
            <p:spPr bwMode="auto">
              <a:xfrm flipH="1">
                <a:off x="4251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3" name="Line 7178"/>
              <p:cNvSpPr>
                <a:spLocks noChangeShapeType="1"/>
              </p:cNvSpPr>
              <p:nvPr/>
            </p:nvSpPr>
            <p:spPr bwMode="auto">
              <a:xfrm>
                <a:off x="4258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4" name="Rectangle 7179"/>
              <p:cNvSpPr>
                <a:spLocks noChangeArrowheads="1"/>
              </p:cNvSpPr>
              <p:nvPr/>
            </p:nvSpPr>
            <p:spPr bwMode="auto">
              <a:xfrm>
                <a:off x="4245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15" name="Line 7180"/>
              <p:cNvSpPr>
                <a:spLocks noChangeShapeType="1"/>
              </p:cNvSpPr>
              <p:nvPr/>
            </p:nvSpPr>
            <p:spPr bwMode="auto">
              <a:xfrm flipV="1">
                <a:off x="4258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6" name="Line 7181"/>
              <p:cNvSpPr>
                <a:spLocks noChangeShapeType="1"/>
              </p:cNvSpPr>
              <p:nvPr/>
            </p:nvSpPr>
            <p:spPr bwMode="auto">
              <a:xfrm>
                <a:off x="4258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7" name="Line 7182"/>
              <p:cNvSpPr>
                <a:spLocks noChangeShapeType="1"/>
              </p:cNvSpPr>
              <p:nvPr/>
            </p:nvSpPr>
            <p:spPr bwMode="auto">
              <a:xfrm flipH="1">
                <a:off x="4251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8" name="Line 7183"/>
              <p:cNvSpPr>
                <a:spLocks noChangeShapeType="1"/>
              </p:cNvSpPr>
              <p:nvPr/>
            </p:nvSpPr>
            <p:spPr bwMode="auto">
              <a:xfrm>
                <a:off x="4258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19" name="Rectangle 7184"/>
              <p:cNvSpPr>
                <a:spLocks noChangeArrowheads="1"/>
              </p:cNvSpPr>
              <p:nvPr/>
            </p:nvSpPr>
            <p:spPr bwMode="auto">
              <a:xfrm>
                <a:off x="4245" y="182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20" name="Line 7185"/>
              <p:cNvSpPr>
                <a:spLocks noChangeShapeType="1"/>
              </p:cNvSpPr>
              <p:nvPr/>
            </p:nvSpPr>
            <p:spPr bwMode="auto">
              <a:xfrm flipV="1">
                <a:off x="4258" y="1829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1" name="Line 7186"/>
              <p:cNvSpPr>
                <a:spLocks noChangeShapeType="1"/>
              </p:cNvSpPr>
              <p:nvPr/>
            </p:nvSpPr>
            <p:spPr bwMode="auto">
              <a:xfrm>
                <a:off x="4258" y="183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2" name="Line 7187"/>
              <p:cNvSpPr>
                <a:spLocks noChangeShapeType="1"/>
              </p:cNvSpPr>
              <p:nvPr/>
            </p:nvSpPr>
            <p:spPr bwMode="auto">
              <a:xfrm flipH="1">
                <a:off x="4251" y="183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3" name="Line 7188"/>
              <p:cNvSpPr>
                <a:spLocks noChangeShapeType="1"/>
              </p:cNvSpPr>
              <p:nvPr/>
            </p:nvSpPr>
            <p:spPr bwMode="auto">
              <a:xfrm>
                <a:off x="4258" y="183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4" name="Rectangle 7189"/>
              <p:cNvSpPr>
                <a:spLocks noChangeArrowheads="1"/>
              </p:cNvSpPr>
              <p:nvPr/>
            </p:nvSpPr>
            <p:spPr bwMode="auto">
              <a:xfrm>
                <a:off x="4251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25" name="Line 7190"/>
              <p:cNvSpPr>
                <a:spLocks noChangeShapeType="1"/>
              </p:cNvSpPr>
              <p:nvPr/>
            </p:nvSpPr>
            <p:spPr bwMode="auto">
              <a:xfrm flipV="1">
                <a:off x="4264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6" name="Line 7191"/>
              <p:cNvSpPr>
                <a:spLocks noChangeShapeType="1"/>
              </p:cNvSpPr>
              <p:nvPr/>
            </p:nvSpPr>
            <p:spPr bwMode="auto">
              <a:xfrm>
                <a:off x="4264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7" name="Line 7192"/>
              <p:cNvSpPr>
                <a:spLocks noChangeShapeType="1"/>
              </p:cNvSpPr>
              <p:nvPr/>
            </p:nvSpPr>
            <p:spPr bwMode="auto">
              <a:xfrm flipH="1">
                <a:off x="4258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8" name="Line 7193"/>
              <p:cNvSpPr>
                <a:spLocks noChangeShapeType="1"/>
              </p:cNvSpPr>
              <p:nvPr/>
            </p:nvSpPr>
            <p:spPr bwMode="auto">
              <a:xfrm>
                <a:off x="4264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29" name="Rectangle 7194"/>
              <p:cNvSpPr>
                <a:spLocks noChangeArrowheads="1"/>
              </p:cNvSpPr>
              <p:nvPr/>
            </p:nvSpPr>
            <p:spPr bwMode="auto">
              <a:xfrm>
                <a:off x="4251" y="177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30" name="Line 7195"/>
              <p:cNvSpPr>
                <a:spLocks noChangeShapeType="1"/>
              </p:cNvSpPr>
              <p:nvPr/>
            </p:nvSpPr>
            <p:spPr bwMode="auto">
              <a:xfrm flipV="1">
                <a:off x="4264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1" name="Line 7196"/>
              <p:cNvSpPr>
                <a:spLocks noChangeShapeType="1"/>
              </p:cNvSpPr>
              <p:nvPr/>
            </p:nvSpPr>
            <p:spPr bwMode="auto">
              <a:xfrm>
                <a:off x="4264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2" name="Line 7197"/>
              <p:cNvSpPr>
                <a:spLocks noChangeShapeType="1"/>
              </p:cNvSpPr>
              <p:nvPr/>
            </p:nvSpPr>
            <p:spPr bwMode="auto">
              <a:xfrm flipH="1">
                <a:off x="4258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3" name="Line 7198"/>
              <p:cNvSpPr>
                <a:spLocks noChangeShapeType="1"/>
              </p:cNvSpPr>
              <p:nvPr/>
            </p:nvSpPr>
            <p:spPr bwMode="auto">
              <a:xfrm>
                <a:off x="4264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4" name="Rectangle 7199"/>
              <p:cNvSpPr>
                <a:spLocks noChangeArrowheads="1"/>
              </p:cNvSpPr>
              <p:nvPr/>
            </p:nvSpPr>
            <p:spPr bwMode="auto">
              <a:xfrm>
                <a:off x="4251" y="180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35" name="Line 7200"/>
              <p:cNvSpPr>
                <a:spLocks noChangeShapeType="1"/>
              </p:cNvSpPr>
              <p:nvPr/>
            </p:nvSpPr>
            <p:spPr bwMode="auto">
              <a:xfrm flipV="1">
                <a:off x="4264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6" name="Line 7201"/>
              <p:cNvSpPr>
                <a:spLocks noChangeShapeType="1"/>
              </p:cNvSpPr>
              <p:nvPr/>
            </p:nvSpPr>
            <p:spPr bwMode="auto">
              <a:xfrm>
                <a:off x="4264" y="1822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7" name="Line 7202"/>
              <p:cNvSpPr>
                <a:spLocks noChangeShapeType="1"/>
              </p:cNvSpPr>
              <p:nvPr/>
            </p:nvSpPr>
            <p:spPr bwMode="auto">
              <a:xfrm flipH="1">
                <a:off x="4258" y="182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8" name="Line 7203"/>
              <p:cNvSpPr>
                <a:spLocks noChangeShapeType="1"/>
              </p:cNvSpPr>
              <p:nvPr/>
            </p:nvSpPr>
            <p:spPr bwMode="auto">
              <a:xfrm>
                <a:off x="4264" y="182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39" name="Rectangle 7204"/>
              <p:cNvSpPr>
                <a:spLocks noChangeArrowheads="1"/>
              </p:cNvSpPr>
              <p:nvPr/>
            </p:nvSpPr>
            <p:spPr bwMode="auto">
              <a:xfrm>
                <a:off x="4258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40" name="Line 7205"/>
              <p:cNvSpPr>
                <a:spLocks noChangeShapeType="1"/>
              </p:cNvSpPr>
              <p:nvPr/>
            </p:nvSpPr>
            <p:spPr bwMode="auto">
              <a:xfrm flipV="1">
                <a:off x="4271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1" name="Line 7206"/>
              <p:cNvSpPr>
                <a:spLocks noChangeShapeType="1"/>
              </p:cNvSpPr>
              <p:nvPr/>
            </p:nvSpPr>
            <p:spPr bwMode="auto">
              <a:xfrm>
                <a:off x="4271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2" name="Line 7207"/>
              <p:cNvSpPr>
                <a:spLocks noChangeShapeType="1"/>
              </p:cNvSpPr>
              <p:nvPr/>
            </p:nvSpPr>
            <p:spPr bwMode="auto">
              <a:xfrm flipH="1">
                <a:off x="4264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3" name="Line 7208"/>
              <p:cNvSpPr>
                <a:spLocks noChangeShapeType="1"/>
              </p:cNvSpPr>
              <p:nvPr/>
            </p:nvSpPr>
            <p:spPr bwMode="auto">
              <a:xfrm>
                <a:off x="4271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" name="Rectangle 7209"/>
              <p:cNvSpPr>
                <a:spLocks noChangeArrowheads="1"/>
              </p:cNvSpPr>
              <p:nvPr/>
            </p:nvSpPr>
            <p:spPr bwMode="auto">
              <a:xfrm>
                <a:off x="4258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45" name="Line 7210"/>
              <p:cNvSpPr>
                <a:spLocks noChangeShapeType="1"/>
              </p:cNvSpPr>
              <p:nvPr/>
            </p:nvSpPr>
            <p:spPr bwMode="auto">
              <a:xfrm flipV="1">
                <a:off x="4271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6" name="Line 7211"/>
              <p:cNvSpPr>
                <a:spLocks noChangeShapeType="1"/>
              </p:cNvSpPr>
              <p:nvPr/>
            </p:nvSpPr>
            <p:spPr bwMode="auto">
              <a:xfrm>
                <a:off x="4271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7" name="Line 7212"/>
              <p:cNvSpPr>
                <a:spLocks noChangeShapeType="1"/>
              </p:cNvSpPr>
              <p:nvPr/>
            </p:nvSpPr>
            <p:spPr bwMode="auto">
              <a:xfrm flipH="1">
                <a:off x="4264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8" name="Line 7213"/>
              <p:cNvSpPr>
                <a:spLocks noChangeShapeType="1"/>
              </p:cNvSpPr>
              <p:nvPr/>
            </p:nvSpPr>
            <p:spPr bwMode="auto">
              <a:xfrm>
                <a:off x="4271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9" name="Rectangle 7214"/>
              <p:cNvSpPr>
                <a:spLocks noChangeArrowheads="1"/>
              </p:cNvSpPr>
              <p:nvPr/>
            </p:nvSpPr>
            <p:spPr bwMode="auto">
              <a:xfrm>
                <a:off x="4258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50" name="Line 7215"/>
              <p:cNvSpPr>
                <a:spLocks noChangeShapeType="1"/>
              </p:cNvSpPr>
              <p:nvPr/>
            </p:nvSpPr>
            <p:spPr bwMode="auto">
              <a:xfrm flipV="1">
                <a:off x="4271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1" name="Line 7216"/>
              <p:cNvSpPr>
                <a:spLocks noChangeShapeType="1"/>
              </p:cNvSpPr>
              <p:nvPr/>
            </p:nvSpPr>
            <p:spPr bwMode="auto">
              <a:xfrm>
                <a:off x="4271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2" name="Line 7217"/>
              <p:cNvSpPr>
                <a:spLocks noChangeShapeType="1"/>
              </p:cNvSpPr>
              <p:nvPr/>
            </p:nvSpPr>
            <p:spPr bwMode="auto">
              <a:xfrm flipH="1">
                <a:off x="4264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3" name="Line 7218"/>
              <p:cNvSpPr>
                <a:spLocks noChangeShapeType="1"/>
              </p:cNvSpPr>
              <p:nvPr/>
            </p:nvSpPr>
            <p:spPr bwMode="auto">
              <a:xfrm>
                <a:off x="4271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4" name="Rectangle 7219"/>
              <p:cNvSpPr>
                <a:spLocks noChangeArrowheads="1"/>
              </p:cNvSpPr>
              <p:nvPr/>
            </p:nvSpPr>
            <p:spPr bwMode="auto">
              <a:xfrm>
                <a:off x="4264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55" name="Line 7220"/>
              <p:cNvSpPr>
                <a:spLocks noChangeShapeType="1"/>
              </p:cNvSpPr>
              <p:nvPr/>
            </p:nvSpPr>
            <p:spPr bwMode="auto">
              <a:xfrm flipV="1">
                <a:off x="4277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6" name="Line 7221"/>
              <p:cNvSpPr>
                <a:spLocks noChangeShapeType="1"/>
              </p:cNvSpPr>
              <p:nvPr/>
            </p:nvSpPr>
            <p:spPr bwMode="auto">
              <a:xfrm>
                <a:off x="4277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7" name="Line 7222"/>
              <p:cNvSpPr>
                <a:spLocks noChangeShapeType="1"/>
              </p:cNvSpPr>
              <p:nvPr/>
            </p:nvSpPr>
            <p:spPr bwMode="auto">
              <a:xfrm flipH="1">
                <a:off x="4271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8" name="Line 7223"/>
              <p:cNvSpPr>
                <a:spLocks noChangeShapeType="1"/>
              </p:cNvSpPr>
              <p:nvPr/>
            </p:nvSpPr>
            <p:spPr bwMode="auto">
              <a:xfrm>
                <a:off x="4277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59" name="Rectangle 7224"/>
              <p:cNvSpPr>
                <a:spLocks noChangeArrowheads="1"/>
              </p:cNvSpPr>
              <p:nvPr/>
            </p:nvSpPr>
            <p:spPr bwMode="auto">
              <a:xfrm>
                <a:off x="4264" y="177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60" name="Line 7225"/>
              <p:cNvSpPr>
                <a:spLocks noChangeShapeType="1"/>
              </p:cNvSpPr>
              <p:nvPr/>
            </p:nvSpPr>
            <p:spPr bwMode="auto">
              <a:xfrm flipV="1">
                <a:off x="4277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1" name="Line 7226"/>
              <p:cNvSpPr>
                <a:spLocks noChangeShapeType="1"/>
              </p:cNvSpPr>
              <p:nvPr/>
            </p:nvSpPr>
            <p:spPr bwMode="auto">
              <a:xfrm>
                <a:off x="4277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2" name="Line 7227"/>
              <p:cNvSpPr>
                <a:spLocks noChangeShapeType="1"/>
              </p:cNvSpPr>
              <p:nvPr/>
            </p:nvSpPr>
            <p:spPr bwMode="auto">
              <a:xfrm flipH="1">
                <a:off x="4271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3" name="Line 7228"/>
              <p:cNvSpPr>
                <a:spLocks noChangeShapeType="1"/>
              </p:cNvSpPr>
              <p:nvPr/>
            </p:nvSpPr>
            <p:spPr bwMode="auto">
              <a:xfrm>
                <a:off x="4277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4" name="Rectangle 7229"/>
              <p:cNvSpPr>
                <a:spLocks noChangeArrowheads="1"/>
              </p:cNvSpPr>
              <p:nvPr/>
            </p:nvSpPr>
            <p:spPr bwMode="auto">
              <a:xfrm>
                <a:off x="4264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65" name="Line 7230"/>
              <p:cNvSpPr>
                <a:spLocks noChangeShapeType="1"/>
              </p:cNvSpPr>
              <p:nvPr/>
            </p:nvSpPr>
            <p:spPr bwMode="auto">
              <a:xfrm flipV="1">
                <a:off x="4277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6" name="Line 7231"/>
              <p:cNvSpPr>
                <a:spLocks noChangeShapeType="1"/>
              </p:cNvSpPr>
              <p:nvPr/>
            </p:nvSpPr>
            <p:spPr bwMode="auto">
              <a:xfrm>
                <a:off x="4277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7" name="Line 7232"/>
              <p:cNvSpPr>
                <a:spLocks noChangeShapeType="1"/>
              </p:cNvSpPr>
              <p:nvPr/>
            </p:nvSpPr>
            <p:spPr bwMode="auto">
              <a:xfrm flipH="1">
                <a:off x="4271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8" name="Line 7233"/>
              <p:cNvSpPr>
                <a:spLocks noChangeShapeType="1"/>
              </p:cNvSpPr>
              <p:nvPr/>
            </p:nvSpPr>
            <p:spPr bwMode="auto">
              <a:xfrm>
                <a:off x="4277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69" name="Rectangle 7234"/>
              <p:cNvSpPr>
                <a:spLocks noChangeArrowheads="1"/>
              </p:cNvSpPr>
              <p:nvPr/>
            </p:nvSpPr>
            <p:spPr bwMode="auto">
              <a:xfrm>
                <a:off x="4271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70" name="Line 7235"/>
              <p:cNvSpPr>
                <a:spLocks noChangeShapeType="1"/>
              </p:cNvSpPr>
              <p:nvPr/>
            </p:nvSpPr>
            <p:spPr bwMode="auto">
              <a:xfrm flipV="1">
                <a:off x="4284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1" name="Line 7236"/>
              <p:cNvSpPr>
                <a:spLocks noChangeShapeType="1"/>
              </p:cNvSpPr>
              <p:nvPr/>
            </p:nvSpPr>
            <p:spPr bwMode="auto">
              <a:xfrm>
                <a:off x="4284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2" name="Line 7237"/>
              <p:cNvSpPr>
                <a:spLocks noChangeShapeType="1"/>
              </p:cNvSpPr>
              <p:nvPr/>
            </p:nvSpPr>
            <p:spPr bwMode="auto">
              <a:xfrm flipH="1">
                <a:off x="4277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3" name="Line 7238"/>
              <p:cNvSpPr>
                <a:spLocks noChangeShapeType="1"/>
              </p:cNvSpPr>
              <p:nvPr/>
            </p:nvSpPr>
            <p:spPr bwMode="auto">
              <a:xfrm>
                <a:off x="4284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4" name="Rectangle 7239"/>
              <p:cNvSpPr>
                <a:spLocks noChangeArrowheads="1"/>
              </p:cNvSpPr>
              <p:nvPr/>
            </p:nvSpPr>
            <p:spPr bwMode="auto">
              <a:xfrm>
                <a:off x="4271" y="176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075" name="Line 7240"/>
              <p:cNvSpPr>
                <a:spLocks noChangeShapeType="1"/>
              </p:cNvSpPr>
              <p:nvPr/>
            </p:nvSpPr>
            <p:spPr bwMode="auto">
              <a:xfrm flipV="1">
                <a:off x="4284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76" name="Line 7241"/>
              <p:cNvSpPr>
                <a:spLocks noChangeShapeType="1"/>
              </p:cNvSpPr>
              <p:nvPr/>
            </p:nvSpPr>
            <p:spPr bwMode="auto">
              <a:xfrm>
                <a:off x="4284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6" name="Group 7242"/>
            <p:cNvGrpSpPr>
              <a:grpSpLocks/>
            </p:cNvGrpSpPr>
            <p:nvPr/>
          </p:nvGrpSpPr>
          <p:grpSpPr bwMode="auto">
            <a:xfrm>
              <a:off x="4271" y="1720"/>
              <a:ext cx="116" cy="115"/>
              <a:chOff x="4271" y="1720"/>
              <a:chExt cx="116" cy="115"/>
            </a:xfrm>
          </p:grpSpPr>
          <p:sp>
            <p:nvSpPr>
              <p:cNvPr id="22677" name="Line 7243"/>
              <p:cNvSpPr>
                <a:spLocks noChangeShapeType="1"/>
              </p:cNvSpPr>
              <p:nvPr/>
            </p:nvSpPr>
            <p:spPr bwMode="auto">
              <a:xfrm flipH="1">
                <a:off x="4277" y="17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8" name="Line 7244"/>
              <p:cNvSpPr>
                <a:spLocks noChangeShapeType="1"/>
              </p:cNvSpPr>
              <p:nvPr/>
            </p:nvSpPr>
            <p:spPr bwMode="auto">
              <a:xfrm>
                <a:off x="4284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9" name="Rectangle 7245"/>
              <p:cNvSpPr>
                <a:spLocks noChangeArrowheads="1"/>
              </p:cNvSpPr>
              <p:nvPr/>
            </p:nvSpPr>
            <p:spPr bwMode="auto">
              <a:xfrm>
                <a:off x="4271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80" name="Line 7246"/>
              <p:cNvSpPr>
                <a:spLocks noChangeShapeType="1"/>
              </p:cNvSpPr>
              <p:nvPr/>
            </p:nvSpPr>
            <p:spPr bwMode="auto">
              <a:xfrm flipV="1">
                <a:off x="4284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1" name="Line 7247"/>
              <p:cNvSpPr>
                <a:spLocks noChangeShapeType="1"/>
              </p:cNvSpPr>
              <p:nvPr/>
            </p:nvSpPr>
            <p:spPr bwMode="auto">
              <a:xfrm>
                <a:off x="4284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2" name="Line 7248"/>
              <p:cNvSpPr>
                <a:spLocks noChangeShapeType="1"/>
              </p:cNvSpPr>
              <p:nvPr/>
            </p:nvSpPr>
            <p:spPr bwMode="auto">
              <a:xfrm flipH="1">
                <a:off x="4277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3" name="Line 7249"/>
              <p:cNvSpPr>
                <a:spLocks noChangeShapeType="1"/>
              </p:cNvSpPr>
              <p:nvPr/>
            </p:nvSpPr>
            <p:spPr bwMode="auto">
              <a:xfrm>
                <a:off x="4284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4" name="Rectangle 7250"/>
              <p:cNvSpPr>
                <a:spLocks noChangeArrowheads="1"/>
              </p:cNvSpPr>
              <p:nvPr/>
            </p:nvSpPr>
            <p:spPr bwMode="auto">
              <a:xfrm>
                <a:off x="4277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85" name="Line 7251"/>
              <p:cNvSpPr>
                <a:spLocks noChangeShapeType="1"/>
              </p:cNvSpPr>
              <p:nvPr/>
            </p:nvSpPr>
            <p:spPr bwMode="auto">
              <a:xfrm flipV="1">
                <a:off x="4290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6" name="Line 7252"/>
              <p:cNvSpPr>
                <a:spLocks noChangeShapeType="1"/>
              </p:cNvSpPr>
              <p:nvPr/>
            </p:nvSpPr>
            <p:spPr bwMode="auto">
              <a:xfrm>
                <a:off x="4290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7" name="Line 7253"/>
              <p:cNvSpPr>
                <a:spLocks noChangeShapeType="1"/>
              </p:cNvSpPr>
              <p:nvPr/>
            </p:nvSpPr>
            <p:spPr bwMode="auto">
              <a:xfrm flipH="1">
                <a:off x="4284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8" name="Line 7254"/>
              <p:cNvSpPr>
                <a:spLocks noChangeShapeType="1"/>
              </p:cNvSpPr>
              <p:nvPr/>
            </p:nvSpPr>
            <p:spPr bwMode="auto">
              <a:xfrm>
                <a:off x="4290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89" name="Rectangle 7255"/>
              <p:cNvSpPr>
                <a:spLocks noChangeArrowheads="1"/>
              </p:cNvSpPr>
              <p:nvPr/>
            </p:nvSpPr>
            <p:spPr bwMode="auto">
              <a:xfrm>
                <a:off x="4277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90" name="Line 7256"/>
              <p:cNvSpPr>
                <a:spLocks noChangeShapeType="1"/>
              </p:cNvSpPr>
              <p:nvPr/>
            </p:nvSpPr>
            <p:spPr bwMode="auto">
              <a:xfrm flipV="1">
                <a:off x="4290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1" name="Line 7257"/>
              <p:cNvSpPr>
                <a:spLocks noChangeShapeType="1"/>
              </p:cNvSpPr>
              <p:nvPr/>
            </p:nvSpPr>
            <p:spPr bwMode="auto">
              <a:xfrm>
                <a:off x="4290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2" name="Line 7258"/>
              <p:cNvSpPr>
                <a:spLocks noChangeShapeType="1"/>
              </p:cNvSpPr>
              <p:nvPr/>
            </p:nvSpPr>
            <p:spPr bwMode="auto">
              <a:xfrm flipH="1">
                <a:off x="4284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3" name="Line 7259"/>
              <p:cNvSpPr>
                <a:spLocks noChangeShapeType="1"/>
              </p:cNvSpPr>
              <p:nvPr/>
            </p:nvSpPr>
            <p:spPr bwMode="auto">
              <a:xfrm>
                <a:off x="4290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4" name="Rectangle 7260"/>
              <p:cNvSpPr>
                <a:spLocks noChangeArrowheads="1"/>
              </p:cNvSpPr>
              <p:nvPr/>
            </p:nvSpPr>
            <p:spPr bwMode="auto">
              <a:xfrm>
                <a:off x="4277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95" name="Line 7261"/>
              <p:cNvSpPr>
                <a:spLocks noChangeShapeType="1"/>
              </p:cNvSpPr>
              <p:nvPr/>
            </p:nvSpPr>
            <p:spPr bwMode="auto">
              <a:xfrm flipV="1">
                <a:off x="4290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6" name="Line 7262"/>
              <p:cNvSpPr>
                <a:spLocks noChangeShapeType="1"/>
              </p:cNvSpPr>
              <p:nvPr/>
            </p:nvSpPr>
            <p:spPr bwMode="auto">
              <a:xfrm>
                <a:off x="4290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7" name="Line 7263"/>
              <p:cNvSpPr>
                <a:spLocks noChangeShapeType="1"/>
              </p:cNvSpPr>
              <p:nvPr/>
            </p:nvSpPr>
            <p:spPr bwMode="auto">
              <a:xfrm flipH="1">
                <a:off x="4284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8" name="Line 7264"/>
              <p:cNvSpPr>
                <a:spLocks noChangeShapeType="1"/>
              </p:cNvSpPr>
              <p:nvPr/>
            </p:nvSpPr>
            <p:spPr bwMode="auto">
              <a:xfrm>
                <a:off x="4290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99" name="Rectangle 7265"/>
              <p:cNvSpPr>
                <a:spLocks noChangeArrowheads="1"/>
              </p:cNvSpPr>
              <p:nvPr/>
            </p:nvSpPr>
            <p:spPr bwMode="auto">
              <a:xfrm>
                <a:off x="4284" y="179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00" name="Line 7266"/>
              <p:cNvSpPr>
                <a:spLocks noChangeShapeType="1"/>
              </p:cNvSpPr>
              <p:nvPr/>
            </p:nvSpPr>
            <p:spPr bwMode="auto">
              <a:xfrm flipV="1">
                <a:off x="4297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1" name="Line 7267"/>
              <p:cNvSpPr>
                <a:spLocks noChangeShapeType="1"/>
              </p:cNvSpPr>
              <p:nvPr/>
            </p:nvSpPr>
            <p:spPr bwMode="auto">
              <a:xfrm>
                <a:off x="4297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2" name="Line 7268"/>
              <p:cNvSpPr>
                <a:spLocks noChangeShapeType="1"/>
              </p:cNvSpPr>
              <p:nvPr/>
            </p:nvSpPr>
            <p:spPr bwMode="auto">
              <a:xfrm flipH="1">
                <a:off x="4290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3" name="Line 7269"/>
              <p:cNvSpPr>
                <a:spLocks noChangeShapeType="1"/>
              </p:cNvSpPr>
              <p:nvPr/>
            </p:nvSpPr>
            <p:spPr bwMode="auto">
              <a:xfrm>
                <a:off x="4297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4" name="Rectangle 7270"/>
              <p:cNvSpPr>
                <a:spLocks noChangeArrowheads="1"/>
              </p:cNvSpPr>
              <p:nvPr/>
            </p:nvSpPr>
            <p:spPr bwMode="auto">
              <a:xfrm>
                <a:off x="4284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05" name="Line 7271"/>
              <p:cNvSpPr>
                <a:spLocks noChangeShapeType="1"/>
              </p:cNvSpPr>
              <p:nvPr/>
            </p:nvSpPr>
            <p:spPr bwMode="auto">
              <a:xfrm flipV="1">
                <a:off x="4297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6" name="Line 7272"/>
              <p:cNvSpPr>
                <a:spLocks noChangeShapeType="1"/>
              </p:cNvSpPr>
              <p:nvPr/>
            </p:nvSpPr>
            <p:spPr bwMode="auto">
              <a:xfrm>
                <a:off x="4297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7" name="Line 7273"/>
              <p:cNvSpPr>
                <a:spLocks noChangeShapeType="1"/>
              </p:cNvSpPr>
              <p:nvPr/>
            </p:nvSpPr>
            <p:spPr bwMode="auto">
              <a:xfrm flipH="1">
                <a:off x="4290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8" name="Line 7274"/>
              <p:cNvSpPr>
                <a:spLocks noChangeShapeType="1"/>
              </p:cNvSpPr>
              <p:nvPr/>
            </p:nvSpPr>
            <p:spPr bwMode="auto">
              <a:xfrm>
                <a:off x="4297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09" name="Rectangle 7275"/>
              <p:cNvSpPr>
                <a:spLocks noChangeArrowheads="1"/>
              </p:cNvSpPr>
              <p:nvPr/>
            </p:nvSpPr>
            <p:spPr bwMode="auto">
              <a:xfrm>
                <a:off x="4284" y="180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10" name="Line 7276"/>
              <p:cNvSpPr>
                <a:spLocks noChangeShapeType="1"/>
              </p:cNvSpPr>
              <p:nvPr/>
            </p:nvSpPr>
            <p:spPr bwMode="auto">
              <a:xfrm flipV="1">
                <a:off x="4297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1" name="Line 7277"/>
              <p:cNvSpPr>
                <a:spLocks noChangeShapeType="1"/>
              </p:cNvSpPr>
              <p:nvPr/>
            </p:nvSpPr>
            <p:spPr bwMode="auto">
              <a:xfrm>
                <a:off x="4297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2" name="Line 7278"/>
              <p:cNvSpPr>
                <a:spLocks noChangeShapeType="1"/>
              </p:cNvSpPr>
              <p:nvPr/>
            </p:nvSpPr>
            <p:spPr bwMode="auto">
              <a:xfrm flipH="1">
                <a:off x="4290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3" name="Line 7279"/>
              <p:cNvSpPr>
                <a:spLocks noChangeShapeType="1"/>
              </p:cNvSpPr>
              <p:nvPr/>
            </p:nvSpPr>
            <p:spPr bwMode="auto">
              <a:xfrm>
                <a:off x="4297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4" name="Rectangle 7280"/>
              <p:cNvSpPr>
                <a:spLocks noChangeArrowheads="1"/>
              </p:cNvSpPr>
              <p:nvPr/>
            </p:nvSpPr>
            <p:spPr bwMode="auto">
              <a:xfrm>
                <a:off x="4290" y="176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15" name="Line 7281"/>
              <p:cNvSpPr>
                <a:spLocks noChangeShapeType="1"/>
              </p:cNvSpPr>
              <p:nvPr/>
            </p:nvSpPr>
            <p:spPr bwMode="auto">
              <a:xfrm flipV="1">
                <a:off x="4303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6" name="Line 7282"/>
              <p:cNvSpPr>
                <a:spLocks noChangeShapeType="1"/>
              </p:cNvSpPr>
              <p:nvPr/>
            </p:nvSpPr>
            <p:spPr bwMode="auto">
              <a:xfrm>
                <a:off x="4303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7" name="Line 7283"/>
              <p:cNvSpPr>
                <a:spLocks noChangeShapeType="1"/>
              </p:cNvSpPr>
              <p:nvPr/>
            </p:nvSpPr>
            <p:spPr bwMode="auto">
              <a:xfrm flipH="1">
                <a:off x="4297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8" name="Line 7284"/>
              <p:cNvSpPr>
                <a:spLocks noChangeShapeType="1"/>
              </p:cNvSpPr>
              <p:nvPr/>
            </p:nvSpPr>
            <p:spPr bwMode="auto">
              <a:xfrm>
                <a:off x="4303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19" name="Rectangle 7285"/>
              <p:cNvSpPr>
                <a:spLocks noChangeArrowheads="1"/>
              </p:cNvSpPr>
              <p:nvPr/>
            </p:nvSpPr>
            <p:spPr bwMode="auto">
              <a:xfrm>
                <a:off x="4290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20" name="Line 7286"/>
              <p:cNvSpPr>
                <a:spLocks noChangeShapeType="1"/>
              </p:cNvSpPr>
              <p:nvPr/>
            </p:nvSpPr>
            <p:spPr bwMode="auto">
              <a:xfrm flipV="1">
                <a:off x="4303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1" name="Line 7287"/>
              <p:cNvSpPr>
                <a:spLocks noChangeShapeType="1"/>
              </p:cNvSpPr>
              <p:nvPr/>
            </p:nvSpPr>
            <p:spPr bwMode="auto">
              <a:xfrm>
                <a:off x="4303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2" name="Line 7288"/>
              <p:cNvSpPr>
                <a:spLocks noChangeShapeType="1"/>
              </p:cNvSpPr>
              <p:nvPr/>
            </p:nvSpPr>
            <p:spPr bwMode="auto">
              <a:xfrm flipH="1">
                <a:off x="4297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3" name="Line 7289"/>
              <p:cNvSpPr>
                <a:spLocks noChangeShapeType="1"/>
              </p:cNvSpPr>
              <p:nvPr/>
            </p:nvSpPr>
            <p:spPr bwMode="auto">
              <a:xfrm>
                <a:off x="4303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4" name="Rectangle 7290"/>
              <p:cNvSpPr>
                <a:spLocks noChangeArrowheads="1"/>
              </p:cNvSpPr>
              <p:nvPr/>
            </p:nvSpPr>
            <p:spPr bwMode="auto">
              <a:xfrm>
                <a:off x="4290" y="179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25" name="Line 7291"/>
              <p:cNvSpPr>
                <a:spLocks noChangeShapeType="1"/>
              </p:cNvSpPr>
              <p:nvPr/>
            </p:nvSpPr>
            <p:spPr bwMode="auto">
              <a:xfrm flipV="1">
                <a:off x="4303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6" name="Line 7292"/>
              <p:cNvSpPr>
                <a:spLocks noChangeShapeType="1"/>
              </p:cNvSpPr>
              <p:nvPr/>
            </p:nvSpPr>
            <p:spPr bwMode="auto">
              <a:xfrm>
                <a:off x="4303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7" name="Line 7293"/>
              <p:cNvSpPr>
                <a:spLocks noChangeShapeType="1"/>
              </p:cNvSpPr>
              <p:nvPr/>
            </p:nvSpPr>
            <p:spPr bwMode="auto">
              <a:xfrm flipH="1">
                <a:off x="4297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8" name="Line 7294"/>
              <p:cNvSpPr>
                <a:spLocks noChangeShapeType="1"/>
              </p:cNvSpPr>
              <p:nvPr/>
            </p:nvSpPr>
            <p:spPr bwMode="auto">
              <a:xfrm>
                <a:off x="4303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29" name="Rectangle 7295"/>
              <p:cNvSpPr>
                <a:spLocks noChangeArrowheads="1"/>
              </p:cNvSpPr>
              <p:nvPr/>
            </p:nvSpPr>
            <p:spPr bwMode="auto">
              <a:xfrm>
                <a:off x="4290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30" name="Line 7296"/>
              <p:cNvSpPr>
                <a:spLocks noChangeShapeType="1"/>
              </p:cNvSpPr>
              <p:nvPr/>
            </p:nvSpPr>
            <p:spPr bwMode="auto">
              <a:xfrm flipV="1">
                <a:off x="4303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1" name="Line 7297"/>
              <p:cNvSpPr>
                <a:spLocks noChangeShapeType="1"/>
              </p:cNvSpPr>
              <p:nvPr/>
            </p:nvSpPr>
            <p:spPr bwMode="auto">
              <a:xfrm>
                <a:off x="4303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2" name="Line 7298"/>
              <p:cNvSpPr>
                <a:spLocks noChangeShapeType="1"/>
              </p:cNvSpPr>
              <p:nvPr/>
            </p:nvSpPr>
            <p:spPr bwMode="auto">
              <a:xfrm flipH="1">
                <a:off x="4297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3" name="Line 7299"/>
              <p:cNvSpPr>
                <a:spLocks noChangeShapeType="1"/>
              </p:cNvSpPr>
              <p:nvPr/>
            </p:nvSpPr>
            <p:spPr bwMode="auto">
              <a:xfrm>
                <a:off x="4303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4" name="Rectangle 7300"/>
              <p:cNvSpPr>
                <a:spLocks noChangeArrowheads="1"/>
              </p:cNvSpPr>
              <p:nvPr/>
            </p:nvSpPr>
            <p:spPr bwMode="auto">
              <a:xfrm>
                <a:off x="4297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35" name="Line 7301"/>
              <p:cNvSpPr>
                <a:spLocks noChangeShapeType="1"/>
              </p:cNvSpPr>
              <p:nvPr/>
            </p:nvSpPr>
            <p:spPr bwMode="auto">
              <a:xfrm flipV="1">
                <a:off x="430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6" name="Line 7302"/>
              <p:cNvSpPr>
                <a:spLocks noChangeShapeType="1"/>
              </p:cNvSpPr>
              <p:nvPr/>
            </p:nvSpPr>
            <p:spPr bwMode="auto">
              <a:xfrm>
                <a:off x="4309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" name="Line 7303"/>
              <p:cNvSpPr>
                <a:spLocks noChangeShapeType="1"/>
              </p:cNvSpPr>
              <p:nvPr/>
            </p:nvSpPr>
            <p:spPr bwMode="auto">
              <a:xfrm flipH="1">
                <a:off x="4303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8" name="Line 7304"/>
              <p:cNvSpPr>
                <a:spLocks noChangeShapeType="1"/>
              </p:cNvSpPr>
              <p:nvPr/>
            </p:nvSpPr>
            <p:spPr bwMode="auto">
              <a:xfrm>
                <a:off x="4309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9" name="Rectangle 7305"/>
              <p:cNvSpPr>
                <a:spLocks noChangeArrowheads="1"/>
              </p:cNvSpPr>
              <p:nvPr/>
            </p:nvSpPr>
            <p:spPr bwMode="auto">
              <a:xfrm>
                <a:off x="4297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40" name="Line 7306"/>
              <p:cNvSpPr>
                <a:spLocks noChangeShapeType="1"/>
              </p:cNvSpPr>
              <p:nvPr/>
            </p:nvSpPr>
            <p:spPr bwMode="auto">
              <a:xfrm flipV="1">
                <a:off x="4309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1" name="Line 7307"/>
              <p:cNvSpPr>
                <a:spLocks noChangeShapeType="1"/>
              </p:cNvSpPr>
              <p:nvPr/>
            </p:nvSpPr>
            <p:spPr bwMode="auto">
              <a:xfrm>
                <a:off x="4309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2" name="Line 7308"/>
              <p:cNvSpPr>
                <a:spLocks noChangeShapeType="1"/>
              </p:cNvSpPr>
              <p:nvPr/>
            </p:nvSpPr>
            <p:spPr bwMode="auto">
              <a:xfrm flipH="1">
                <a:off x="4303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3" name="Line 7309"/>
              <p:cNvSpPr>
                <a:spLocks noChangeShapeType="1"/>
              </p:cNvSpPr>
              <p:nvPr/>
            </p:nvSpPr>
            <p:spPr bwMode="auto">
              <a:xfrm>
                <a:off x="4309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4" name="Rectangle 7310"/>
              <p:cNvSpPr>
                <a:spLocks noChangeArrowheads="1"/>
              </p:cNvSpPr>
              <p:nvPr/>
            </p:nvSpPr>
            <p:spPr bwMode="auto">
              <a:xfrm>
                <a:off x="4297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45" name="Line 7311"/>
              <p:cNvSpPr>
                <a:spLocks noChangeShapeType="1"/>
              </p:cNvSpPr>
              <p:nvPr/>
            </p:nvSpPr>
            <p:spPr bwMode="auto">
              <a:xfrm flipV="1">
                <a:off x="4309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6" name="Line 7312"/>
              <p:cNvSpPr>
                <a:spLocks noChangeShapeType="1"/>
              </p:cNvSpPr>
              <p:nvPr/>
            </p:nvSpPr>
            <p:spPr bwMode="auto">
              <a:xfrm>
                <a:off x="4309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7" name="Line 7313"/>
              <p:cNvSpPr>
                <a:spLocks noChangeShapeType="1"/>
              </p:cNvSpPr>
              <p:nvPr/>
            </p:nvSpPr>
            <p:spPr bwMode="auto">
              <a:xfrm flipH="1">
                <a:off x="4303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8" name="Line 7314"/>
              <p:cNvSpPr>
                <a:spLocks noChangeShapeType="1"/>
              </p:cNvSpPr>
              <p:nvPr/>
            </p:nvSpPr>
            <p:spPr bwMode="auto">
              <a:xfrm>
                <a:off x="4309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49" name="Rectangle 7315"/>
              <p:cNvSpPr>
                <a:spLocks noChangeArrowheads="1"/>
              </p:cNvSpPr>
              <p:nvPr/>
            </p:nvSpPr>
            <p:spPr bwMode="auto">
              <a:xfrm>
                <a:off x="4303" y="1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50" name="Line 7316"/>
              <p:cNvSpPr>
                <a:spLocks noChangeShapeType="1"/>
              </p:cNvSpPr>
              <p:nvPr/>
            </p:nvSpPr>
            <p:spPr bwMode="auto">
              <a:xfrm flipV="1">
                <a:off x="4316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1" name="Line 7317"/>
              <p:cNvSpPr>
                <a:spLocks noChangeShapeType="1"/>
              </p:cNvSpPr>
              <p:nvPr/>
            </p:nvSpPr>
            <p:spPr bwMode="auto">
              <a:xfrm>
                <a:off x="4316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2" name="Line 7318"/>
              <p:cNvSpPr>
                <a:spLocks noChangeShapeType="1"/>
              </p:cNvSpPr>
              <p:nvPr/>
            </p:nvSpPr>
            <p:spPr bwMode="auto">
              <a:xfrm flipH="1">
                <a:off x="4309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3" name="Line 7319"/>
              <p:cNvSpPr>
                <a:spLocks noChangeShapeType="1"/>
              </p:cNvSpPr>
              <p:nvPr/>
            </p:nvSpPr>
            <p:spPr bwMode="auto">
              <a:xfrm>
                <a:off x="4316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4" name="Rectangle 7320"/>
              <p:cNvSpPr>
                <a:spLocks noChangeArrowheads="1"/>
              </p:cNvSpPr>
              <p:nvPr/>
            </p:nvSpPr>
            <p:spPr bwMode="auto">
              <a:xfrm>
                <a:off x="4303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55" name="Line 7321"/>
              <p:cNvSpPr>
                <a:spLocks noChangeShapeType="1"/>
              </p:cNvSpPr>
              <p:nvPr/>
            </p:nvSpPr>
            <p:spPr bwMode="auto">
              <a:xfrm flipV="1">
                <a:off x="4316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6" name="Line 7322"/>
              <p:cNvSpPr>
                <a:spLocks noChangeShapeType="1"/>
              </p:cNvSpPr>
              <p:nvPr/>
            </p:nvSpPr>
            <p:spPr bwMode="auto">
              <a:xfrm>
                <a:off x="4316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7" name="Line 7323"/>
              <p:cNvSpPr>
                <a:spLocks noChangeShapeType="1"/>
              </p:cNvSpPr>
              <p:nvPr/>
            </p:nvSpPr>
            <p:spPr bwMode="auto">
              <a:xfrm flipH="1">
                <a:off x="4309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8" name="Line 7324"/>
              <p:cNvSpPr>
                <a:spLocks noChangeShapeType="1"/>
              </p:cNvSpPr>
              <p:nvPr/>
            </p:nvSpPr>
            <p:spPr bwMode="auto">
              <a:xfrm>
                <a:off x="4316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59" name="Rectangle 7325"/>
              <p:cNvSpPr>
                <a:spLocks noChangeArrowheads="1"/>
              </p:cNvSpPr>
              <p:nvPr/>
            </p:nvSpPr>
            <p:spPr bwMode="auto">
              <a:xfrm>
                <a:off x="4303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60" name="Line 7326"/>
              <p:cNvSpPr>
                <a:spLocks noChangeShapeType="1"/>
              </p:cNvSpPr>
              <p:nvPr/>
            </p:nvSpPr>
            <p:spPr bwMode="auto">
              <a:xfrm flipV="1">
                <a:off x="4316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1" name="Line 7327"/>
              <p:cNvSpPr>
                <a:spLocks noChangeShapeType="1"/>
              </p:cNvSpPr>
              <p:nvPr/>
            </p:nvSpPr>
            <p:spPr bwMode="auto">
              <a:xfrm>
                <a:off x="4316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2" name="Line 7328"/>
              <p:cNvSpPr>
                <a:spLocks noChangeShapeType="1"/>
              </p:cNvSpPr>
              <p:nvPr/>
            </p:nvSpPr>
            <p:spPr bwMode="auto">
              <a:xfrm flipH="1">
                <a:off x="4309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3" name="Line 7329"/>
              <p:cNvSpPr>
                <a:spLocks noChangeShapeType="1"/>
              </p:cNvSpPr>
              <p:nvPr/>
            </p:nvSpPr>
            <p:spPr bwMode="auto">
              <a:xfrm>
                <a:off x="4316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4" name="Rectangle 7330"/>
              <p:cNvSpPr>
                <a:spLocks noChangeArrowheads="1"/>
              </p:cNvSpPr>
              <p:nvPr/>
            </p:nvSpPr>
            <p:spPr bwMode="auto">
              <a:xfrm>
                <a:off x="4309" y="179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65" name="Line 7331"/>
              <p:cNvSpPr>
                <a:spLocks noChangeShapeType="1"/>
              </p:cNvSpPr>
              <p:nvPr/>
            </p:nvSpPr>
            <p:spPr bwMode="auto">
              <a:xfrm flipV="1">
                <a:off x="432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6" name="Line 7332"/>
              <p:cNvSpPr>
                <a:spLocks noChangeShapeType="1"/>
              </p:cNvSpPr>
              <p:nvPr/>
            </p:nvSpPr>
            <p:spPr bwMode="auto">
              <a:xfrm>
                <a:off x="4322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7" name="Line 7333"/>
              <p:cNvSpPr>
                <a:spLocks noChangeShapeType="1"/>
              </p:cNvSpPr>
              <p:nvPr/>
            </p:nvSpPr>
            <p:spPr bwMode="auto">
              <a:xfrm flipH="1">
                <a:off x="4316" y="180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8" name="Line 7334"/>
              <p:cNvSpPr>
                <a:spLocks noChangeShapeType="1"/>
              </p:cNvSpPr>
              <p:nvPr/>
            </p:nvSpPr>
            <p:spPr bwMode="auto">
              <a:xfrm>
                <a:off x="4322" y="180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69" name="Rectangle 7335"/>
              <p:cNvSpPr>
                <a:spLocks noChangeArrowheads="1"/>
              </p:cNvSpPr>
              <p:nvPr/>
            </p:nvSpPr>
            <p:spPr bwMode="auto">
              <a:xfrm>
                <a:off x="4309" y="1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70" name="Line 7336"/>
              <p:cNvSpPr>
                <a:spLocks noChangeShapeType="1"/>
              </p:cNvSpPr>
              <p:nvPr/>
            </p:nvSpPr>
            <p:spPr bwMode="auto">
              <a:xfrm flipV="1">
                <a:off x="4322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1" name="Line 7337"/>
              <p:cNvSpPr>
                <a:spLocks noChangeShapeType="1"/>
              </p:cNvSpPr>
              <p:nvPr/>
            </p:nvSpPr>
            <p:spPr bwMode="auto">
              <a:xfrm>
                <a:off x="4322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2" name="Line 7338"/>
              <p:cNvSpPr>
                <a:spLocks noChangeShapeType="1"/>
              </p:cNvSpPr>
              <p:nvPr/>
            </p:nvSpPr>
            <p:spPr bwMode="auto">
              <a:xfrm flipH="1">
                <a:off x="4316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3" name="Line 7339"/>
              <p:cNvSpPr>
                <a:spLocks noChangeShapeType="1"/>
              </p:cNvSpPr>
              <p:nvPr/>
            </p:nvSpPr>
            <p:spPr bwMode="auto">
              <a:xfrm>
                <a:off x="4322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4" name="Rectangle 7340"/>
              <p:cNvSpPr>
                <a:spLocks noChangeArrowheads="1"/>
              </p:cNvSpPr>
              <p:nvPr/>
            </p:nvSpPr>
            <p:spPr bwMode="auto">
              <a:xfrm>
                <a:off x="4309" y="1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75" name="Line 7341"/>
              <p:cNvSpPr>
                <a:spLocks noChangeShapeType="1"/>
              </p:cNvSpPr>
              <p:nvPr/>
            </p:nvSpPr>
            <p:spPr bwMode="auto">
              <a:xfrm flipV="1">
                <a:off x="4322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6" name="Line 7342"/>
              <p:cNvSpPr>
                <a:spLocks noChangeShapeType="1"/>
              </p:cNvSpPr>
              <p:nvPr/>
            </p:nvSpPr>
            <p:spPr bwMode="auto">
              <a:xfrm>
                <a:off x="432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7" name="Line 7343"/>
              <p:cNvSpPr>
                <a:spLocks noChangeShapeType="1"/>
              </p:cNvSpPr>
              <p:nvPr/>
            </p:nvSpPr>
            <p:spPr bwMode="auto">
              <a:xfrm flipH="1">
                <a:off x="4316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8" name="Line 7344"/>
              <p:cNvSpPr>
                <a:spLocks noChangeShapeType="1"/>
              </p:cNvSpPr>
              <p:nvPr/>
            </p:nvSpPr>
            <p:spPr bwMode="auto">
              <a:xfrm>
                <a:off x="4322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79" name="Rectangle 7345"/>
              <p:cNvSpPr>
                <a:spLocks noChangeArrowheads="1"/>
              </p:cNvSpPr>
              <p:nvPr/>
            </p:nvSpPr>
            <p:spPr bwMode="auto">
              <a:xfrm>
                <a:off x="4316" y="176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80" name="Line 7346"/>
              <p:cNvSpPr>
                <a:spLocks noChangeShapeType="1"/>
              </p:cNvSpPr>
              <p:nvPr/>
            </p:nvSpPr>
            <p:spPr bwMode="auto">
              <a:xfrm flipV="1">
                <a:off x="4329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1" name="Line 7347"/>
              <p:cNvSpPr>
                <a:spLocks noChangeShapeType="1"/>
              </p:cNvSpPr>
              <p:nvPr/>
            </p:nvSpPr>
            <p:spPr bwMode="auto">
              <a:xfrm>
                <a:off x="4329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2" name="Line 7348"/>
              <p:cNvSpPr>
                <a:spLocks noChangeShapeType="1"/>
              </p:cNvSpPr>
              <p:nvPr/>
            </p:nvSpPr>
            <p:spPr bwMode="auto">
              <a:xfrm flipH="1">
                <a:off x="4322" y="17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3" name="Line 7349"/>
              <p:cNvSpPr>
                <a:spLocks noChangeShapeType="1"/>
              </p:cNvSpPr>
              <p:nvPr/>
            </p:nvSpPr>
            <p:spPr bwMode="auto">
              <a:xfrm>
                <a:off x="4329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4" name="Rectangle 7350"/>
              <p:cNvSpPr>
                <a:spLocks noChangeArrowheads="1"/>
              </p:cNvSpPr>
              <p:nvPr/>
            </p:nvSpPr>
            <p:spPr bwMode="auto">
              <a:xfrm>
                <a:off x="4316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85" name="Line 7351"/>
              <p:cNvSpPr>
                <a:spLocks noChangeShapeType="1"/>
              </p:cNvSpPr>
              <p:nvPr/>
            </p:nvSpPr>
            <p:spPr bwMode="auto">
              <a:xfrm flipV="1">
                <a:off x="4329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6" name="Line 7352"/>
              <p:cNvSpPr>
                <a:spLocks noChangeShapeType="1"/>
              </p:cNvSpPr>
              <p:nvPr/>
            </p:nvSpPr>
            <p:spPr bwMode="auto">
              <a:xfrm>
                <a:off x="4329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7" name="Line 7353"/>
              <p:cNvSpPr>
                <a:spLocks noChangeShapeType="1"/>
              </p:cNvSpPr>
              <p:nvPr/>
            </p:nvSpPr>
            <p:spPr bwMode="auto">
              <a:xfrm flipH="1">
                <a:off x="4322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8" name="Line 7354"/>
              <p:cNvSpPr>
                <a:spLocks noChangeShapeType="1"/>
              </p:cNvSpPr>
              <p:nvPr/>
            </p:nvSpPr>
            <p:spPr bwMode="auto">
              <a:xfrm>
                <a:off x="4329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89" name="Rectangle 7355"/>
              <p:cNvSpPr>
                <a:spLocks noChangeArrowheads="1"/>
              </p:cNvSpPr>
              <p:nvPr/>
            </p:nvSpPr>
            <p:spPr bwMode="auto">
              <a:xfrm>
                <a:off x="4316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90" name="Line 7356"/>
              <p:cNvSpPr>
                <a:spLocks noChangeShapeType="1"/>
              </p:cNvSpPr>
              <p:nvPr/>
            </p:nvSpPr>
            <p:spPr bwMode="auto">
              <a:xfrm flipV="1">
                <a:off x="4329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1" name="Line 7357"/>
              <p:cNvSpPr>
                <a:spLocks noChangeShapeType="1"/>
              </p:cNvSpPr>
              <p:nvPr/>
            </p:nvSpPr>
            <p:spPr bwMode="auto">
              <a:xfrm>
                <a:off x="4329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2" name="Line 7358"/>
              <p:cNvSpPr>
                <a:spLocks noChangeShapeType="1"/>
              </p:cNvSpPr>
              <p:nvPr/>
            </p:nvSpPr>
            <p:spPr bwMode="auto">
              <a:xfrm flipH="1">
                <a:off x="4322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3" name="Line 7359"/>
              <p:cNvSpPr>
                <a:spLocks noChangeShapeType="1"/>
              </p:cNvSpPr>
              <p:nvPr/>
            </p:nvSpPr>
            <p:spPr bwMode="auto">
              <a:xfrm>
                <a:off x="4329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4" name="Rectangle 7360"/>
              <p:cNvSpPr>
                <a:spLocks noChangeArrowheads="1"/>
              </p:cNvSpPr>
              <p:nvPr/>
            </p:nvSpPr>
            <p:spPr bwMode="auto">
              <a:xfrm>
                <a:off x="4322" y="177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795" name="Line 7361"/>
              <p:cNvSpPr>
                <a:spLocks noChangeShapeType="1"/>
              </p:cNvSpPr>
              <p:nvPr/>
            </p:nvSpPr>
            <p:spPr bwMode="auto">
              <a:xfrm flipV="1">
                <a:off x="4335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6" name="Line 7362"/>
              <p:cNvSpPr>
                <a:spLocks noChangeShapeType="1"/>
              </p:cNvSpPr>
              <p:nvPr/>
            </p:nvSpPr>
            <p:spPr bwMode="auto">
              <a:xfrm>
                <a:off x="4335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7" name="Line 7363"/>
              <p:cNvSpPr>
                <a:spLocks noChangeShapeType="1"/>
              </p:cNvSpPr>
              <p:nvPr/>
            </p:nvSpPr>
            <p:spPr bwMode="auto">
              <a:xfrm flipH="1">
                <a:off x="4329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8" name="Line 7364"/>
              <p:cNvSpPr>
                <a:spLocks noChangeShapeType="1"/>
              </p:cNvSpPr>
              <p:nvPr/>
            </p:nvSpPr>
            <p:spPr bwMode="auto">
              <a:xfrm>
                <a:off x="4335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99" name="Rectangle 7365"/>
              <p:cNvSpPr>
                <a:spLocks noChangeArrowheads="1"/>
              </p:cNvSpPr>
              <p:nvPr/>
            </p:nvSpPr>
            <p:spPr bwMode="auto">
              <a:xfrm>
                <a:off x="4322" y="177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00" name="Line 7366"/>
              <p:cNvSpPr>
                <a:spLocks noChangeShapeType="1"/>
              </p:cNvSpPr>
              <p:nvPr/>
            </p:nvSpPr>
            <p:spPr bwMode="auto">
              <a:xfrm flipV="1">
                <a:off x="4335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1" name="Line 7367"/>
              <p:cNvSpPr>
                <a:spLocks noChangeShapeType="1"/>
              </p:cNvSpPr>
              <p:nvPr/>
            </p:nvSpPr>
            <p:spPr bwMode="auto">
              <a:xfrm>
                <a:off x="4335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2" name="Line 7368"/>
              <p:cNvSpPr>
                <a:spLocks noChangeShapeType="1"/>
              </p:cNvSpPr>
              <p:nvPr/>
            </p:nvSpPr>
            <p:spPr bwMode="auto">
              <a:xfrm flipH="1">
                <a:off x="4329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3" name="Line 7369"/>
              <p:cNvSpPr>
                <a:spLocks noChangeShapeType="1"/>
              </p:cNvSpPr>
              <p:nvPr/>
            </p:nvSpPr>
            <p:spPr bwMode="auto">
              <a:xfrm>
                <a:off x="4335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4" name="Rectangle 7370"/>
              <p:cNvSpPr>
                <a:spLocks noChangeArrowheads="1"/>
              </p:cNvSpPr>
              <p:nvPr/>
            </p:nvSpPr>
            <p:spPr bwMode="auto">
              <a:xfrm>
                <a:off x="4322" y="1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05" name="Line 7371"/>
              <p:cNvSpPr>
                <a:spLocks noChangeShapeType="1"/>
              </p:cNvSpPr>
              <p:nvPr/>
            </p:nvSpPr>
            <p:spPr bwMode="auto">
              <a:xfrm flipV="1">
                <a:off x="4335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6" name="Line 7372"/>
              <p:cNvSpPr>
                <a:spLocks noChangeShapeType="1"/>
              </p:cNvSpPr>
              <p:nvPr/>
            </p:nvSpPr>
            <p:spPr bwMode="auto">
              <a:xfrm>
                <a:off x="4335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7" name="Line 7373"/>
              <p:cNvSpPr>
                <a:spLocks noChangeShapeType="1"/>
              </p:cNvSpPr>
              <p:nvPr/>
            </p:nvSpPr>
            <p:spPr bwMode="auto">
              <a:xfrm flipH="1">
                <a:off x="4329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8" name="Line 7374"/>
              <p:cNvSpPr>
                <a:spLocks noChangeShapeType="1"/>
              </p:cNvSpPr>
              <p:nvPr/>
            </p:nvSpPr>
            <p:spPr bwMode="auto">
              <a:xfrm>
                <a:off x="4335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09" name="Rectangle 7375"/>
              <p:cNvSpPr>
                <a:spLocks noChangeArrowheads="1"/>
              </p:cNvSpPr>
              <p:nvPr/>
            </p:nvSpPr>
            <p:spPr bwMode="auto">
              <a:xfrm>
                <a:off x="4329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10" name="Line 7376"/>
              <p:cNvSpPr>
                <a:spLocks noChangeShapeType="1"/>
              </p:cNvSpPr>
              <p:nvPr/>
            </p:nvSpPr>
            <p:spPr bwMode="auto">
              <a:xfrm flipV="1">
                <a:off x="4342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1" name="Line 7377"/>
              <p:cNvSpPr>
                <a:spLocks noChangeShapeType="1"/>
              </p:cNvSpPr>
              <p:nvPr/>
            </p:nvSpPr>
            <p:spPr bwMode="auto">
              <a:xfrm>
                <a:off x="4342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2" name="Line 7378"/>
              <p:cNvSpPr>
                <a:spLocks noChangeShapeType="1"/>
              </p:cNvSpPr>
              <p:nvPr/>
            </p:nvSpPr>
            <p:spPr bwMode="auto">
              <a:xfrm flipH="1">
                <a:off x="4335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3" name="Line 7379"/>
              <p:cNvSpPr>
                <a:spLocks noChangeShapeType="1"/>
              </p:cNvSpPr>
              <p:nvPr/>
            </p:nvSpPr>
            <p:spPr bwMode="auto">
              <a:xfrm>
                <a:off x="4342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4" name="Rectangle 7380"/>
              <p:cNvSpPr>
                <a:spLocks noChangeArrowheads="1"/>
              </p:cNvSpPr>
              <p:nvPr/>
            </p:nvSpPr>
            <p:spPr bwMode="auto">
              <a:xfrm>
                <a:off x="4329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15" name="Line 7381"/>
              <p:cNvSpPr>
                <a:spLocks noChangeShapeType="1"/>
              </p:cNvSpPr>
              <p:nvPr/>
            </p:nvSpPr>
            <p:spPr bwMode="auto">
              <a:xfrm flipV="1">
                <a:off x="4342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6" name="Line 7382"/>
              <p:cNvSpPr>
                <a:spLocks noChangeShapeType="1"/>
              </p:cNvSpPr>
              <p:nvPr/>
            </p:nvSpPr>
            <p:spPr bwMode="auto">
              <a:xfrm>
                <a:off x="4342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7" name="Line 7383"/>
              <p:cNvSpPr>
                <a:spLocks noChangeShapeType="1"/>
              </p:cNvSpPr>
              <p:nvPr/>
            </p:nvSpPr>
            <p:spPr bwMode="auto">
              <a:xfrm flipH="1">
                <a:off x="4335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8" name="Line 7384"/>
              <p:cNvSpPr>
                <a:spLocks noChangeShapeType="1"/>
              </p:cNvSpPr>
              <p:nvPr/>
            </p:nvSpPr>
            <p:spPr bwMode="auto">
              <a:xfrm>
                <a:off x="4342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19" name="Rectangle 7385"/>
              <p:cNvSpPr>
                <a:spLocks noChangeArrowheads="1"/>
              </p:cNvSpPr>
              <p:nvPr/>
            </p:nvSpPr>
            <p:spPr bwMode="auto">
              <a:xfrm>
                <a:off x="4329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20" name="Line 7386"/>
              <p:cNvSpPr>
                <a:spLocks noChangeShapeType="1"/>
              </p:cNvSpPr>
              <p:nvPr/>
            </p:nvSpPr>
            <p:spPr bwMode="auto">
              <a:xfrm flipV="1">
                <a:off x="4342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1" name="Line 7387"/>
              <p:cNvSpPr>
                <a:spLocks noChangeShapeType="1"/>
              </p:cNvSpPr>
              <p:nvPr/>
            </p:nvSpPr>
            <p:spPr bwMode="auto">
              <a:xfrm>
                <a:off x="4342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2" name="Line 7388"/>
              <p:cNvSpPr>
                <a:spLocks noChangeShapeType="1"/>
              </p:cNvSpPr>
              <p:nvPr/>
            </p:nvSpPr>
            <p:spPr bwMode="auto">
              <a:xfrm flipH="1">
                <a:off x="4335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3" name="Line 7389"/>
              <p:cNvSpPr>
                <a:spLocks noChangeShapeType="1"/>
              </p:cNvSpPr>
              <p:nvPr/>
            </p:nvSpPr>
            <p:spPr bwMode="auto">
              <a:xfrm>
                <a:off x="4342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4" name="Rectangle 7390"/>
              <p:cNvSpPr>
                <a:spLocks noChangeArrowheads="1"/>
              </p:cNvSpPr>
              <p:nvPr/>
            </p:nvSpPr>
            <p:spPr bwMode="auto">
              <a:xfrm>
                <a:off x="4335" y="1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25" name="Line 7391"/>
              <p:cNvSpPr>
                <a:spLocks noChangeShapeType="1"/>
              </p:cNvSpPr>
              <p:nvPr/>
            </p:nvSpPr>
            <p:spPr bwMode="auto">
              <a:xfrm flipV="1">
                <a:off x="4348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6" name="Line 7392"/>
              <p:cNvSpPr>
                <a:spLocks noChangeShapeType="1"/>
              </p:cNvSpPr>
              <p:nvPr/>
            </p:nvSpPr>
            <p:spPr bwMode="auto">
              <a:xfrm>
                <a:off x="4348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7" name="Line 7393"/>
              <p:cNvSpPr>
                <a:spLocks noChangeShapeType="1"/>
              </p:cNvSpPr>
              <p:nvPr/>
            </p:nvSpPr>
            <p:spPr bwMode="auto">
              <a:xfrm flipH="1">
                <a:off x="4342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8" name="Line 7394"/>
              <p:cNvSpPr>
                <a:spLocks noChangeShapeType="1"/>
              </p:cNvSpPr>
              <p:nvPr/>
            </p:nvSpPr>
            <p:spPr bwMode="auto">
              <a:xfrm>
                <a:off x="4348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29" name="Rectangle 7395"/>
              <p:cNvSpPr>
                <a:spLocks noChangeArrowheads="1"/>
              </p:cNvSpPr>
              <p:nvPr/>
            </p:nvSpPr>
            <p:spPr bwMode="auto">
              <a:xfrm>
                <a:off x="4335" y="1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30" name="Line 7396"/>
              <p:cNvSpPr>
                <a:spLocks noChangeShapeType="1"/>
              </p:cNvSpPr>
              <p:nvPr/>
            </p:nvSpPr>
            <p:spPr bwMode="auto">
              <a:xfrm flipV="1">
                <a:off x="4348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1" name="Line 7397"/>
              <p:cNvSpPr>
                <a:spLocks noChangeShapeType="1"/>
              </p:cNvSpPr>
              <p:nvPr/>
            </p:nvSpPr>
            <p:spPr bwMode="auto">
              <a:xfrm>
                <a:off x="4348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2" name="Line 7398"/>
              <p:cNvSpPr>
                <a:spLocks noChangeShapeType="1"/>
              </p:cNvSpPr>
              <p:nvPr/>
            </p:nvSpPr>
            <p:spPr bwMode="auto">
              <a:xfrm flipH="1">
                <a:off x="4342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3" name="Line 7399"/>
              <p:cNvSpPr>
                <a:spLocks noChangeShapeType="1"/>
              </p:cNvSpPr>
              <p:nvPr/>
            </p:nvSpPr>
            <p:spPr bwMode="auto">
              <a:xfrm>
                <a:off x="4348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4" name="Rectangle 7400"/>
              <p:cNvSpPr>
                <a:spLocks noChangeArrowheads="1"/>
              </p:cNvSpPr>
              <p:nvPr/>
            </p:nvSpPr>
            <p:spPr bwMode="auto">
              <a:xfrm>
                <a:off x="4335" y="1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35" name="Line 7401"/>
              <p:cNvSpPr>
                <a:spLocks noChangeShapeType="1"/>
              </p:cNvSpPr>
              <p:nvPr/>
            </p:nvSpPr>
            <p:spPr bwMode="auto">
              <a:xfrm flipV="1">
                <a:off x="4348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6" name="Line 7402"/>
              <p:cNvSpPr>
                <a:spLocks noChangeShapeType="1"/>
              </p:cNvSpPr>
              <p:nvPr/>
            </p:nvSpPr>
            <p:spPr bwMode="auto">
              <a:xfrm>
                <a:off x="4348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7" name="Line 7403"/>
              <p:cNvSpPr>
                <a:spLocks noChangeShapeType="1"/>
              </p:cNvSpPr>
              <p:nvPr/>
            </p:nvSpPr>
            <p:spPr bwMode="auto">
              <a:xfrm flipH="1">
                <a:off x="4342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8" name="Line 7404"/>
              <p:cNvSpPr>
                <a:spLocks noChangeShapeType="1"/>
              </p:cNvSpPr>
              <p:nvPr/>
            </p:nvSpPr>
            <p:spPr bwMode="auto">
              <a:xfrm>
                <a:off x="4348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9" name="Rectangle 7405"/>
              <p:cNvSpPr>
                <a:spLocks noChangeArrowheads="1"/>
              </p:cNvSpPr>
              <p:nvPr/>
            </p:nvSpPr>
            <p:spPr bwMode="auto">
              <a:xfrm>
                <a:off x="4342" y="1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40" name="Line 7406"/>
              <p:cNvSpPr>
                <a:spLocks noChangeShapeType="1"/>
              </p:cNvSpPr>
              <p:nvPr/>
            </p:nvSpPr>
            <p:spPr bwMode="auto">
              <a:xfrm flipV="1">
                <a:off x="4355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1" name="Line 7407"/>
              <p:cNvSpPr>
                <a:spLocks noChangeShapeType="1"/>
              </p:cNvSpPr>
              <p:nvPr/>
            </p:nvSpPr>
            <p:spPr bwMode="auto">
              <a:xfrm>
                <a:off x="4355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2" name="Line 7408"/>
              <p:cNvSpPr>
                <a:spLocks noChangeShapeType="1"/>
              </p:cNvSpPr>
              <p:nvPr/>
            </p:nvSpPr>
            <p:spPr bwMode="auto">
              <a:xfrm flipH="1">
                <a:off x="4348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3" name="Line 7409"/>
              <p:cNvSpPr>
                <a:spLocks noChangeShapeType="1"/>
              </p:cNvSpPr>
              <p:nvPr/>
            </p:nvSpPr>
            <p:spPr bwMode="auto">
              <a:xfrm>
                <a:off x="4355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4" name="Rectangle 7410"/>
              <p:cNvSpPr>
                <a:spLocks noChangeArrowheads="1"/>
              </p:cNvSpPr>
              <p:nvPr/>
            </p:nvSpPr>
            <p:spPr bwMode="auto">
              <a:xfrm>
                <a:off x="4342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45" name="Line 7411"/>
              <p:cNvSpPr>
                <a:spLocks noChangeShapeType="1"/>
              </p:cNvSpPr>
              <p:nvPr/>
            </p:nvSpPr>
            <p:spPr bwMode="auto">
              <a:xfrm flipV="1">
                <a:off x="4355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6" name="Line 7412"/>
              <p:cNvSpPr>
                <a:spLocks noChangeShapeType="1"/>
              </p:cNvSpPr>
              <p:nvPr/>
            </p:nvSpPr>
            <p:spPr bwMode="auto">
              <a:xfrm>
                <a:off x="4355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7" name="Line 7413"/>
              <p:cNvSpPr>
                <a:spLocks noChangeShapeType="1"/>
              </p:cNvSpPr>
              <p:nvPr/>
            </p:nvSpPr>
            <p:spPr bwMode="auto">
              <a:xfrm flipH="1">
                <a:off x="4348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8" name="Line 7414"/>
              <p:cNvSpPr>
                <a:spLocks noChangeShapeType="1"/>
              </p:cNvSpPr>
              <p:nvPr/>
            </p:nvSpPr>
            <p:spPr bwMode="auto">
              <a:xfrm>
                <a:off x="4355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9" name="Rectangle 7415"/>
              <p:cNvSpPr>
                <a:spLocks noChangeArrowheads="1"/>
              </p:cNvSpPr>
              <p:nvPr/>
            </p:nvSpPr>
            <p:spPr bwMode="auto">
              <a:xfrm>
                <a:off x="4342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50" name="Line 7416"/>
              <p:cNvSpPr>
                <a:spLocks noChangeShapeType="1"/>
              </p:cNvSpPr>
              <p:nvPr/>
            </p:nvSpPr>
            <p:spPr bwMode="auto">
              <a:xfrm flipV="1">
                <a:off x="4355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1" name="Line 7417"/>
              <p:cNvSpPr>
                <a:spLocks noChangeShapeType="1"/>
              </p:cNvSpPr>
              <p:nvPr/>
            </p:nvSpPr>
            <p:spPr bwMode="auto">
              <a:xfrm>
                <a:off x="4355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2" name="Line 7418"/>
              <p:cNvSpPr>
                <a:spLocks noChangeShapeType="1"/>
              </p:cNvSpPr>
              <p:nvPr/>
            </p:nvSpPr>
            <p:spPr bwMode="auto">
              <a:xfrm flipH="1">
                <a:off x="4348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3" name="Line 7419"/>
              <p:cNvSpPr>
                <a:spLocks noChangeShapeType="1"/>
              </p:cNvSpPr>
              <p:nvPr/>
            </p:nvSpPr>
            <p:spPr bwMode="auto">
              <a:xfrm>
                <a:off x="4355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4" name="Rectangle 7420"/>
              <p:cNvSpPr>
                <a:spLocks noChangeArrowheads="1"/>
              </p:cNvSpPr>
              <p:nvPr/>
            </p:nvSpPr>
            <p:spPr bwMode="auto">
              <a:xfrm>
                <a:off x="4348" y="1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55" name="Line 7421"/>
              <p:cNvSpPr>
                <a:spLocks noChangeShapeType="1"/>
              </p:cNvSpPr>
              <p:nvPr/>
            </p:nvSpPr>
            <p:spPr bwMode="auto">
              <a:xfrm flipV="1">
                <a:off x="4361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6" name="Line 7422"/>
              <p:cNvSpPr>
                <a:spLocks noChangeShapeType="1"/>
              </p:cNvSpPr>
              <p:nvPr/>
            </p:nvSpPr>
            <p:spPr bwMode="auto">
              <a:xfrm>
                <a:off x="4361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7" name="Line 7423"/>
              <p:cNvSpPr>
                <a:spLocks noChangeShapeType="1"/>
              </p:cNvSpPr>
              <p:nvPr/>
            </p:nvSpPr>
            <p:spPr bwMode="auto">
              <a:xfrm flipH="1">
                <a:off x="4355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8" name="Line 7424"/>
              <p:cNvSpPr>
                <a:spLocks noChangeShapeType="1"/>
              </p:cNvSpPr>
              <p:nvPr/>
            </p:nvSpPr>
            <p:spPr bwMode="auto">
              <a:xfrm>
                <a:off x="4361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59" name="Rectangle 7425"/>
              <p:cNvSpPr>
                <a:spLocks noChangeArrowheads="1"/>
              </p:cNvSpPr>
              <p:nvPr/>
            </p:nvSpPr>
            <p:spPr bwMode="auto">
              <a:xfrm>
                <a:off x="4348" y="176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60" name="Line 7426"/>
              <p:cNvSpPr>
                <a:spLocks noChangeShapeType="1"/>
              </p:cNvSpPr>
              <p:nvPr/>
            </p:nvSpPr>
            <p:spPr bwMode="auto">
              <a:xfrm flipV="1">
                <a:off x="4361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1" name="Line 7427"/>
              <p:cNvSpPr>
                <a:spLocks noChangeShapeType="1"/>
              </p:cNvSpPr>
              <p:nvPr/>
            </p:nvSpPr>
            <p:spPr bwMode="auto">
              <a:xfrm>
                <a:off x="4361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2" name="Line 7428"/>
              <p:cNvSpPr>
                <a:spLocks noChangeShapeType="1"/>
              </p:cNvSpPr>
              <p:nvPr/>
            </p:nvSpPr>
            <p:spPr bwMode="auto">
              <a:xfrm flipH="1">
                <a:off x="4355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3" name="Line 7429"/>
              <p:cNvSpPr>
                <a:spLocks noChangeShapeType="1"/>
              </p:cNvSpPr>
              <p:nvPr/>
            </p:nvSpPr>
            <p:spPr bwMode="auto">
              <a:xfrm>
                <a:off x="4361" y="17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4" name="Rectangle 7430"/>
              <p:cNvSpPr>
                <a:spLocks noChangeArrowheads="1"/>
              </p:cNvSpPr>
              <p:nvPr/>
            </p:nvSpPr>
            <p:spPr bwMode="auto">
              <a:xfrm>
                <a:off x="4348" y="180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65" name="Line 7431"/>
              <p:cNvSpPr>
                <a:spLocks noChangeShapeType="1"/>
              </p:cNvSpPr>
              <p:nvPr/>
            </p:nvSpPr>
            <p:spPr bwMode="auto">
              <a:xfrm flipV="1">
                <a:off x="4361" y="180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6" name="Line 7432"/>
              <p:cNvSpPr>
                <a:spLocks noChangeShapeType="1"/>
              </p:cNvSpPr>
              <p:nvPr/>
            </p:nvSpPr>
            <p:spPr bwMode="auto">
              <a:xfrm>
                <a:off x="4361" y="181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7" name="Line 7433"/>
              <p:cNvSpPr>
                <a:spLocks noChangeShapeType="1"/>
              </p:cNvSpPr>
              <p:nvPr/>
            </p:nvSpPr>
            <p:spPr bwMode="auto">
              <a:xfrm flipH="1">
                <a:off x="4355" y="181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8" name="Line 7434"/>
              <p:cNvSpPr>
                <a:spLocks noChangeShapeType="1"/>
              </p:cNvSpPr>
              <p:nvPr/>
            </p:nvSpPr>
            <p:spPr bwMode="auto">
              <a:xfrm>
                <a:off x="4361" y="181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69" name="Rectangle 7435"/>
              <p:cNvSpPr>
                <a:spLocks noChangeArrowheads="1"/>
              </p:cNvSpPr>
              <p:nvPr/>
            </p:nvSpPr>
            <p:spPr bwMode="auto">
              <a:xfrm>
                <a:off x="4355" y="1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70" name="Line 7436"/>
              <p:cNvSpPr>
                <a:spLocks noChangeShapeType="1"/>
              </p:cNvSpPr>
              <p:nvPr/>
            </p:nvSpPr>
            <p:spPr bwMode="auto">
              <a:xfrm flipV="1">
                <a:off x="4368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1" name="Line 7437"/>
              <p:cNvSpPr>
                <a:spLocks noChangeShapeType="1"/>
              </p:cNvSpPr>
              <p:nvPr/>
            </p:nvSpPr>
            <p:spPr bwMode="auto">
              <a:xfrm>
                <a:off x="4368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2" name="Line 7438"/>
              <p:cNvSpPr>
                <a:spLocks noChangeShapeType="1"/>
              </p:cNvSpPr>
              <p:nvPr/>
            </p:nvSpPr>
            <p:spPr bwMode="auto">
              <a:xfrm flipH="1">
                <a:off x="4361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3" name="Line 7439"/>
              <p:cNvSpPr>
                <a:spLocks noChangeShapeType="1"/>
              </p:cNvSpPr>
              <p:nvPr/>
            </p:nvSpPr>
            <p:spPr bwMode="auto">
              <a:xfrm>
                <a:off x="4368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4" name="Rectangle 7440"/>
              <p:cNvSpPr>
                <a:spLocks noChangeArrowheads="1"/>
              </p:cNvSpPr>
              <p:nvPr/>
            </p:nvSpPr>
            <p:spPr bwMode="auto">
              <a:xfrm>
                <a:off x="4355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875" name="Line 7441"/>
              <p:cNvSpPr>
                <a:spLocks noChangeShapeType="1"/>
              </p:cNvSpPr>
              <p:nvPr/>
            </p:nvSpPr>
            <p:spPr bwMode="auto">
              <a:xfrm flipV="1">
                <a:off x="4368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76" name="Line 7442"/>
              <p:cNvSpPr>
                <a:spLocks noChangeShapeType="1"/>
              </p:cNvSpPr>
              <p:nvPr/>
            </p:nvSpPr>
            <p:spPr bwMode="auto">
              <a:xfrm>
                <a:off x="4368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7" name="Group 7443"/>
            <p:cNvGrpSpPr>
              <a:grpSpLocks/>
            </p:cNvGrpSpPr>
            <p:nvPr/>
          </p:nvGrpSpPr>
          <p:grpSpPr bwMode="auto">
            <a:xfrm>
              <a:off x="4355" y="1720"/>
              <a:ext cx="116" cy="102"/>
              <a:chOff x="4355" y="1720"/>
              <a:chExt cx="116" cy="102"/>
            </a:xfrm>
          </p:grpSpPr>
          <p:sp>
            <p:nvSpPr>
              <p:cNvPr id="22477" name="Line 7444"/>
              <p:cNvSpPr>
                <a:spLocks noChangeShapeType="1"/>
              </p:cNvSpPr>
              <p:nvPr/>
            </p:nvSpPr>
            <p:spPr bwMode="auto">
              <a:xfrm flipH="1">
                <a:off x="4361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8" name="Line 7445"/>
              <p:cNvSpPr>
                <a:spLocks noChangeShapeType="1"/>
              </p:cNvSpPr>
              <p:nvPr/>
            </p:nvSpPr>
            <p:spPr bwMode="auto">
              <a:xfrm>
                <a:off x="4368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9" name="Rectangle 7446"/>
              <p:cNvSpPr>
                <a:spLocks noChangeArrowheads="1"/>
              </p:cNvSpPr>
              <p:nvPr/>
            </p:nvSpPr>
            <p:spPr bwMode="auto">
              <a:xfrm>
                <a:off x="4355" y="1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80" name="Line 7447"/>
              <p:cNvSpPr>
                <a:spLocks noChangeShapeType="1"/>
              </p:cNvSpPr>
              <p:nvPr/>
            </p:nvSpPr>
            <p:spPr bwMode="auto">
              <a:xfrm flipV="1">
                <a:off x="4368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1" name="Line 7448"/>
              <p:cNvSpPr>
                <a:spLocks noChangeShapeType="1"/>
              </p:cNvSpPr>
              <p:nvPr/>
            </p:nvSpPr>
            <p:spPr bwMode="auto">
              <a:xfrm>
                <a:off x="4368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2" name="Line 7449"/>
              <p:cNvSpPr>
                <a:spLocks noChangeShapeType="1"/>
              </p:cNvSpPr>
              <p:nvPr/>
            </p:nvSpPr>
            <p:spPr bwMode="auto">
              <a:xfrm flipH="1">
                <a:off x="4361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3" name="Line 7450"/>
              <p:cNvSpPr>
                <a:spLocks noChangeShapeType="1"/>
              </p:cNvSpPr>
              <p:nvPr/>
            </p:nvSpPr>
            <p:spPr bwMode="auto">
              <a:xfrm>
                <a:off x="4368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4" name="Rectangle 7451"/>
              <p:cNvSpPr>
                <a:spLocks noChangeArrowheads="1"/>
              </p:cNvSpPr>
              <p:nvPr/>
            </p:nvSpPr>
            <p:spPr bwMode="auto">
              <a:xfrm>
                <a:off x="4361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85" name="Line 7452"/>
              <p:cNvSpPr>
                <a:spLocks noChangeShapeType="1"/>
              </p:cNvSpPr>
              <p:nvPr/>
            </p:nvSpPr>
            <p:spPr bwMode="auto">
              <a:xfrm flipV="1">
                <a:off x="4374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6" name="Line 7453"/>
              <p:cNvSpPr>
                <a:spLocks noChangeShapeType="1"/>
              </p:cNvSpPr>
              <p:nvPr/>
            </p:nvSpPr>
            <p:spPr bwMode="auto">
              <a:xfrm>
                <a:off x="4374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7" name="Line 7454"/>
              <p:cNvSpPr>
                <a:spLocks noChangeShapeType="1"/>
              </p:cNvSpPr>
              <p:nvPr/>
            </p:nvSpPr>
            <p:spPr bwMode="auto">
              <a:xfrm flipH="1">
                <a:off x="4368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8" name="Line 7455"/>
              <p:cNvSpPr>
                <a:spLocks noChangeShapeType="1"/>
              </p:cNvSpPr>
              <p:nvPr/>
            </p:nvSpPr>
            <p:spPr bwMode="auto">
              <a:xfrm>
                <a:off x="4374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89" name="Rectangle 7456"/>
              <p:cNvSpPr>
                <a:spLocks noChangeArrowheads="1"/>
              </p:cNvSpPr>
              <p:nvPr/>
            </p:nvSpPr>
            <p:spPr bwMode="auto">
              <a:xfrm>
                <a:off x="4361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90" name="Line 7457"/>
              <p:cNvSpPr>
                <a:spLocks noChangeShapeType="1"/>
              </p:cNvSpPr>
              <p:nvPr/>
            </p:nvSpPr>
            <p:spPr bwMode="auto">
              <a:xfrm flipV="1">
                <a:off x="4374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1" name="Line 7458"/>
              <p:cNvSpPr>
                <a:spLocks noChangeShapeType="1"/>
              </p:cNvSpPr>
              <p:nvPr/>
            </p:nvSpPr>
            <p:spPr bwMode="auto">
              <a:xfrm>
                <a:off x="4374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2" name="Line 7459"/>
              <p:cNvSpPr>
                <a:spLocks noChangeShapeType="1"/>
              </p:cNvSpPr>
              <p:nvPr/>
            </p:nvSpPr>
            <p:spPr bwMode="auto">
              <a:xfrm flipH="1">
                <a:off x="4368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3" name="Line 7460"/>
              <p:cNvSpPr>
                <a:spLocks noChangeShapeType="1"/>
              </p:cNvSpPr>
              <p:nvPr/>
            </p:nvSpPr>
            <p:spPr bwMode="auto">
              <a:xfrm>
                <a:off x="4374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4" name="Rectangle 7461"/>
              <p:cNvSpPr>
                <a:spLocks noChangeArrowheads="1"/>
              </p:cNvSpPr>
              <p:nvPr/>
            </p:nvSpPr>
            <p:spPr bwMode="auto">
              <a:xfrm>
                <a:off x="4361" y="177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95" name="Line 7462"/>
              <p:cNvSpPr>
                <a:spLocks noChangeShapeType="1"/>
              </p:cNvSpPr>
              <p:nvPr/>
            </p:nvSpPr>
            <p:spPr bwMode="auto">
              <a:xfrm flipV="1">
                <a:off x="4374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6" name="Line 7463"/>
              <p:cNvSpPr>
                <a:spLocks noChangeShapeType="1"/>
              </p:cNvSpPr>
              <p:nvPr/>
            </p:nvSpPr>
            <p:spPr bwMode="auto">
              <a:xfrm>
                <a:off x="4374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7" name="Line 7464"/>
              <p:cNvSpPr>
                <a:spLocks noChangeShapeType="1"/>
              </p:cNvSpPr>
              <p:nvPr/>
            </p:nvSpPr>
            <p:spPr bwMode="auto">
              <a:xfrm flipH="1">
                <a:off x="4368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8" name="Line 7465"/>
              <p:cNvSpPr>
                <a:spLocks noChangeShapeType="1"/>
              </p:cNvSpPr>
              <p:nvPr/>
            </p:nvSpPr>
            <p:spPr bwMode="auto">
              <a:xfrm>
                <a:off x="4374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99" name="Rectangle 7466"/>
              <p:cNvSpPr>
                <a:spLocks noChangeArrowheads="1"/>
              </p:cNvSpPr>
              <p:nvPr/>
            </p:nvSpPr>
            <p:spPr bwMode="auto">
              <a:xfrm>
                <a:off x="4368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00" name="Line 7467"/>
              <p:cNvSpPr>
                <a:spLocks noChangeShapeType="1"/>
              </p:cNvSpPr>
              <p:nvPr/>
            </p:nvSpPr>
            <p:spPr bwMode="auto">
              <a:xfrm flipV="1">
                <a:off x="4381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1" name="Line 7468"/>
              <p:cNvSpPr>
                <a:spLocks noChangeShapeType="1"/>
              </p:cNvSpPr>
              <p:nvPr/>
            </p:nvSpPr>
            <p:spPr bwMode="auto">
              <a:xfrm>
                <a:off x="4381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2" name="Line 7469"/>
              <p:cNvSpPr>
                <a:spLocks noChangeShapeType="1"/>
              </p:cNvSpPr>
              <p:nvPr/>
            </p:nvSpPr>
            <p:spPr bwMode="auto">
              <a:xfrm flipH="1">
                <a:off x="4374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3" name="Line 7470"/>
              <p:cNvSpPr>
                <a:spLocks noChangeShapeType="1"/>
              </p:cNvSpPr>
              <p:nvPr/>
            </p:nvSpPr>
            <p:spPr bwMode="auto">
              <a:xfrm>
                <a:off x="4381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4" name="Rectangle 7471"/>
              <p:cNvSpPr>
                <a:spLocks noChangeArrowheads="1"/>
              </p:cNvSpPr>
              <p:nvPr/>
            </p:nvSpPr>
            <p:spPr bwMode="auto">
              <a:xfrm>
                <a:off x="4368" y="1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05" name="Line 7472"/>
              <p:cNvSpPr>
                <a:spLocks noChangeShapeType="1"/>
              </p:cNvSpPr>
              <p:nvPr/>
            </p:nvSpPr>
            <p:spPr bwMode="auto">
              <a:xfrm flipV="1">
                <a:off x="4381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6" name="Line 7473"/>
              <p:cNvSpPr>
                <a:spLocks noChangeShapeType="1"/>
              </p:cNvSpPr>
              <p:nvPr/>
            </p:nvSpPr>
            <p:spPr bwMode="auto">
              <a:xfrm>
                <a:off x="4381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7" name="Line 7474"/>
              <p:cNvSpPr>
                <a:spLocks noChangeShapeType="1"/>
              </p:cNvSpPr>
              <p:nvPr/>
            </p:nvSpPr>
            <p:spPr bwMode="auto">
              <a:xfrm flipH="1">
                <a:off x="4374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8" name="Line 7475"/>
              <p:cNvSpPr>
                <a:spLocks noChangeShapeType="1"/>
              </p:cNvSpPr>
              <p:nvPr/>
            </p:nvSpPr>
            <p:spPr bwMode="auto">
              <a:xfrm>
                <a:off x="4381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09" name="Rectangle 7476"/>
              <p:cNvSpPr>
                <a:spLocks noChangeArrowheads="1"/>
              </p:cNvSpPr>
              <p:nvPr/>
            </p:nvSpPr>
            <p:spPr bwMode="auto">
              <a:xfrm>
                <a:off x="4368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10" name="Line 7477"/>
              <p:cNvSpPr>
                <a:spLocks noChangeShapeType="1"/>
              </p:cNvSpPr>
              <p:nvPr/>
            </p:nvSpPr>
            <p:spPr bwMode="auto">
              <a:xfrm flipV="1">
                <a:off x="4381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1" name="Line 7478"/>
              <p:cNvSpPr>
                <a:spLocks noChangeShapeType="1"/>
              </p:cNvSpPr>
              <p:nvPr/>
            </p:nvSpPr>
            <p:spPr bwMode="auto">
              <a:xfrm>
                <a:off x="4381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2" name="Line 7479"/>
              <p:cNvSpPr>
                <a:spLocks noChangeShapeType="1"/>
              </p:cNvSpPr>
              <p:nvPr/>
            </p:nvSpPr>
            <p:spPr bwMode="auto">
              <a:xfrm flipH="1">
                <a:off x="4374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3" name="Line 7480"/>
              <p:cNvSpPr>
                <a:spLocks noChangeShapeType="1"/>
              </p:cNvSpPr>
              <p:nvPr/>
            </p:nvSpPr>
            <p:spPr bwMode="auto">
              <a:xfrm>
                <a:off x="4381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4" name="Rectangle 7481"/>
              <p:cNvSpPr>
                <a:spLocks noChangeArrowheads="1"/>
              </p:cNvSpPr>
              <p:nvPr/>
            </p:nvSpPr>
            <p:spPr bwMode="auto">
              <a:xfrm>
                <a:off x="4374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15" name="Line 7482"/>
              <p:cNvSpPr>
                <a:spLocks noChangeShapeType="1"/>
              </p:cNvSpPr>
              <p:nvPr/>
            </p:nvSpPr>
            <p:spPr bwMode="auto">
              <a:xfrm flipV="1">
                <a:off x="4387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6" name="Line 7483"/>
              <p:cNvSpPr>
                <a:spLocks noChangeShapeType="1"/>
              </p:cNvSpPr>
              <p:nvPr/>
            </p:nvSpPr>
            <p:spPr bwMode="auto">
              <a:xfrm>
                <a:off x="4387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7" name="Line 7484"/>
              <p:cNvSpPr>
                <a:spLocks noChangeShapeType="1"/>
              </p:cNvSpPr>
              <p:nvPr/>
            </p:nvSpPr>
            <p:spPr bwMode="auto">
              <a:xfrm flipH="1">
                <a:off x="4381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8" name="Line 7485"/>
              <p:cNvSpPr>
                <a:spLocks noChangeShapeType="1"/>
              </p:cNvSpPr>
              <p:nvPr/>
            </p:nvSpPr>
            <p:spPr bwMode="auto">
              <a:xfrm>
                <a:off x="4387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19" name="Rectangle 7486"/>
              <p:cNvSpPr>
                <a:spLocks noChangeArrowheads="1"/>
              </p:cNvSpPr>
              <p:nvPr/>
            </p:nvSpPr>
            <p:spPr bwMode="auto">
              <a:xfrm>
                <a:off x="4374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20" name="Line 7487"/>
              <p:cNvSpPr>
                <a:spLocks noChangeShapeType="1"/>
              </p:cNvSpPr>
              <p:nvPr/>
            </p:nvSpPr>
            <p:spPr bwMode="auto">
              <a:xfrm flipV="1">
                <a:off x="4387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1" name="Line 7488"/>
              <p:cNvSpPr>
                <a:spLocks noChangeShapeType="1"/>
              </p:cNvSpPr>
              <p:nvPr/>
            </p:nvSpPr>
            <p:spPr bwMode="auto">
              <a:xfrm>
                <a:off x="4387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2" name="Line 7489"/>
              <p:cNvSpPr>
                <a:spLocks noChangeShapeType="1"/>
              </p:cNvSpPr>
              <p:nvPr/>
            </p:nvSpPr>
            <p:spPr bwMode="auto">
              <a:xfrm flipH="1">
                <a:off x="4381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3" name="Line 7490"/>
              <p:cNvSpPr>
                <a:spLocks noChangeShapeType="1"/>
              </p:cNvSpPr>
              <p:nvPr/>
            </p:nvSpPr>
            <p:spPr bwMode="auto">
              <a:xfrm>
                <a:off x="4387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4" name="Rectangle 7491"/>
              <p:cNvSpPr>
                <a:spLocks noChangeArrowheads="1"/>
              </p:cNvSpPr>
              <p:nvPr/>
            </p:nvSpPr>
            <p:spPr bwMode="auto">
              <a:xfrm>
                <a:off x="4374" y="176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25" name="Line 7492"/>
              <p:cNvSpPr>
                <a:spLocks noChangeShapeType="1"/>
              </p:cNvSpPr>
              <p:nvPr/>
            </p:nvSpPr>
            <p:spPr bwMode="auto">
              <a:xfrm flipV="1">
                <a:off x="4387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6" name="Line 7493"/>
              <p:cNvSpPr>
                <a:spLocks noChangeShapeType="1"/>
              </p:cNvSpPr>
              <p:nvPr/>
            </p:nvSpPr>
            <p:spPr bwMode="auto">
              <a:xfrm>
                <a:off x="4387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7" name="Line 7494"/>
              <p:cNvSpPr>
                <a:spLocks noChangeShapeType="1"/>
              </p:cNvSpPr>
              <p:nvPr/>
            </p:nvSpPr>
            <p:spPr bwMode="auto">
              <a:xfrm flipH="1">
                <a:off x="4381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8" name="Line 7495"/>
              <p:cNvSpPr>
                <a:spLocks noChangeShapeType="1"/>
              </p:cNvSpPr>
              <p:nvPr/>
            </p:nvSpPr>
            <p:spPr bwMode="auto">
              <a:xfrm>
                <a:off x="4387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29" name="Rectangle 7496"/>
              <p:cNvSpPr>
                <a:spLocks noChangeArrowheads="1"/>
              </p:cNvSpPr>
              <p:nvPr/>
            </p:nvSpPr>
            <p:spPr bwMode="auto">
              <a:xfrm>
                <a:off x="4381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30" name="Line 7497"/>
              <p:cNvSpPr>
                <a:spLocks noChangeShapeType="1"/>
              </p:cNvSpPr>
              <p:nvPr/>
            </p:nvSpPr>
            <p:spPr bwMode="auto">
              <a:xfrm flipV="1">
                <a:off x="4393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1" name="Line 7498"/>
              <p:cNvSpPr>
                <a:spLocks noChangeShapeType="1"/>
              </p:cNvSpPr>
              <p:nvPr/>
            </p:nvSpPr>
            <p:spPr bwMode="auto">
              <a:xfrm>
                <a:off x="4393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2" name="Line 7499"/>
              <p:cNvSpPr>
                <a:spLocks noChangeShapeType="1"/>
              </p:cNvSpPr>
              <p:nvPr/>
            </p:nvSpPr>
            <p:spPr bwMode="auto">
              <a:xfrm flipH="1">
                <a:off x="4387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" name="Line 7500"/>
              <p:cNvSpPr>
                <a:spLocks noChangeShapeType="1"/>
              </p:cNvSpPr>
              <p:nvPr/>
            </p:nvSpPr>
            <p:spPr bwMode="auto">
              <a:xfrm>
                <a:off x="4393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4" name="Rectangle 7501"/>
              <p:cNvSpPr>
                <a:spLocks noChangeArrowheads="1"/>
              </p:cNvSpPr>
              <p:nvPr/>
            </p:nvSpPr>
            <p:spPr bwMode="auto">
              <a:xfrm>
                <a:off x="4381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35" name="Line 7502"/>
              <p:cNvSpPr>
                <a:spLocks noChangeShapeType="1"/>
              </p:cNvSpPr>
              <p:nvPr/>
            </p:nvSpPr>
            <p:spPr bwMode="auto">
              <a:xfrm flipV="1">
                <a:off x="4393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6" name="Line 7503"/>
              <p:cNvSpPr>
                <a:spLocks noChangeShapeType="1"/>
              </p:cNvSpPr>
              <p:nvPr/>
            </p:nvSpPr>
            <p:spPr bwMode="auto">
              <a:xfrm>
                <a:off x="4393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7" name="Line 7504"/>
              <p:cNvSpPr>
                <a:spLocks noChangeShapeType="1"/>
              </p:cNvSpPr>
              <p:nvPr/>
            </p:nvSpPr>
            <p:spPr bwMode="auto">
              <a:xfrm flipH="1">
                <a:off x="4387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8" name="Line 7505"/>
              <p:cNvSpPr>
                <a:spLocks noChangeShapeType="1"/>
              </p:cNvSpPr>
              <p:nvPr/>
            </p:nvSpPr>
            <p:spPr bwMode="auto">
              <a:xfrm>
                <a:off x="4393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9" name="Rectangle 7506"/>
              <p:cNvSpPr>
                <a:spLocks noChangeArrowheads="1"/>
              </p:cNvSpPr>
              <p:nvPr/>
            </p:nvSpPr>
            <p:spPr bwMode="auto">
              <a:xfrm>
                <a:off x="4381" y="1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40" name="Line 7507"/>
              <p:cNvSpPr>
                <a:spLocks noChangeShapeType="1"/>
              </p:cNvSpPr>
              <p:nvPr/>
            </p:nvSpPr>
            <p:spPr bwMode="auto">
              <a:xfrm flipV="1">
                <a:off x="4393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Line 7508"/>
              <p:cNvSpPr>
                <a:spLocks noChangeShapeType="1"/>
              </p:cNvSpPr>
              <p:nvPr/>
            </p:nvSpPr>
            <p:spPr bwMode="auto">
              <a:xfrm>
                <a:off x="4393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Line 7509"/>
              <p:cNvSpPr>
                <a:spLocks noChangeShapeType="1"/>
              </p:cNvSpPr>
              <p:nvPr/>
            </p:nvSpPr>
            <p:spPr bwMode="auto">
              <a:xfrm flipH="1">
                <a:off x="4387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Line 7510"/>
              <p:cNvSpPr>
                <a:spLocks noChangeShapeType="1"/>
              </p:cNvSpPr>
              <p:nvPr/>
            </p:nvSpPr>
            <p:spPr bwMode="auto">
              <a:xfrm>
                <a:off x="4393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4" name="Rectangle 7511"/>
              <p:cNvSpPr>
                <a:spLocks noChangeArrowheads="1"/>
              </p:cNvSpPr>
              <p:nvPr/>
            </p:nvSpPr>
            <p:spPr bwMode="auto">
              <a:xfrm>
                <a:off x="4387" y="175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45" name="Line 7512"/>
              <p:cNvSpPr>
                <a:spLocks noChangeShapeType="1"/>
              </p:cNvSpPr>
              <p:nvPr/>
            </p:nvSpPr>
            <p:spPr bwMode="auto">
              <a:xfrm flipV="1">
                <a:off x="4400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6" name="Line 7513"/>
              <p:cNvSpPr>
                <a:spLocks noChangeShapeType="1"/>
              </p:cNvSpPr>
              <p:nvPr/>
            </p:nvSpPr>
            <p:spPr bwMode="auto">
              <a:xfrm>
                <a:off x="4400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7" name="Line 7514"/>
              <p:cNvSpPr>
                <a:spLocks noChangeShapeType="1"/>
              </p:cNvSpPr>
              <p:nvPr/>
            </p:nvSpPr>
            <p:spPr bwMode="auto">
              <a:xfrm flipH="1">
                <a:off x="4393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8" name="Line 7515"/>
              <p:cNvSpPr>
                <a:spLocks noChangeShapeType="1"/>
              </p:cNvSpPr>
              <p:nvPr/>
            </p:nvSpPr>
            <p:spPr bwMode="auto">
              <a:xfrm>
                <a:off x="4400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9" name="Rectangle 7516"/>
              <p:cNvSpPr>
                <a:spLocks noChangeArrowheads="1"/>
              </p:cNvSpPr>
              <p:nvPr/>
            </p:nvSpPr>
            <p:spPr bwMode="auto">
              <a:xfrm>
                <a:off x="4387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50" name="Line 7517"/>
              <p:cNvSpPr>
                <a:spLocks noChangeShapeType="1"/>
              </p:cNvSpPr>
              <p:nvPr/>
            </p:nvSpPr>
            <p:spPr bwMode="auto">
              <a:xfrm flipV="1">
                <a:off x="4400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1" name="Line 7518"/>
              <p:cNvSpPr>
                <a:spLocks noChangeShapeType="1"/>
              </p:cNvSpPr>
              <p:nvPr/>
            </p:nvSpPr>
            <p:spPr bwMode="auto">
              <a:xfrm>
                <a:off x="4400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2" name="Line 7519"/>
              <p:cNvSpPr>
                <a:spLocks noChangeShapeType="1"/>
              </p:cNvSpPr>
              <p:nvPr/>
            </p:nvSpPr>
            <p:spPr bwMode="auto">
              <a:xfrm flipH="1">
                <a:off x="4393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3" name="Line 7520"/>
              <p:cNvSpPr>
                <a:spLocks noChangeShapeType="1"/>
              </p:cNvSpPr>
              <p:nvPr/>
            </p:nvSpPr>
            <p:spPr bwMode="auto">
              <a:xfrm>
                <a:off x="4400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4" name="Rectangle 7521"/>
              <p:cNvSpPr>
                <a:spLocks noChangeArrowheads="1"/>
              </p:cNvSpPr>
              <p:nvPr/>
            </p:nvSpPr>
            <p:spPr bwMode="auto">
              <a:xfrm>
                <a:off x="4387" y="1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55" name="Line 7522"/>
              <p:cNvSpPr>
                <a:spLocks noChangeShapeType="1"/>
              </p:cNvSpPr>
              <p:nvPr/>
            </p:nvSpPr>
            <p:spPr bwMode="auto">
              <a:xfrm flipV="1">
                <a:off x="4400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6" name="Line 7523"/>
              <p:cNvSpPr>
                <a:spLocks noChangeShapeType="1"/>
              </p:cNvSpPr>
              <p:nvPr/>
            </p:nvSpPr>
            <p:spPr bwMode="auto">
              <a:xfrm>
                <a:off x="4400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7" name="Line 7524"/>
              <p:cNvSpPr>
                <a:spLocks noChangeShapeType="1"/>
              </p:cNvSpPr>
              <p:nvPr/>
            </p:nvSpPr>
            <p:spPr bwMode="auto">
              <a:xfrm flipH="1">
                <a:off x="4393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8" name="Line 7525"/>
              <p:cNvSpPr>
                <a:spLocks noChangeShapeType="1"/>
              </p:cNvSpPr>
              <p:nvPr/>
            </p:nvSpPr>
            <p:spPr bwMode="auto">
              <a:xfrm>
                <a:off x="4400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9" name="Rectangle 7526"/>
              <p:cNvSpPr>
                <a:spLocks noChangeArrowheads="1"/>
              </p:cNvSpPr>
              <p:nvPr/>
            </p:nvSpPr>
            <p:spPr bwMode="auto">
              <a:xfrm>
                <a:off x="4393" y="174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60" name="Line 7527"/>
              <p:cNvSpPr>
                <a:spLocks noChangeShapeType="1"/>
              </p:cNvSpPr>
              <p:nvPr/>
            </p:nvSpPr>
            <p:spPr bwMode="auto">
              <a:xfrm flipV="1">
                <a:off x="4406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1" name="Line 7528"/>
              <p:cNvSpPr>
                <a:spLocks noChangeShapeType="1"/>
              </p:cNvSpPr>
              <p:nvPr/>
            </p:nvSpPr>
            <p:spPr bwMode="auto">
              <a:xfrm>
                <a:off x="4406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2" name="Line 7529"/>
              <p:cNvSpPr>
                <a:spLocks noChangeShapeType="1"/>
              </p:cNvSpPr>
              <p:nvPr/>
            </p:nvSpPr>
            <p:spPr bwMode="auto">
              <a:xfrm flipH="1">
                <a:off x="4400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3" name="Line 7530"/>
              <p:cNvSpPr>
                <a:spLocks noChangeShapeType="1"/>
              </p:cNvSpPr>
              <p:nvPr/>
            </p:nvSpPr>
            <p:spPr bwMode="auto">
              <a:xfrm>
                <a:off x="4406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4" name="Rectangle 7531"/>
              <p:cNvSpPr>
                <a:spLocks noChangeArrowheads="1"/>
              </p:cNvSpPr>
              <p:nvPr/>
            </p:nvSpPr>
            <p:spPr bwMode="auto">
              <a:xfrm>
                <a:off x="4393" y="17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65" name="Line 7532"/>
              <p:cNvSpPr>
                <a:spLocks noChangeShapeType="1"/>
              </p:cNvSpPr>
              <p:nvPr/>
            </p:nvSpPr>
            <p:spPr bwMode="auto">
              <a:xfrm flipV="1">
                <a:off x="440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6" name="Line 7533"/>
              <p:cNvSpPr>
                <a:spLocks noChangeShapeType="1"/>
              </p:cNvSpPr>
              <p:nvPr/>
            </p:nvSpPr>
            <p:spPr bwMode="auto">
              <a:xfrm>
                <a:off x="4406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7" name="Line 7534"/>
              <p:cNvSpPr>
                <a:spLocks noChangeShapeType="1"/>
              </p:cNvSpPr>
              <p:nvPr/>
            </p:nvSpPr>
            <p:spPr bwMode="auto">
              <a:xfrm flipH="1">
                <a:off x="4400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8" name="Line 7535"/>
              <p:cNvSpPr>
                <a:spLocks noChangeShapeType="1"/>
              </p:cNvSpPr>
              <p:nvPr/>
            </p:nvSpPr>
            <p:spPr bwMode="auto">
              <a:xfrm>
                <a:off x="4406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9" name="Rectangle 7536"/>
              <p:cNvSpPr>
                <a:spLocks noChangeArrowheads="1"/>
              </p:cNvSpPr>
              <p:nvPr/>
            </p:nvSpPr>
            <p:spPr bwMode="auto">
              <a:xfrm>
                <a:off x="4393" y="172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70" name="Line 7537"/>
              <p:cNvSpPr>
                <a:spLocks noChangeShapeType="1"/>
              </p:cNvSpPr>
              <p:nvPr/>
            </p:nvSpPr>
            <p:spPr bwMode="auto">
              <a:xfrm flipV="1">
                <a:off x="440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1" name="Line 7538"/>
              <p:cNvSpPr>
                <a:spLocks noChangeShapeType="1"/>
              </p:cNvSpPr>
              <p:nvPr/>
            </p:nvSpPr>
            <p:spPr bwMode="auto">
              <a:xfrm>
                <a:off x="440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2" name="Line 7539"/>
              <p:cNvSpPr>
                <a:spLocks noChangeShapeType="1"/>
              </p:cNvSpPr>
              <p:nvPr/>
            </p:nvSpPr>
            <p:spPr bwMode="auto">
              <a:xfrm flipH="1">
                <a:off x="4400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3" name="Line 7540"/>
              <p:cNvSpPr>
                <a:spLocks noChangeShapeType="1"/>
              </p:cNvSpPr>
              <p:nvPr/>
            </p:nvSpPr>
            <p:spPr bwMode="auto">
              <a:xfrm>
                <a:off x="4406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4" name="Rectangle 7541"/>
              <p:cNvSpPr>
                <a:spLocks noChangeArrowheads="1"/>
              </p:cNvSpPr>
              <p:nvPr/>
            </p:nvSpPr>
            <p:spPr bwMode="auto">
              <a:xfrm>
                <a:off x="4400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75" name="Line 7542"/>
              <p:cNvSpPr>
                <a:spLocks noChangeShapeType="1"/>
              </p:cNvSpPr>
              <p:nvPr/>
            </p:nvSpPr>
            <p:spPr bwMode="auto">
              <a:xfrm flipV="1">
                <a:off x="4413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6" name="Line 7543"/>
              <p:cNvSpPr>
                <a:spLocks noChangeShapeType="1"/>
              </p:cNvSpPr>
              <p:nvPr/>
            </p:nvSpPr>
            <p:spPr bwMode="auto">
              <a:xfrm>
                <a:off x="4413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7" name="Line 7544"/>
              <p:cNvSpPr>
                <a:spLocks noChangeShapeType="1"/>
              </p:cNvSpPr>
              <p:nvPr/>
            </p:nvSpPr>
            <p:spPr bwMode="auto">
              <a:xfrm flipH="1">
                <a:off x="4406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8" name="Line 7545"/>
              <p:cNvSpPr>
                <a:spLocks noChangeShapeType="1"/>
              </p:cNvSpPr>
              <p:nvPr/>
            </p:nvSpPr>
            <p:spPr bwMode="auto">
              <a:xfrm>
                <a:off x="4413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9" name="Rectangle 7546"/>
              <p:cNvSpPr>
                <a:spLocks noChangeArrowheads="1"/>
              </p:cNvSpPr>
              <p:nvPr/>
            </p:nvSpPr>
            <p:spPr bwMode="auto">
              <a:xfrm>
                <a:off x="4400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0" name="Line 7547"/>
              <p:cNvSpPr>
                <a:spLocks noChangeShapeType="1"/>
              </p:cNvSpPr>
              <p:nvPr/>
            </p:nvSpPr>
            <p:spPr bwMode="auto">
              <a:xfrm flipV="1">
                <a:off x="4413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1" name="Line 7548"/>
              <p:cNvSpPr>
                <a:spLocks noChangeShapeType="1"/>
              </p:cNvSpPr>
              <p:nvPr/>
            </p:nvSpPr>
            <p:spPr bwMode="auto">
              <a:xfrm>
                <a:off x="4413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2" name="Line 7549"/>
              <p:cNvSpPr>
                <a:spLocks noChangeShapeType="1"/>
              </p:cNvSpPr>
              <p:nvPr/>
            </p:nvSpPr>
            <p:spPr bwMode="auto">
              <a:xfrm flipH="1">
                <a:off x="4406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3" name="Line 7550"/>
              <p:cNvSpPr>
                <a:spLocks noChangeShapeType="1"/>
              </p:cNvSpPr>
              <p:nvPr/>
            </p:nvSpPr>
            <p:spPr bwMode="auto">
              <a:xfrm>
                <a:off x="4413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4" name="Rectangle 7551"/>
              <p:cNvSpPr>
                <a:spLocks noChangeArrowheads="1"/>
              </p:cNvSpPr>
              <p:nvPr/>
            </p:nvSpPr>
            <p:spPr bwMode="auto">
              <a:xfrm>
                <a:off x="4400" y="175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85" name="Line 7552"/>
              <p:cNvSpPr>
                <a:spLocks noChangeShapeType="1"/>
              </p:cNvSpPr>
              <p:nvPr/>
            </p:nvSpPr>
            <p:spPr bwMode="auto">
              <a:xfrm flipV="1">
                <a:off x="4413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6" name="Line 7553"/>
              <p:cNvSpPr>
                <a:spLocks noChangeShapeType="1"/>
              </p:cNvSpPr>
              <p:nvPr/>
            </p:nvSpPr>
            <p:spPr bwMode="auto">
              <a:xfrm>
                <a:off x="4413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7" name="Line 7554"/>
              <p:cNvSpPr>
                <a:spLocks noChangeShapeType="1"/>
              </p:cNvSpPr>
              <p:nvPr/>
            </p:nvSpPr>
            <p:spPr bwMode="auto">
              <a:xfrm flipH="1">
                <a:off x="4406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8" name="Line 7555"/>
              <p:cNvSpPr>
                <a:spLocks noChangeShapeType="1"/>
              </p:cNvSpPr>
              <p:nvPr/>
            </p:nvSpPr>
            <p:spPr bwMode="auto">
              <a:xfrm>
                <a:off x="4413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9" name="Rectangle 7556"/>
              <p:cNvSpPr>
                <a:spLocks noChangeArrowheads="1"/>
              </p:cNvSpPr>
              <p:nvPr/>
            </p:nvSpPr>
            <p:spPr bwMode="auto">
              <a:xfrm>
                <a:off x="4406" y="177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0" name="Line 7557"/>
              <p:cNvSpPr>
                <a:spLocks noChangeShapeType="1"/>
              </p:cNvSpPr>
              <p:nvPr/>
            </p:nvSpPr>
            <p:spPr bwMode="auto">
              <a:xfrm flipV="1">
                <a:off x="4419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1" name="Line 7558"/>
              <p:cNvSpPr>
                <a:spLocks noChangeShapeType="1"/>
              </p:cNvSpPr>
              <p:nvPr/>
            </p:nvSpPr>
            <p:spPr bwMode="auto">
              <a:xfrm>
                <a:off x="441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2" name="Line 7559"/>
              <p:cNvSpPr>
                <a:spLocks noChangeShapeType="1"/>
              </p:cNvSpPr>
              <p:nvPr/>
            </p:nvSpPr>
            <p:spPr bwMode="auto">
              <a:xfrm flipH="1">
                <a:off x="4413" y="17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3" name="Line 7560"/>
              <p:cNvSpPr>
                <a:spLocks noChangeShapeType="1"/>
              </p:cNvSpPr>
              <p:nvPr/>
            </p:nvSpPr>
            <p:spPr bwMode="auto">
              <a:xfrm>
                <a:off x="4419" y="179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4" name="Rectangle 7561"/>
              <p:cNvSpPr>
                <a:spLocks noChangeArrowheads="1"/>
              </p:cNvSpPr>
              <p:nvPr/>
            </p:nvSpPr>
            <p:spPr bwMode="auto">
              <a:xfrm>
                <a:off x="4406" y="175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595" name="Line 7562"/>
              <p:cNvSpPr>
                <a:spLocks noChangeShapeType="1"/>
              </p:cNvSpPr>
              <p:nvPr/>
            </p:nvSpPr>
            <p:spPr bwMode="auto">
              <a:xfrm flipV="1">
                <a:off x="4419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6" name="Line 7563"/>
              <p:cNvSpPr>
                <a:spLocks noChangeShapeType="1"/>
              </p:cNvSpPr>
              <p:nvPr/>
            </p:nvSpPr>
            <p:spPr bwMode="auto">
              <a:xfrm>
                <a:off x="4419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7" name="Line 7564"/>
              <p:cNvSpPr>
                <a:spLocks noChangeShapeType="1"/>
              </p:cNvSpPr>
              <p:nvPr/>
            </p:nvSpPr>
            <p:spPr bwMode="auto">
              <a:xfrm flipH="1">
                <a:off x="4413" y="177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8" name="Line 7565"/>
              <p:cNvSpPr>
                <a:spLocks noChangeShapeType="1"/>
              </p:cNvSpPr>
              <p:nvPr/>
            </p:nvSpPr>
            <p:spPr bwMode="auto">
              <a:xfrm>
                <a:off x="4419" y="177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9" name="Rectangle 7566"/>
              <p:cNvSpPr>
                <a:spLocks noChangeArrowheads="1"/>
              </p:cNvSpPr>
              <p:nvPr/>
            </p:nvSpPr>
            <p:spPr bwMode="auto">
              <a:xfrm>
                <a:off x="4406" y="1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0" name="Line 7567"/>
              <p:cNvSpPr>
                <a:spLocks noChangeShapeType="1"/>
              </p:cNvSpPr>
              <p:nvPr/>
            </p:nvSpPr>
            <p:spPr bwMode="auto">
              <a:xfrm flipV="1">
                <a:off x="441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1" name="Line 7568"/>
              <p:cNvSpPr>
                <a:spLocks noChangeShapeType="1"/>
              </p:cNvSpPr>
              <p:nvPr/>
            </p:nvSpPr>
            <p:spPr bwMode="auto">
              <a:xfrm>
                <a:off x="4419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2" name="Line 7569"/>
              <p:cNvSpPr>
                <a:spLocks noChangeShapeType="1"/>
              </p:cNvSpPr>
              <p:nvPr/>
            </p:nvSpPr>
            <p:spPr bwMode="auto">
              <a:xfrm flipH="1">
                <a:off x="4413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3" name="Line 7570"/>
              <p:cNvSpPr>
                <a:spLocks noChangeShapeType="1"/>
              </p:cNvSpPr>
              <p:nvPr/>
            </p:nvSpPr>
            <p:spPr bwMode="auto">
              <a:xfrm>
                <a:off x="4419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4" name="Rectangle 7571"/>
              <p:cNvSpPr>
                <a:spLocks noChangeArrowheads="1"/>
              </p:cNvSpPr>
              <p:nvPr/>
            </p:nvSpPr>
            <p:spPr bwMode="auto">
              <a:xfrm>
                <a:off x="4413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05" name="Line 7572"/>
              <p:cNvSpPr>
                <a:spLocks noChangeShapeType="1"/>
              </p:cNvSpPr>
              <p:nvPr/>
            </p:nvSpPr>
            <p:spPr bwMode="auto">
              <a:xfrm flipV="1">
                <a:off x="442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6" name="Line 7573"/>
              <p:cNvSpPr>
                <a:spLocks noChangeShapeType="1"/>
              </p:cNvSpPr>
              <p:nvPr/>
            </p:nvSpPr>
            <p:spPr bwMode="auto">
              <a:xfrm>
                <a:off x="442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7" name="Line 7574"/>
              <p:cNvSpPr>
                <a:spLocks noChangeShapeType="1"/>
              </p:cNvSpPr>
              <p:nvPr/>
            </p:nvSpPr>
            <p:spPr bwMode="auto">
              <a:xfrm flipH="1">
                <a:off x="4419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8" name="Line 7575"/>
              <p:cNvSpPr>
                <a:spLocks noChangeShapeType="1"/>
              </p:cNvSpPr>
              <p:nvPr/>
            </p:nvSpPr>
            <p:spPr bwMode="auto">
              <a:xfrm>
                <a:off x="4426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9" name="Rectangle 7576"/>
              <p:cNvSpPr>
                <a:spLocks noChangeArrowheads="1"/>
              </p:cNvSpPr>
              <p:nvPr/>
            </p:nvSpPr>
            <p:spPr bwMode="auto">
              <a:xfrm>
                <a:off x="4413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10" name="Line 7577"/>
              <p:cNvSpPr>
                <a:spLocks noChangeShapeType="1"/>
              </p:cNvSpPr>
              <p:nvPr/>
            </p:nvSpPr>
            <p:spPr bwMode="auto">
              <a:xfrm flipV="1">
                <a:off x="4426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1" name="Line 7578"/>
              <p:cNvSpPr>
                <a:spLocks noChangeShapeType="1"/>
              </p:cNvSpPr>
              <p:nvPr/>
            </p:nvSpPr>
            <p:spPr bwMode="auto">
              <a:xfrm>
                <a:off x="4426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2" name="Line 7579"/>
              <p:cNvSpPr>
                <a:spLocks noChangeShapeType="1"/>
              </p:cNvSpPr>
              <p:nvPr/>
            </p:nvSpPr>
            <p:spPr bwMode="auto">
              <a:xfrm flipH="1">
                <a:off x="4419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3" name="Line 7580"/>
              <p:cNvSpPr>
                <a:spLocks noChangeShapeType="1"/>
              </p:cNvSpPr>
              <p:nvPr/>
            </p:nvSpPr>
            <p:spPr bwMode="auto">
              <a:xfrm>
                <a:off x="4426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4" name="Rectangle 7581"/>
              <p:cNvSpPr>
                <a:spLocks noChangeArrowheads="1"/>
              </p:cNvSpPr>
              <p:nvPr/>
            </p:nvSpPr>
            <p:spPr bwMode="auto">
              <a:xfrm>
                <a:off x="4413" y="176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15" name="Line 7582"/>
              <p:cNvSpPr>
                <a:spLocks noChangeShapeType="1"/>
              </p:cNvSpPr>
              <p:nvPr/>
            </p:nvSpPr>
            <p:spPr bwMode="auto">
              <a:xfrm flipV="1">
                <a:off x="4426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6" name="Line 7583"/>
              <p:cNvSpPr>
                <a:spLocks noChangeShapeType="1"/>
              </p:cNvSpPr>
              <p:nvPr/>
            </p:nvSpPr>
            <p:spPr bwMode="auto">
              <a:xfrm>
                <a:off x="4426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7" name="Line 7584"/>
              <p:cNvSpPr>
                <a:spLocks noChangeShapeType="1"/>
              </p:cNvSpPr>
              <p:nvPr/>
            </p:nvSpPr>
            <p:spPr bwMode="auto">
              <a:xfrm flipH="1">
                <a:off x="4419" y="17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8" name="Line 7585"/>
              <p:cNvSpPr>
                <a:spLocks noChangeShapeType="1"/>
              </p:cNvSpPr>
              <p:nvPr/>
            </p:nvSpPr>
            <p:spPr bwMode="auto">
              <a:xfrm>
                <a:off x="4426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9" name="Rectangle 7586"/>
              <p:cNvSpPr>
                <a:spLocks noChangeArrowheads="1"/>
              </p:cNvSpPr>
              <p:nvPr/>
            </p:nvSpPr>
            <p:spPr bwMode="auto">
              <a:xfrm>
                <a:off x="4419" y="176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0" name="Line 7587"/>
              <p:cNvSpPr>
                <a:spLocks noChangeShapeType="1"/>
              </p:cNvSpPr>
              <p:nvPr/>
            </p:nvSpPr>
            <p:spPr bwMode="auto">
              <a:xfrm flipV="1">
                <a:off x="4432" y="177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1" name="Line 7588"/>
              <p:cNvSpPr>
                <a:spLocks noChangeShapeType="1"/>
              </p:cNvSpPr>
              <p:nvPr/>
            </p:nvSpPr>
            <p:spPr bwMode="auto">
              <a:xfrm>
                <a:off x="4432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2" name="Line 7589"/>
              <p:cNvSpPr>
                <a:spLocks noChangeShapeType="1"/>
              </p:cNvSpPr>
              <p:nvPr/>
            </p:nvSpPr>
            <p:spPr bwMode="auto">
              <a:xfrm flipH="1">
                <a:off x="4426" y="177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3" name="Line 7590"/>
              <p:cNvSpPr>
                <a:spLocks noChangeShapeType="1"/>
              </p:cNvSpPr>
              <p:nvPr/>
            </p:nvSpPr>
            <p:spPr bwMode="auto">
              <a:xfrm>
                <a:off x="4432" y="177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4" name="Rectangle 7591"/>
              <p:cNvSpPr>
                <a:spLocks noChangeArrowheads="1"/>
              </p:cNvSpPr>
              <p:nvPr/>
            </p:nvSpPr>
            <p:spPr bwMode="auto">
              <a:xfrm>
                <a:off x="4419" y="178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5" name="Line 7592"/>
              <p:cNvSpPr>
                <a:spLocks noChangeShapeType="1"/>
              </p:cNvSpPr>
              <p:nvPr/>
            </p:nvSpPr>
            <p:spPr bwMode="auto">
              <a:xfrm flipV="1">
                <a:off x="4432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6" name="Line 7593"/>
              <p:cNvSpPr>
                <a:spLocks noChangeShapeType="1"/>
              </p:cNvSpPr>
              <p:nvPr/>
            </p:nvSpPr>
            <p:spPr bwMode="auto">
              <a:xfrm>
                <a:off x="4432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7" name="Line 7594"/>
              <p:cNvSpPr>
                <a:spLocks noChangeShapeType="1"/>
              </p:cNvSpPr>
              <p:nvPr/>
            </p:nvSpPr>
            <p:spPr bwMode="auto">
              <a:xfrm flipH="1">
                <a:off x="4426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8" name="Line 7595"/>
              <p:cNvSpPr>
                <a:spLocks noChangeShapeType="1"/>
              </p:cNvSpPr>
              <p:nvPr/>
            </p:nvSpPr>
            <p:spPr bwMode="auto">
              <a:xfrm>
                <a:off x="4432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9" name="Rectangle 7596"/>
              <p:cNvSpPr>
                <a:spLocks noChangeArrowheads="1"/>
              </p:cNvSpPr>
              <p:nvPr/>
            </p:nvSpPr>
            <p:spPr bwMode="auto">
              <a:xfrm>
                <a:off x="4419" y="177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0" name="Line 7597"/>
              <p:cNvSpPr>
                <a:spLocks noChangeShapeType="1"/>
              </p:cNvSpPr>
              <p:nvPr/>
            </p:nvSpPr>
            <p:spPr bwMode="auto">
              <a:xfrm flipV="1">
                <a:off x="4432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1" name="Line 7598"/>
              <p:cNvSpPr>
                <a:spLocks noChangeShapeType="1"/>
              </p:cNvSpPr>
              <p:nvPr/>
            </p:nvSpPr>
            <p:spPr bwMode="auto">
              <a:xfrm>
                <a:off x="4432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2" name="Line 7599"/>
              <p:cNvSpPr>
                <a:spLocks noChangeShapeType="1"/>
              </p:cNvSpPr>
              <p:nvPr/>
            </p:nvSpPr>
            <p:spPr bwMode="auto">
              <a:xfrm flipH="1">
                <a:off x="4426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3" name="Line 7600"/>
              <p:cNvSpPr>
                <a:spLocks noChangeShapeType="1"/>
              </p:cNvSpPr>
              <p:nvPr/>
            </p:nvSpPr>
            <p:spPr bwMode="auto">
              <a:xfrm>
                <a:off x="4432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4" name="Rectangle 7601"/>
              <p:cNvSpPr>
                <a:spLocks noChangeArrowheads="1"/>
              </p:cNvSpPr>
              <p:nvPr/>
            </p:nvSpPr>
            <p:spPr bwMode="auto">
              <a:xfrm>
                <a:off x="4419" y="179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35" name="Line 7602"/>
              <p:cNvSpPr>
                <a:spLocks noChangeShapeType="1"/>
              </p:cNvSpPr>
              <p:nvPr/>
            </p:nvSpPr>
            <p:spPr bwMode="auto">
              <a:xfrm flipV="1">
                <a:off x="4432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6" name="Line 7603"/>
              <p:cNvSpPr>
                <a:spLocks noChangeShapeType="1"/>
              </p:cNvSpPr>
              <p:nvPr/>
            </p:nvSpPr>
            <p:spPr bwMode="auto">
              <a:xfrm>
                <a:off x="4432" y="180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7" name="Line 7604"/>
              <p:cNvSpPr>
                <a:spLocks noChangeShapeType="1"/>
              </p:cNvSpPr>
              <p:nvPr/>
            </p:nvSpPr>
            <p:spPr bwMode="auto">
              <a:xfrm flipH="1">
                <a:off x="4426" y="180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8" name="Line 7605"/>
              <p:cNvSpPr>
                <a:spLocks noChangeShapeType="1"/>
              </p:cNvSpPr>
              <p:nvPr/>
            </p:nvSpPr>
            <p:spPr bwMode="auto">
              <a:xfrm>
                <a:off x="4432" y="180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39" name="Rectangle 7606"/>
              <p:cNvSpPr>
                <a:spLocks noChangeArrowheads="1"/>
              </p:cNvSpPr>
              <p:nvPr/>
            </p:nvSpPr>
            <p:spPr bwMode="auto">
              <a:xfrm>
                <a:off x="4426" y="178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0" name="Line 7607"/>
              <p:cNvSpPr>
                <a:spLocks noChangeShapeType="1"/>
              </p:cNvSpPr>
              <p:nvPr/>
            </p:nvSpPr>
            <p:spPr bwMode="auto">
              <a:xfrm flipV="1">
                <a:off x="4439" y="179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1" name="Line 7608"/>
              <p:cNvSpPr>
                <a:spLocks noChangeShapeType="1"/>
              </p:cNvSpPr>
              <p:nvPr/>
            </p:nvSpPr>
            <p:spPr bwMode="auto">
              <a:xfrm>
                <a:off x="4439" y="179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2" name="Line 7609"/>
              <p:cNvSpPr>
                <a:spLocks noChangeShapeType="1"/>
              </p:cNvSpPr>
              <p:nvPr/>
            </p:nvSpPr>
            <p:spPr bwMode="auto">
              <a:xfrm flipH="1">
                <a:off x="4432" y="179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3" name="Line 7610"/>
              <p:cNvSpPr>
                <a:spLocks noChangeShapeType="1"/>
              </p:cNvSpPr>
              <p:nvPr/>
            </p:nvSpPr>
            <p:spPr bwMode="auto">
              <a:xfrm>
                <a:off x="4439" y="179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4" name="Rectangle 7611"/>
              <p:cNvSpPr>
                <a:spLocks noChangeArrowheads="1"/>
              </p:cNvSpPr>
              <p:nvPr/>
            </p:nvSpPr>
            <p:spPr bwMode="auto">
              <a:xfrm>
                <a:off x="4426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5" name="Line 7612"/>
              <p:cNvSpPr>
                <a:spLocks noChangeShapeType="1"/>
              </p:cNvSpPr>
              <p:nvPr/>
            </p:nvSpPr>
            <p:spPr bwMode="auto">
              <a:xfrm flipV="1">
                <a:off x="4439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6" name="Line 7613"/>
              <p:cNvSpPr>
                <a:spLocks noChangeShapeType="1"/>
              </p:cNvSpPr>
              <p:nvPr/>
            </p:nvSpPr>
            <p:spPr bwMode="auto">
              <a:xfrm>
                <a:off x="4439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7" name="Line 7614"/>
              <p:cNvSpPr>
                <a:spLocks noChangeShapeType="1"/>
              </p:cNvSpPr>
              <p:nvPr/>
            </p:nvSpPr>
            <p:spPr bwMode="auto">
              <a:xfrm flipH="1">
                <a:off x="4432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8" name="Line 7615"/>
              <p:cNvSpPr>
                <a:spLocks noChangeShapeType="1"/>
              </p:cNvSpPr>
              <p:nvPr/>
            </p:nvSpPr>
            <p:spPr bwMode="auto">
              <a:xfrm>
                <a:off x="4439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9" name="Rectangle 7616"/>
              <p:cNvSpPr>
                <a:spLocks noChangeArrowheads="1"/>
              </p:cNvSpPr>
              <p:nvPr/>
            </p:nvSpPr>
            <p:spPr bwMode="auto">
              <a:xfrm>
                <a:off x="4426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50" name="Line 7617"/>
              <p:cNvSpPr>
                <a:spLocks noChangeShapeType="1"/>
              </p:cNvSpPr>
              <p:nvPr/>
            </p:nvSpPr>
            <p:spPr bwMode="auto">
              <a:xfrm flipV="1">
                <a:off x="4439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1" name="Line 7618"/>
              <p:cNvSpPr>
                <a:spLocks noChangeShapeType="1"/>
              </p:cNvSpPr>
              <p:nvPr/>
            </p:nvSpPr>
            <p:spPr bwMode="auto">
              <a:xfrm>
                <a:off x="4439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2" name="Line 7619"/>
              <p:cNvSpPr>
                <a:spLocks noChangeShapeType="1"/>
              </p:cNvSpPr>
              <p:nvPr/>
            </p:nvSpPr>
            <p:spPr bwMode="auto">
              <a:xfrm flipH="1">
                <a:off x="4432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3" name="Line 7620"/>
              <p:cNvSpPr>
                <a:spLocks noChangeShapeType="1"/>
              </p:cNvSpPr>
              <p:nvPr/>
            </p:nvSpPr>
            <p:spPr bwMode="auto">
              <a:xfrm>
                <a:off x="4439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4" name="Rectangle 7621"/>
              <p:cNvSpPr>
                <a:spLocks noChangeArrowheads="1"/>
              </p:cNvSpPr>
              <p:nvPr/>
            </p:nvSpPr>
            <p:spPr bwMode="auto">
              <a:xfrm>
                <a:off x="4432" y="174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55" name="Line 7622"/>
              <p:cNvSpPr>
                <a:spLocks noChangeShapeType="1"/>
              </p:cNvSpPr>
              <p:nvPr/>
            </p:nvSpPr>
            <p:spPr bwMode="auto">
              <a:xfrm flipV="1">
                <a:off x="4445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6" name="Line 7623"/>
              <p:cNvSpPr>
                <a:spLocks noChangeShapeType="1"/>
              </p:cNvSpPr>
              <p:nvPr/>
            </p:nvSpPr>
            <p:spPr bwMode="auto">
              <a:xfrm>
                <a:off x="4445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7" name="Line 7624"/>
              <p:cNvSpPr>
                <a:spLocks noChangeShapeType="1"/>
              </p:cNvSpPr>
              <p:nvPr/>
            </p:nvSpPr>
            <p:spPr bwMode="auto">
              <a:xfrm flipH="1">
                <a:off x="4439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8" name="Line 7625"/>
              <p:cNvSpPr>
                <a:spLocks noChangeShapeType="1"/>
              </p:cNvSpPr>
              <p:nvPr/>
            </p:nvSpPr>
            <p:spPr bwMode="auto">
              <a:xfrm>
                <a:off x="4445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59" name="Rectangle 7626"/>
              <p:cNvSpPr>
                <a:spLocks noChangeArrowheads="1"/>
              </p:cNvSpPr>
              <p:nvPr/>
            </p:nvSpPr>
            <p:spPr bwMode="auto">
              <a:xfrm>
                <a:off x="4432" y="1739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60" name="Line 7627"/>
              <p:cNvSpPr>
                <a:spLocks noChangeShapeType="1"/>
              </p:cNvSpPr>
              <p:nvPr/>
            </p:nvSpPr>
            <p:spPr bwMode="auto">
              <a:xfrm flipV="1">
                <a:off x="4445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1" name="Line 7628"/>
              <p:cNvSpPr>
                <a:spLocks noChangeShapeType="1"/>
              </p:cNvSpPr>
              <p:nvPr/>
            </p:nvSpPr>
            <p:spPr bwMode="auto">
              <a:xfrm>
                <a:off x="4445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2" name="Line 7629"/>
              <p:cNvSpPr>
                <a:spLocks noChangeShapeType="1"/>
              </p:cNvSpPr>
              <p:nvPr/>
            </p:nvSpPr>
            <p:spPr bwMode="auto">
              <a:xfrm flipH="1">
                <a:off x="4439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3" name="Line 7630"/>
              <p:cNvSpPr>
                <a:spLocks noChangeShapeType="1"/>
              </p:cNvSpPr>
              <p:nvPr/>
            </p:nvSpPr>
            <p:spPr bwMode="auto">
              <a:xfrm>
                <a:off x="4445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4" name="Rectangle 7631"/>
              <p:cNvSpPr>
                <a:spLocks noChangeArrowheads="1"/>
              </p:cNvSpPr>
              <p:nvPr/>
            </p:nvSpPr>
            <p:spPr bwMode="auto">
              <a:xfrm>
                <a:off x="4432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65" name="Line 7632"/>
              <p:cNvSpPr>
                <a:spLocks noChangeShapeType="1"/>
              </p:cNvSpPr>
              <p:nvPr/>
            </p:nvSpPr>
            <p:spPr bwMode="auto">
              <a:xfrm flipV="1">
                <a:off x="4445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6" name="Line 7633"/>
              <p:cNvSpPr>
                <a:spLocks noChangeShapeType="1"/>
              </p:cNvSpPr>
              <p:nvPr/>
            </p:nvSpPr>
            <p:spPr bwMode="auto">
              <a:xfrm>
                <a:off x="4445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7" name="Line 7634"/>
              <p:cNvSpPr>
                <a:spLocks noChangeShapeType="1"/>
              </p:cNvSpPr>
              <p:nvPr/>
            </p:nvSpPr>
            <p:spPr bwMode="auto">
              <a:xfrm flipH="1">
                <a:off x="4439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8" name="Line 7635"/>
              <p:cNvSpPr>
                <a:spLocks noChangeShapeType="1"/>
              </p:cNvSpPr>
              <p:nvPr/>
            </p:nvSpPr>
            <p:spPr bwMode="auto">
              <a:xfrm>
                <a:off x="4445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69" name="Rectangle 7636"/>
              <p:cNvSpPr>
                <a:spLocks noChangeArrowheads="1"/>
              </p:cNvSpPr>
              <p:nvPr/>
            </p:nvSpPr>
            <p:spPr bwMode="auto">
              <a:xfrm>
                <a:off x="4439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70" name="Line 7637"/>
              <p:cNvSpPr>
                <a:spLocks noChangeShapeType="1"/>
              </p:cNvSpPr>
              <p:nvPr/>
            </p:nvSpPr>
            <p:spPr bwMode="auto">
              <a:xfrm flipV="1">
                <a:off x="4452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1" name="Line 7638"/>
              <p:cNvSpPr>
                <a:spLocks noChangeShapeType="1"/>
              </p:cNvSpPr>
              <p:nvPr/>
            </p:nvSpPr>
            <p:spPr bwMode="auto">
              <a:xfrm>
                <a:off x="4452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2" name="Line 7639"/>
              <p:cNvSpPr>
                <a:spLocks noChangeShapeType="1"/>
              </p:cNvSpPr>
              <p:nvPr/>
            </p:nvSpPr>
            <p:spPr bwMode="auto">
              <a:xfrm flipH="1">
                <a:off x="4445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3" name="Line 7640"/>
              <p:cNvSpPr>
                <a:spLocks noChangeShapeType="1"/>
              </p:cNvSpPr>
              <p:nvPr/>
            </p:nvSpPr>
            <p:spPr bwMode="auto">
              <a:xfrm>
                <a:off x="4452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4" name="Rectangle 7641"/>
              <p:cNvSpPr>
                <a:spLocks noChangeArrowheads="1"/>
              </p:cNvSpPr>
              <p:nvPr/>
            </p:nvSpPr>
            <p:spPr bwMode="auto">
              <a:xfrm>
                <a:off x="4439" y="177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75" name="Line 7642"/>
              <p:cNvSpPr>
                <a:spLocks noChangeShapeType="1"/>
              </p:cNvSpPr>
              <p:nvPr/>
            </p:nvSpPr>
            <p:spPr bwMode="auto">
              <a:xfrm flipV="1">
                <a:off x="4452" y="177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76" name="Line 7643"/>
              <p:cNvSpPr>
                <a:spLocks noChangeShapeType="1"/>
              </p:cNvSpPr>
              <p:nvPr/>
            </p:nvSpPr>
            <p:spPr bwMode="auto">
              <a:xfrm>
                <a:off x="4452" y="178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8" name="Group 7644"/>
            <p:cNvGrpSpPr>
              <a:grpSpLocks/>
            </p:cNvGrpSpPr>
            <p:nvPr/>
          </p:nvGrpSpPr>
          <p:grpSpPr bwMode="auto">
            <a:xfrm>
              <a:off x="4439" y="1682"/>
              <a:ext cx="116" cy="103"/>
              <a:chOff x="4439" y="1682"/>
              <a:chExt cx="116" cy="103"/>
            </a:xfrm>
          </p:grpSpPr>
          <p:sp>
            <p:nvSpPr>
              <p:cNvPr id="22277" name="Line 7645"/>
              <p:cNvSpPr>
                <a:spLocks noChangeShapeType="1"/>
              </p:cNvSpPr>
              <p:nvPr/>
            </p:nvSpPr>
            <p:spPr bwMode="auto">
              <a:xfrm flipH="1">
                <a:off x="4445" y="178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8" name="Line 7646"/>
              <p:cNvSpPr>
                <a:spLocks noChangeShapeType="1"/>
              </p:cNvSpPr>
              <p:nvPr/>
            </p:nvSpPr>
            <p:spPr bwMode="auto">
              <a:xfrm>
                <a:off x="4452" y="178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9" name="Rectangle 7647"/>
              <p:cNvSpPr>
                <a:spLocks noChangeArrowheads="1"/>
              </p:cNvSpPr>
              <p:nvPr/>
            </p:nvSpPr>
            <p:spPr bwMode="auto">
              <a:xfrm>
                <a:off x="4439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80" name="Line 7648"/>
              <p:cNvSpPr>
                <a:spLocks noChangeShapeType="1"/>
              </p:cNvSpPr>
              <p:nvPr/>
            </p:nvSpPr>
            <p:spPr bwMode="auto">
              <a:xfrm flipV="1">
                <a:off x="4452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1" name="Line 7649"/>
              <p:cNvSpPr>
                <a:spLocks noChangeShapeType="1"/>
              </p:cNvSpPr>
              <p:nvPr/>
            </p:nvSpPr>
            <p:spPr bwMode="auto">
              <a:xfrm>
                <a:off x="4452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2" name="Line 7650"/>
              <p:cNvSpPr>
                <a:spLocks noChangeShapeType="1"/>
              </p:cNvSpPr>
              <p:nvPr/>
            </p:nvSpPr>
            <p:spPr bwMode="auto">
              <a:xfrm flipH="1">
                <a:off x="4445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3" name="Line 7651"/>
              <p:cNvSpPr>
                <a:spLocks noChangeShapeType="1"/>
              </p:cNvSpPr>
              <p:nvPr/>
            </p:nvSpPr>
            <p:spPr bwMode="auto">
              <a:xfrm>
                <a:off x="4452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4" name="Rectangle 7652"/>
              <p:cNvSpPr>
                <a:spLocks noChangeArrowheads="1"/>
              </p:cNvSpPr>
              <p:nvPr/>
            </p:nvSpPr>
            <p:spPr bwMode="auto">
              <a:xfrm>
                <a:off x="4445" y="171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85" name="Line 7653"/>
              <p:cNvSpPr>
                <a:spLocks noChangeShapeType="1"/>
              </p:cNvSpPr>
              <p:nvPr/>
            </p:nvSpPr>
            <p:spPr bwMode="auto">
              <a:xfrm flipV="1">
                <a:off x="4458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6" name="Line 7654"/>
              <p:cNvSpPr>
                <a:spLocks noChangeShapeType="1"/>
              </p:cNvSpPr>
              <p:nvPr/>
            </p:nvSpPr>
            <p:spPr bwMode="auto">
              <a:xfrm>
                <a:off x="4458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7" name="Line 7655"/>
              <p:cNvSpPr>
                <a:spLocks noChangeShapeType="1"/>
              </p:cNvSpPr>
              <p:nvPr/>
            </p:nvSpPr>
            <p:spPr bwMode="auto">
              <a:xfrm flipH="1">
                <a:off x="4452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8" name="Line 7656"/>
              <p:cNvSpPr>
                <a:spLocks noChangeShapeType="1"/>
              </p:cNvSpPr>
              <p:nvPr/>
            </p:nvSpPr>
            <p:spPr bwMode="auto">
              <a:xfrm>
                <a:off x="4458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89" name="Rectangle 7657"/>
              <p:cNvSpPr>
                <a:spLocks noChangeArrowheads="1"/>
              </p:cNvSpPr>
              <p:nvPr/>
            </p:nvSpPr>
            <p:spPr bwMode="auto">
              <a:xfrm>
                <a:off x="4445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90" name="Line 7658"/>
              <p:cNvSpPr>
                <a:spLocks noChangeShapeType="1"/>
              </p:cNvSpPr>
              <p:nvPr/>
            </p:nvSpPr>
            <p:spPr bwMode="auto">
              <a:xfrm flipV="1">
                <a:off x="4458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1" name="Line 7659"/>
              <p:cNvSpPr>
                <a:spLocks noChangeShapeType="1"/>
              </p:cNvSpPr>
              <p:nvPr/>
            </p:nvSpPr>
            <p:spPr bwMode="auto">
              <a:xfrm>
                <a:off x="4458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2" name="Line 7660"/>
              <p:cNvSpPr>
                <a:spLocks noChangeShapeType="1"/>
              </p:cNvSpPr>
              <p:nvPr/>
            </p:nvSpPr>
            <p:spPr bwMode="auto">
              <a:xfrm flipH="1">
                <a:off x="4452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3" name="Line 7661"/>
              <p:cNvSpPr>
                <a:spLocks noChangeShapeType="1"/>
              </p:cNvSpPr>
              <p:nvPr/>
            </p:nvSpPr>
            <p:spPr bwMode="auto">
              <a:xfrm>
                <a:off x="4458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4" name="Rectangle 7662"/>
              <p:cNvSpPr>
                <a:spLocks noChangeArrowheads="1"/>
              </p:cNvSpPr>
              <p:nvPr/>
            </p:nvSpPr>
            <p:spPr bwMode="auto">
              <a:xfrm>
                <a:off x="4445" y="170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95" name="Line 7663"/>
              <p:cNvSpPr>
                <a:spLocks noChangeShapeType="1"/>
              </p:cNvSpPr>
              <p:nvPr/>
            </p:nvSpPr>
            <p:spPr bwMode="auto">
              <a:xfrm flipV="1">
                <a:off x="4458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6" name="Line 7664"/>
              <p:cNvSpPr>
                <a:spLocks noChangeShapeType="1"/>
              </p:cNvSpPr>
              <p:nvPr/>
            </p:nvSpPr>
            <p:spPr bwMode="auto">
              <a:xfrm>
                <a:off x="4458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7" name="Line 7665"/>
              <p:cNvSpPr>
                <a:spLocks noChangeShapeType="1"/>
              </p:cNvSpPr>
              <p:nvPr/>
            </p:nvSpPr>
            <p:spPr bwMode="auto">
              <a:xfrm flipH="1">
                <a:off x="4452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8" name="Line 7666"/>
              <p:cNvSpPr>
                <a:spLocks noChangeShapeType="1"/>
              </p:cNvSpPr>
              <p:nvPr/>
            </p:nvSpPr>
            <p:spPr bwMode="auto">
              <a:xfrm>
                <a:off x="4458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99" name="Rectangle 7667"/>
              <p:cNvSpPr>
                <a:spLocks noChangeArrowheads="1"/>
              </p:cNvSpPr>
              <p:nvPr/>
            </p:nvSpPr>
            <p:spPr bwMode="auto">
              <a:xfrm>
                <a:off x="4452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00" name="Line 7668"/>
              <p:cNvSpPr>
                <a:spLocks noChangeShapeType="1"/>
              </p:cNvSpPr>
              <p:nvPr/>
            </p:nvSpPr>
            <p:spPr bwMode="auto">
              <a:xfrm flipV="1">
                <a:off x="4465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1" name="Line 7669"/>
              <p:cNvSpPr>
                <a:spLocks noChangeShapeType="1"/>
              </p:cNvSpPr>
              <p:nvPr/>
            </p:nvSpPr>
            <p:spPr bwMode="auto">
              <a:xfrm>
                <a:off x="4465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2" name="Line 7670"/>
              <p:cNvSpPr>
                <a:spLocks noChangeShapeType="1"/>
              </p:cNvSpPr>
              <p:nvPr/>
            </p:nvSpPr>
            <p:spPr bwMode="auto">
              <a:xfrm flipH="1">
                <a:off x="4458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3" name="Line 7671"/>
              <p:cNvSpPr>
                <a:spLocks noChangeShapeType="1"/>
              </p:cNvSpPr>
              <p:nvPr/>
            </p:nvSpPr>
            <p:spPr bwMode="auto">
              <a:xfrm>
                <a:off x="4465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4" name="Rectangle 7672"/>
              <p:cNvSpPr>
                <a:spLocks noChangeArrowheads="1"/>
              </p:cNvSpPr>
              <p:nvPr/>
            </p:nvSpPr>
            <p:spPr bwMode="auto">
              <a:xfrm>
                <a:off x="4452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05" name="Line 7673"/>
              <p:cNvSpPr>
                <a:spLocks noChangeShapeType="1"/>
              </p:cNvSpPr>
              <p:nvPr/>
            </p:nvSpPr>
            <p:spPr bwMode="auto">
              <a:xfrm flipV="1">
                <a:off x="4465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6" name="Line 7674"/>
              <p:cNvSpPr>
                <a:spLocks noChangeShapeType="1"/>
              </p:cNvSpPr>
              <p:nvPr/>
            </p:nvSpPr>
            <p:spPr bwMode="auto">
              <a:xfrm>
                <a:off x="4465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7" name="Line 7675"/>
              <p:cNvSpPr>
                <a:spLocks noChangeShapeType="1"/>
              </p:cNvSpPr>
              <p:nvPr/>
            </p:nvSpPr>
            <p:spPr bwMode="auto">
              <a:xfrm flipH="1">
                <a:off x="4458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8" name="Line 7676"/>
              <p:cNvSpPr>
                <a:spLocks noChangeShapeType="1"/>
              </p:cNvSpPr>
              <p:nvPr/>
            </p:nvSpPr>
            <p:spPr bwMode="auto">
              <a:xfrm>
                <a:off x="4465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09" name="Rectangle 7677"/>
              <p:cNvSpPr>
                <a:spLocks noChangeArrowheads="1"/>
              </p:cNvSpPr>
              <p:nvPr/>
            </p:nvSpPr>
            <p:spPr bwMode="auto">
              <a:xfrm>
                <a:off x="4452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10" name="Line 7678"/>
              <p:cNvSpPr>
                <a:spLocks noChangeShapeType="1"/>
              </p:cNvSpPr>
              <p:nvPr/>
            </p:nvSpPr>
            <p:spPr bwMode="auto">
              <a:xfrm flipV="1">
                <a:off x="4465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1" name="Line 7679"/>
              <p:cNvSpPr>
                <a:spLocks noChangeShapeType="1"/>
              </p:cNvSpPr>
              <p:nvPr/>
            </p:nvSpPr>
            <p:spPr bwMode="auto">
              <a:xfrm>
                <a:off x="4465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2" name="Line 7680"/>
              <p:cNvSpPr>
                <a:spLocks noChangeShapeType="1"/>
              </p:cNvSpPr>
              <p:nvPr/>
            </p:nvSpPr>
            <p:spPr bwMode="auto">
              <a:xfrm flipH="1">
                <a:off x="4458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3" name="Line 7681"/>
              <p:cNvSpPr>
                <a:spLocks noChangeShapeType="1"/>
              </p:cNvSpPr>
              <p:nvPr/>
            </p:nvSpPr>
            <p:spPr bwMode="auto">
              <a:xfrm>
                <a:off x="4465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4" name="Rectangle 7682"/>
              <p:cNvSpPr>
                <a:spLocks noChangeArrowheads="1"/>
              </p:cNvSpPr>
              <p:nvPr/>
            </p:nvSpPr>
            <p:spPr bwMode="auto">
              <a:xfrm>
                <a:off x="4458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15" name="Line 7683"/>
              <p:cNvSpPr>
                <a:spLocks noChangeShapeType="1"/>
              </p:cNvSpPr>
              <p:nvPr/>
            </p:nvSpPr>
            <p:spPr bwMode="auto">
              <a:xfrm flipV="1">
                <a:off x="4471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6" name="Line 7684"/>
              <p:cNvSpPr>
                <a:spLocks noChangeShapeType="1"/>
              </p:cNvSpPr>
              <p:nvPr/>
            </p:nvSpPr>
            <p:spPr bwMode="auto">
              <a:xfrm>
                <a:off x="4471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7" name="Line 7685"/>
              <p:cNvSpPr>
                <a:spLocks noChangeShapeType="1"/>
              </p:cNvSpPr>
              <p:nvPr/>
            </p:nvSpPr>
            <p:spPr bwMode="auto">
              <a:xfrm flipH="1">
                <a:off x="4465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8" name="Line 7686"/>
              <p:cNvSpPr>
                <a:spLocks noChangeShapeType="1"/>
              </p:cNvSpPr>
              <p:nvPr/>
            </p:nvSpPr>
            <p:spPr bwMode="auto">
              <a:xfrm>
                <a:off x="4471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19" name="Rectangle 7687"/>
              <p:cNvSpPr>
                <a:spLocks noChangeArrowheads="1"/>
              </p:cNvSpPr>
              <p:nvPr/>
            </p:nvSpPr>
            <p:spPr bwMode="auto">
              <a:xfrm>
                <a:off x="4458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20" name="Line 7688"/>
              <p:cNvSpPr>
                <a:spLocks noChangeShapeType="1"/>
              </p:cNvSpPr>
              <p:nvPr/>
            </p:nvSpPr>
            <p:spPr bwMode="auto">
              <a:xfrm flipV="1">
                <a:off x="4471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1" name="Line 7689"/>
              <p:cNvSpPr>
                <a:spLocks noChangeShapeType="1"/>
              </p:cNvSpPr>
              <p:nvPr/>
            </p:nvSpPr>
            <p:spPr bwMode="auto">
              <a:xfrm>
                <a:off x="4471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2" name="Line 7690"/>
              <p:cNvSpPr>
                <a:spLocks noChangeShapeType="1"/>
              </p:cNvSpPr>
              <p:nvPr/>
            </p:nvSpPr>
            <p:spPr bwMode="auto">
              <a:xfrm flipH="1">
                <a:off x="4465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3" name="Line 7691"/>
              <p:cNvSpPr>
                <a:spLocks noChangeShapeType="1"/>
              </p:cNvSpPr>
              <p:nvPr/>
            </p:nvSpPr>
            <p:spPr bwMode="auto">
              <a:xfrm>
                <a:off x="4471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4" name="Rectangle 7692"/>
              <p:cNvSpPr>
                <a:spLocks noChangeArrowheads="1"/>
              </p:cNvSpPr>
              <p:nvPr/>
            </p:nvSpPr>
            <p:spPr bwMode="auto">
              <a:xfrm>
                <a:off x="4458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25" name="Line 7693"/>
              <p:cNvSpPr>
                <a:spLocks noChangeShapeType="1"/>
              </p:cNvSpPr>
              <p:nvPr/>
            </p:nvSpPr>
            <p:spPr bwMode="auto">
              <a:xfrm flipV="1">
                <a:off x="4471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6" name="Line 7694"/>
              <p:cNvSpPr>
                <a:spLocks noChangeShapeType="1"/>
              </p:cNvSpPr>
              <p:nvPr/>
            </p:nvSpPr>
            <p:spPr bwMode="auto">
              <a:xfrm>
                <a:off x="4471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" name="Line 7695"/>
              <p:cNvSpPr>
                <a:spLocks noChangeShapeType="1"/>
              </p:cNvSpPr>
              <p:nvPr/>
            </p:nvSpPr>
            <p:spPr bwMode="auto">
              <a:xfrm flipH="1">
                <a:off x="4465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8" name="Line 7696"/>
              <p:cNvSpPr>
                <a:spLocks noChangeShapeType="1"/>
              </p:cNvSpPr>
              <p:nvPr/>
            </p:nvSpPr>
            <p:spPr bwMode="auto">
              <a:xfrm>
                <a:off x="4471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9" name="Rectangle 7697"/>
              <p:cNvSpPr>
                <a:spLocks noChangeArrowheads="1"/>
              </p:cNvSpPr>
              <p:nvPr/>
            </p:nvSpPr>
            <p:spPr bwMode="auto">
              <a:xfrm>
                <a:off x="4465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30" name="Line 7698"/>
              <p:cNvSpPr>
                <a:spLocks noChangeShapeType="1"/>
              </p:cNvSpPr>
              <p:nvPr/>
            </p:nvSpPr>
            <p:spPr bwMode="auto">
              <a:xfrm flipV="1">
                <a:off x="4478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1" name="Line 7699"/>
              <p:cNvSpPr>
                <a:spLocks noChangeShapeType="1"/>
              </p:cNvSpPr>
              <p:nvPr/>
            </p:nvSpPr>
            <p:spPr bwMode="auto">
              <a:xfrm>
                <a:off x="4478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2" name="Line 7700"/>
              <p:cNvSpPr>
                <a:spLocks noChangeShapeType="1"/>
              </p:cNvSpPr>
              <p:nvPr/>
            </p:nvSpPr>
            <p:spPr bwMode="auto">
              <a:xfrm flipH="1">
                <a:off x="4471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3" name="Line 7701"/>
              <p:cNvSpPr>
                <a:spLocks noChangeShapeType="1"/>
              </p:cNvSpPr>
              <p:nvPr/>
            </p:nvSpPr>
            <p:spPr bwMode="auto">
              <a:xfrm>
                <a:off x="4478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4" name="Rectangle 7702"/>
              <p:cNvSpPr>
                <a:spLocks noChangeArrowheads="1"/>
              </p:cNvSpPr>
              <p:nvPr/>
            </p:nvSpPr>
            <p:spPr bwMode="auto">
              <a:xfrm>
                <a:off x="4465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35" name="Line 7703"/>
              <p:cNvSpPr>
                <a:spLocks noChangeShapeType="1"/>
              </p:cNvSpPr>
              <p:nvPr/>
            </p:nvSpPr>
            <p:spPr bwMode="auto">
              <a:xfrm flipV="1">
                <a:off x="4478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6" name="Line 7704"/>
              <p:cNvSpPr>
                <a:spLocks noChangeShapeType="1"/>
              </p:cNvSpPr>
              <p:nvPr/>
            </p:nvSpPr>
            <p:spPr bwMode="auto">
              <a:xfrm>
                <a:off x="4478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7" name="Line 7705"/>
              <p:cNvSpPr>
                <a:spLocks noChangeShapeType="1"/>
              </p:cNvSpPr>
              <p:nvPr/>
            </p:nvSpPr>
            <p:spPr bwMode="auto">
              <a:xfrm flipH="1">
                <a:off x="4471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8" name="Line 7706"/>
              <p:cNvSpPr>
                <a:spLocks noChangeShapeType="1"/>
              </p:cNvSpPr>
              <p:nvPr/>
            </p:nvSpPr>
            <p:spPr bwMode="auto">
              <a:xfrm>
                <a:off x="4478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39" name="Rectangle 7707"/>
              <p:cNvSpPr>
                <a:spLocks noChangeArrowheads="1"/>
              </p:cNvSpPr>
              <p:nvPr/>
            </p:nvSpPr>
            <p:spPr bwMode="auto">
              <a:xfrm>
                <a:off x="4465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40" name="Line 7708"/>
              <p:cNvSpPr>
                <a:spLocks noChangeShapeType="1"/>
              </p:cNvSpPr>
              <p:nvPr/>
            </p:nvSpPr>
            <p:spPr bwMode="auto">
              <a:xfrm flipV="1">
                <a:off x="4478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1" name="Line 7709"/>
              <p:cNvSpPr>
                <a:spLocks noChangeShapeType="1"/>
              </p:cNvSpPr>
              <p:nvPr/>
            </p:nvSpPr>
            <p:spPr bwMode="auto">
              <a:xfrm>
                <a:off x="4478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2" name="Line 7710"/>
              <p:cNvSpPr>
                <a:spLocks noChangeShapeType="1"/>
              </p:cNvSpPr>
              <p:nvPr/>
            </p:nvSpPr>
            <p:spPr bwMode="auto">
              <a:xfrm flipH="1">
                <a:off x="4471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3" name="Line 7711"/>
              <p:cNvSpPr>
                <a:spLocks noChangeShapeType="1"/>
              </p:cNvSpPr>
              <p:nvPr/>
            </p:nvSpPr>
            <p:spPr bwMode="auto">
              <a:xfrm>
                <a:off x="4478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4" name="Rectangle 7712"/>
              <p:cNvSpPr>
                <a:spLocks noChangeArrowheads="1"/>
              </p:cNvSpPr>
              <p:nvPr/>
            </p:nvSpPr>
            <p:spPr bwMode="auto">
              <a:xfrm>
                <a:off x="4471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45" name="Line 7713"/>
              <p:cNvSpPr>
                <a:spLocks noChangeShapeType="1"/>
              </p:cNvSpPr>
              <p:nvPr/>
            </p:nvSpPr>
            <p:spPr bwMode="auto">
              <a:xfrm flipV="1">
                <a:off x="4484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6" name="Line 7714"/>
              <p:cNvSpPr>
                <a:spLocks noChangeShapeType="1"/>
              </p:cNvSpPr>
              <p:nvPr/>
            </p:nvSpPr>
            <p:spPr bwMode="auto">
              <a:xfrm>
                <a:off x="4484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7" name="Line 7715"/>
              <p:cNvSpPr>
                <a:spLocks noChangeShapeType="1"/>
              </p:cNvSpPr>
              <p:nvPr/>
            </p:nvSpPr>
            <p:spPr bwMode="auto">
              <a:xfrm flipH="1">
                <a:off x="4478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8" name="Line 7716"/>
              <p:cNvSpPr>
                <a:spLocks noChangeShapeType="1"/>
              </p:cNvSpPr>
              <p:nvPr/>
            </p:nvSpPr>
            <p:spPr bwMode="auto">
              <a:xfrm>
                <a:off x="4484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49" name="Rectangle 7717"/>
              <p:cNvSpPr>
                <a:spLocks noChangeArrowheads="1"/>
              </p:cNvSpPr>
              <p:nvPr/>
            </p:nvSpPr>
            <p:spPr bwMode="auto">
              <a:xfrm>
                <a:off x="4471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50" name="Line 7718"/>
              <p:cNvSpPr>
                <a:spLocks noChangeShapeType="1"/>
              </p:cNvSpPr>
              <p:nvPr/>
            </p:nvSpPr>
            <p:spPr bwMode="auto">
              <a:xfrm flipV="1">
                <a:off x="4484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1" name="Line 7719"/>
              <p:cNvSpPr>
                <a:spLocks noChangeShapeType="1"/>
              </p:cNvSpPr>
              <p:nvPr/>
            </p:nvSpPr>
            <p:spPr bwMode="auto">
              <a:xfrm>
                <a:off x="4484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2" name="Line 7720"/>
              <p:cNvSpPr>
                <a:spLocks noChangeShapeType="1"/>
              </p:cNvSpPr>
              <p:nvPr/>
            </p:nvSpPr>
            <p:spPr bwMode="auto">
              <a:xfrm flipH="1">
                <a:off x="4478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3" name="Line 7721"/>
              <p:cNvSpPr>
                <a:spLocks noChangeShapeType="1"/>
              </p:cNvSpPr>
              <p:nvPr/>
            </p:nvSpPr>
            <p:spPr bwMode="auto">
              <a:xfrm>
                <a:off x="4484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4" name="Rectangle 7722"/>
              <p:cNvSpPr>
                <a:spLocks noChangeArrowheads="1"/>
              </p:cNvSpPr>
              <p:nvPr/>
            </p:nvSpPr>
            <p:spPr bwMode="auto">
              <a:xfrm>
                <a:off x="4471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55" name="Line 7723"/>
              <p:cNvSpPr>
                <a:spLocks noChangeShapeType="1"/>
              </p:cNvSpPr>
              <p:nvPr/>
            </p:nvSpPr>
            <p:spPr bwMode="auto">
              <a:xfrm flipV="1">
                <a:off x="4484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6" name="Line 7724"/>
              <p:cNvSpPr>
                <a:spLocks noChangeShapeType="1"/>
              </p:cNvSpPr>
              <p:nvPr/>
            </p:nvSpPr>
            <p:spPr bwMode="auto">
              <a:xfrm>
                <a:off x="4484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7" name="Line 7725"/>
              <p:cNvSpPr>
                <a:spLocks noChangeShapeType="1"/>
              </p:cNvSpPr>
              <p:nvPr/>
            </p:nvSpPr>
            <p:spPr bwMode="auto">
              <a:xfrm flipH="1">
                <a:off x="4478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8" name="Line 7726"/>
              <p:cNvSpPr>
                <a:spLocks noChangeShapeType="1"/>
              </p:cNvSpPr>
              <p:nvPr/>
            </p:nvSpPr>
            <p:spPr bwMode="auto">
              <a:xfrm>
                <a:off x="4484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59" name="Rectangle 7727"/>
              <p:cNvSpPr>
                <a:spLocks noChangeArrowheads="1"/>
              </p:cNvSpPr>
              <p:nvPr/>
            </p:nvSpPr>
            <p:spPr bwMode="auto">
              <a:xfrm>
                <a:off x="4478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60" name="Line 7728"/>
              <p:cNvSpPr>
                <a:spLocks noChangeShapeType="1"/>
              </p:cNvSpPr>
              <p:nvPr/>
            </p:nvSpPr>
            <p:spPr bwMode="auto">
              <a:xfrm flipV="1">
                <a:off x="449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1" name="Line 7729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2" name="Line 7730"/>
              <p:cNvSpPr>
                <a:spLocks noChangeShapeType="1"/>
              </p:cNvSpPr>
              <p:nvPr/>
            </p:nvSpPr>
            <p:spPr bwMode="auto">
              <a:xfrm flipH="1">
                <a:off x="4484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3" name="Line 7731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4" name="Rectangle 7732"/>
              <p:cNvSpPr>
                <a:spLocks noChangeArrowheads="1"/>
              </p:cNvSpPr>
              <p:nvPr/>
            </p:nvSpPr>
            <p:spPr bwMode="auto">
              <a:xfrm>
                <a:off x="4478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65" name="Line 7733"/>
              <p:cNvSpPr>
                <a:spLocks noChangeShapeType="1"/>
              </p:cNvSpPr>
              <p:nvPr/>
            </p:nvSpPr>
            <p:spPr bwMode="auto">
              <a:xfrm flipV="1">
                <a:off x="449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6" name="Line 7734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7" name="Line 7735"/>
              <p:cNvSpPr>
                <a:spLocks noChangeShapeType="1"/>
              </p:cNvSpPr>
              <p:nvPr/>
            </p:nvSpPr>
            <p:spPr bwMode="auto">
              <a:xfrm flipH="1">
                <a:off x="4484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8" name="Line 7736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69" name="Rectangle 7737"/>
              <p:cNvSpPr>
                <a:spLocks noChangeArrowheads="1"/>
              </p:cNvSpPr>
              <p:nvPr/>
            </p:nvSpPr>
            <p:spPr bwMode="auto">
              <a:xfrm>
                <a:off x="4478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70" name="Line 7738"/>
              <p:cNvSpPr>
                <a:spLocks noChangeShapeType="1"/>
              </p:cNvSpPr>
              <p:nvPr/>
            </p:nvSpPr>
            <p:spPr bwMode="auto">
              <a:xfrm flipV="1">
                <a:off x="449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1" name="Line 7739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2" name="Line 7740"/>
              <p:cNvSpPr>
                <a:spLocks noChangeShapeType="1"/>
              </p:cNvSpPr>
              <p:nvPr/>
            </p:nvSpPr>
            <p:spPr bwMode="auto">
              <a:xfrm flipH="1">
                <a:off x="4484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3" name="Line 7741"/>
              <p:cNvSpPr>
                <a:spLocks noChangeShapeType="1"/>
              </p:cNvSpPr>
              <p:nvPr/>
            </p:nvSpPr>
            <p:spPr bwMode="auto">
              <a:xfrm>
                <a:off x="4490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4" name="Rectangle 7742"/>
              <p:cNvSpPr>
                <a:spLocks noChangeArrowheads="1"/>
              </p:cNvSpPr>
              <p:nvPr/>
            </p:nvSpPr>
            <p:spPr bwMode="auto">
              <a:xfrm>
                <a:off x="4484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75" name="Line 7743"/>
              <p:cNvSpPr>
                <a:spLocks noChangeShapeType="1"/>
              </p:cNvSpPr>
              <p:nvPr/>
            </p:nvSpPr>
            <p:spPr bwMode="auto">
              <a:xfrm flipV="1">
                <a:off x="4497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6" name="Line 7744"/>
              <p:cNvSpPr>
                <a:spLocks noChangeShapeType="1"/>
              </p:cNvSpPr>
              <p:nvPr/>
            </p:nvSpPr>
            <p:spPr bwMode="auto">
              <a:xfrm>
                <a:off x="4497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7" name="Line 7745"/>
              <p:cNvSpPr>
                <a:spLocks noChangeShapeType="1"/>
              </p:cNvSpPr>
              <p:nvPr/>
            </p:nvSpPr>
            <p:spPr bwMode="auto">
              <a:xfrm flipH="1">
                <a:off x="4490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8" name="Line 7746"/>
              <p:cNvSpPr>
                <a:spLocks noChangeShapeType="1"/>
              </p:cNvSpPr>
              <p:nvPr/>
            </p:nvSpPr>
            <p:spPr bwMode="auto">
              <a:xfrm>
                <a:off x="4497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79" name="Rectangle 7747"/>
              <p:cNvSpPr>
                <a:spLocks noChangeArrowheads="1"/>
              </p:cNvSpPr>
              <p:nvPr/>
            </p:nvSpPr>
            <p:spPr bwMode="auto">
              <a:xfrm>
                <a:off x="4484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80" name="Line 7748"/>
              <p:cNvSpPr>
                <a:spLocks noChangeShapeType="1"/>
              </p:cNvSpPr>
              <p:nvPr/>
            </p:nvSpPr>
            <p:spPr bwMode="auto">
              <a:xfrm flipV="1">
                <a:off x="4497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1" name="Line 7749"/>
              <p:cNvSpPr>
                <a:spLocks noChangeShapeType="1"/>
              </p:cNvSpPr>
              <p:nvPr/>
            </p:nvSpPr>
            <p:spPr bwMode="auto">
              <a:xfrm>
                <a:off x="4497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2" name="Line 7750"/>
              <p:cNvSpPr>
                <a:spLocks noChangeShapeType="1"/>
              </p:cNvSpPr>
              <p:nvPr/>
            </p:nvSpPr>
            <p:spPr bwMode="auto">
              <a:xfrm flipH="1">
                <a:off x="4490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3" name="Line 7751"/>
              <p:cNvSpPr>
                <a:spLocks noChangeShapeType="1"/>
              </p:cNvSpPr>
              <p:nvPr/>
            </p:nvSpPr>
            <p:spPr bwMode="auto">
              <a:xfrm>
                <a:off x="4497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4" name="Rectangle 7752"/>
              <p:cNvSpPr>
                <a:spLocks noChangeArrowheads="1"/>
              </p:cNvSpPr>
              <p:nvPr/>
            </p:nvSpPr>
            <p:spPr bwMode="auto">
              <a:xfrm>
                <a:off x="4484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85" name="Line 7753"/>
              <p:cNvSpPr>
                <a:spLocks noChangeShapeType="1"/>
              </p:cNvSpPr>
              <p:nvPr/>
            </p:nvSpPr>
            <p:spPr bwMode="auto">
              <a:xfrm flipV="1">
                <a:off x="4497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6" name="Line 7754"/>
              <p:cNvSpPr>
                <a:spLocks noChangeShapeType="1"/>
              </p:cNvSpPr>
              <p:nvPr/>
            </p:nvSpPr>
            <p:spPr bwMode="auto">
              <a:xfrm>
                <a:off x="4497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7" name="Line 7755"/>
              <p:cNvSpPr>
                <a:spLocks noChangeShapeType="1"/>
              </p:cNvSpPr>
              <p:nvPr/>
            </p:nvSpPr>
            <p:spPr bwMode="auto">
              <a:xfrm flipH="1">
                <a:off x="4490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8" name="Line 7756"/>
              <p:cNvSpPr>
                <a:spLocks noChangeShapeType="1"/>
              </p:cNvSpPr>
              <p:nvPr/>
            </p:nvSpPr>
            <p:spPr bwMode="auto">
              <a:xfrm>
                <a:off x="4497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89" name="Rectangle 7757"/>
              <p:cNvSpPr>
                <a:spLocks noChangeArrowheads="1"/>
              </p:cNvSpPr>
              <p:nvPr/>
            </p:nvSpPr>
            <p:spPr bwMode="auto">
              <a:xfrm>
                <a:off x="4490" y="169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90" name="Line 7758"/>
              <p:cNvSpPr>
                <a:spLocks noChangeShapeType="1"/>
              </p:cNvSpPr>
              <p:nvPr/>
            </p:nvSpPr>
            <p:spPr bwMode="auto">
              <a:xfrm flipV="1">
                <a:off x="4503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1" name="Line 7759"/>
              <p:cNvSpPr>
                <a:spLocks noChangeShapeType="1"/>
              </p:cNvSpPr>
              <p:nvPr/>
            </p:nvSpPr>
            <p:spPr bwMode="auto">
              <a:xfrm>
                <a:off x="4503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2" name="Line 7760"/>
              <p:cNvSpPr>
                <a:spLocks noChangeShapeType="1"/>
              </p:cNvSpPr>
              <p:nvPr/>
            </p:nvSpPr>
            <p:spPr bwMode="auto">
              <a:xfrm flipH="1">
                <a:off x="4497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3" name="Line 7761"/>
              <p:cNvSpPr>
                <a:spLocks noChangeShapeType="1"/>
              </p:cNvSpPr>
              <p:nvPr/>
            </p:nvSpPr>
            <p:spPr bwMode="auto">
              <a:xfrm>
                <a:off x="4503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4" name="Rectangle 7762"/>
              <p:cNvSpPr>
                <a:spLocks noChangeArrowheads="1"/>
              </p:cNvSpPr>
              <p:nvPr/>
            </p:nvSpPr>
            <p:spPr bwMode="auto">
              <a:xfrm>
                <a:off x="4490" y="17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395" name="Line 7763"/>
              <p:cNvSpPr>
                <a:spLocks noChangeShapeType="1"/>
              </p:cNvSpPr>
              <p:nvPr/>
            </p:nvSpPr>
            <p:spPr bwMode="auto">
              <a:xfrm flipV="1">
                <a:off x="4503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6" name="Line 7764"/>
              <p:cNvSpPr>
                <a:spLocks noChangeShapeType="1"/>
              </p:cNvSpPr>
              <p:nvPr/>
            </p:nvSpPr>
            <p:spPr bwMode="auto">
              <a:xfrm>
                <a:off x="4503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7" name="Line 7765"/>
              <p:cNvSpPr>
                <a:spLocks noChangeShapeType="1"/>
              </p:cNvSpPr>
              <p:nvPr/>
            </p:nvSpPr>
            <p:spPr bwMode="auto">
              <a:xfrm flipH="1">
                <a:off x="4497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8" name="Line 7766"/>
              <p:cNvSpPr>
                <a:spLocks noChangeShapeType="1"/>
              </p:cNvSpPr>
              <p:nvPr/>
            </p:nvSpPr>
            <p:spPr bwMode="auto">
              <a:xfrm>
                <a:off x="4503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99" name="Rectangle 7767"/>
              <p:cNvSpPr>
                <a:spLocks noChangeArrowheads="1"/>
              </p:cNvSpPr>
              <p:nvPr/>
            </p:nvSpPr>
            <p:spPr bwMode="auto">
              <a:xfrm>
                <a:off x="4490" y="172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00" name="Line 7768"/>
              <p:cNvSpPr>
                <a:spLocks noChangeShapeType="1"/>
              </p:cNvSpPr>
              <p:nvPr/>
            </p:nvSpPr>
            <p:spPr bwMode="auto">
              <a:xfrm flipV="1">
                <a:off x="4503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1" name="Line 7769"/>
              <p:cNvSpPr>
                <a:spLocks noChangeShapeType="1"/>
              </p:cNvSpPr>
              <p:nvPr/>
            </p:nvSpPr>
            <p:spPr bwMode="auto">
              <a:xfrm>
                <a:off x="4503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2" name="Line 7770"/>
              <p:cNvSpPr>
                <a:spLocks noChangeShapeType="1"/>
              </p:cNvSpPr>
              <p:nvPr/>
            </p:nvSpPr>
            <p:spPr bwMode="auto">
              <a:xfrm flipH="1">
                <a:off x="4497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3" name="Line 7771"/>
              <p:cNvSpPr>
                <a:spLocks noChangeShapeType="1"/>
              </p:cNvSpPr>
              <p:nvPr/>
            </p:nvSpPr>
            <p:spPr bwMode="auto">
              <a:xfrm>
                <a:off x="4503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4" name="Rectangle 7772"/>
              <p:cNvSpPr>
                <a:spLocks noChangeArrowheads="1"/>
              </p:cNvSpPr>
              <p:nvPr/>
            </p:nvSpPr>
            <p:spPr bwMode="auto">
              <a:xfrm>
                <a:off x="4497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05" name="Line 7773"/>
              <p:cNvSpPr>
                <a:spLocks noChangeShapeType="1"/>
              </p:cNvSpPr>
              <p:nvPr/>
            </p:nvSpPr>
            <p:spPr bwMode="auto">
              <a:xfrm flipV="1">
                <a:off x="451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6" name="Line 7774"/>
              <p:cNvSpPr>
                <a:spLocks noChangeShapeType="1"/>
              </p:cNvSpPr>
              <p:nvPr/>
            </p:nvSpPr>
            <p:spPr bwMode="auto">
              <a:xfrm>
                <a:off x="451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7" name="Line 7775"/>
              <p:cNvSpPr>
                <a:spLocks noChangeShapeType="1"/>
              </p:cNvSpPr>
              <p:nvPr/>
            </p:nvSpPr>
            <p:spPr bwMode="auto">
              <a:xfrm flipH="1">
                <a:off x="4503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8" name="Line 7776"/>
              <p:cNvSpPr>
                <a:spLocks noChangeShapeType="1"/>
              </p:cNvSpPr>
              <p:nvPr/>
            </p:nvSpPr>
            <p:spPr bwMode="auto">
              <a:xfrm>
                <a:off x="4510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09" name="Rectangle 7777"/>
              <p:cNvSpPr>
                <a:spLocks noChangeArrowheads="1"/>
              </p:cNvSpPr>
              <p:nvPr/>
            </p:nvSpPr>
            <p:spPr bwMode="auto">
              <a:xfrm>
                <a:off x="4497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10" name="Line 7778"/>
              <p:cNvSpPr>
                <a:spLocks noChangeShapeType="1"/>
              </p:cNvSpPr>
              <p:nvPr/>
            </p:nvSpPr>
            <p:spPr bwMode="auto">
              <a:xfrm flipV="1">
                <a:off x="451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1" name="Line 7779"/>
              <p:cNvSpPr>
                <a:spLocks noChangeShapeType="1"/>
              </p:cNvSpPr>
              <p:nvPr/>
            </p:nvSpPr>
            <p:spPr bwMode="auto">
              <a:xfrm>
                <a:off x="451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2" name="Line 7780"/>
              <p:cNvSpPr>
                <a:spLocks noChangeShapeType="1"/>
              </p:cNvSpPr>
              <p:nvPr/>
            </p:nvSpPr>
            <p:spPr bwMode="auto">
              <a:xfrm flipH="1">
                <a:off x="4503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3" name="Line 7781"/>
              <p:cNvSpPr>
                <a:spLocks noChangeShapeType="1"/>
              </p:cNvSpPr>
              <p:nvPr/>
            </p:nvSpPr>
            <p:spPr bwMode="auto">
              <a:xfrm>
                <a:off x="4510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4" name="Rectangle 7782"/>
              <p:cNvSpPr>
                <a:spLocks noChangeArrowheads="1"/>
              </p:cNvSpPr>
              <p:nvPr/>
            </p:nvSpPr>
            <p:spPr bwMode="auto">
              <a:xfrm>
                <a:off x="4497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15" name="Line 7783"/>
              <p:cNvSpPr>
                <a:spLocks noChangeShapeType="1"/>
              </p:cNvSpPr>
              <p:nvPr/>
            </p:nvSpPr>
            <p:spPr bwMode="auto">
              <a:xfrm flipV="1">
                <a:off x="4510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6" name="Line 7784"/>
              <p:cNvSpPr>
                <a:spLocks noChangeShapeType="1"/>
              </p:cNvSpPr>
              <p:nvPr/>
            </p:nvSpPr>
            <p:spPr bwMode="auto">
              <a:xfrm>
                <a:off x="4510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7" name="Line 7785"/>
              <p:cNvSpPr>
                <a:spLocks noChangeShapeType="1"/>
              </p:cNvSpPr>
              <p:nvPr/>
            </p:nvSpPr>
            <p:spPr bwMode="auto">
              <a:xfrm flipH="1">
                <a:off x="4503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8" name="Line 7786"/>
              <p:cNvSpPr>
                <a:spLocks noChangeShapeType="1"/>
              </p:cNvSpPr>
              <p:nvPr/>
            </p:nvSpPr>
            <p:spPr bwMode="auto">
              <a:xfrm>
                <a:off x="4510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19" name="Rectangle 7787"/>
              <p:cNvSpPr>
                <a:spLocks noChangeArrowheads="1"/>
              </p:cNvSpPr>
              <p:nvPr/>
            </p:nvSpPr>
            <p:spPr bwMode="auto">
              <a:xfrm>
                <a:off x="4503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20" name="Line 7788"/>
              <p:cNvSpPr>
                <a:spLocks noChangeShapeType="1"/>
              </p:cNvSpPr>
              <p:nvPr/>
            </p:nvSpPr>
            <p:spPr bwMode="auto">
              <a:xfrm flipV="1">
                <a:off x="451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1" name="Line 7789"/>
              <p:cNvSpPr>
                <a:spLocks noChangeShapeType="1"/>
              </p:cNvSpPr>
              <p:nvPr/>
            </p:nvSpPr>
            <p:spPr bwMode="auto">
              <a:xfrm>
                <a:off x="451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2" name="Line 7790"/>
              <p:cNvSpPr>
                <a:spLocks noChangeShapeType="1"/>
              </p:cNvSpPr>
              <p:nvPr/>
            </p:nvSpPr>
            <p:spPr bwMode="auto">
              <a:xfrm flipH="1">
                <a:off x="4510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3" name="Line 7791"/>
              <p:cNvSpPr>
                <a:spLocks noChangeShapeType="1"/>
              </p:cNvSpPr>
              <p:nvPr/>
            </p:nvSpPr>
            <p:spPr bwMode="auto">
              <a:xfrm>
                <a:off x="4516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4" name="Rectangle 7792"/>
              <p:cNvSpPr>
                <a:spLocks noChangeArrowheads="1"/>
              </p:cNvSpPr>
              <p:nvPr/>
            </p:nvSpPr>
            <p:spPr bwMode="auto">
              <a:xfrm>
                <a:off x="4503" y="173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25" name="Line 7793"/>
              <p:cNvSpPr>
                <a:spLocks noChangeShapeType="1"/>
              </p:cNvSpPr>
              <p:nvPr/>
            </p:nvSpPr>
            <p:spPr bwMode="auto">
              <a:xfrm flipV="1">
                <a:off x="451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6" name="Line 7794"/>
              <p:cNvSpPr>
                <a:spLocks noChangeShapeType="1"/>
              </p:cNvSpPr>
              <p:nvPr/>
            </p:nvSpPr>
            <p:spPr bwMode="auto">
              <a:xfrm>
                <a:off x="4516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7" name="Line 7795"/>
              <p:cNvSpPr>
                <a:spLocks noChangeShapeType="1"/>
              </p:cNvSpPr>
              <p:nvPr/>
            </p:nvSpPr>
            <p:spPr bwMode="auto">
              <a:xfrm flipH="1">
                <a:off x="4510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8" name="Line 7796"/>
              <p:cNvSpPr>
                <a:spLocks noChangeShapeType="1"/>
              </p:cNvSpPr>
              <p:nvPr/>
            </p:nvSpPr>
            <p:spPr bwMode="auto">
              <a:xfrm>
                <a:off x="4516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29" name="Rectangle 7797"/>
              <p:cNvSpPr>
                <a:spLocks noChangeArrowheads="1"/>
              </p:cNvSpPr>
              <p:nvPr/>
            </p:nvSpPr>
            <p:spPr bwMode="auto">
              <a:xfrm>
                <a:off x="4503" y="1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30" name="Line 7798"/>
              <p:cNvSpPr>
                <a:spLocks noChangeShapeType="1"/>
              </p:cNvSpPr>
              <p:nvPr/>
            </p:nvSpPr>
            <p:spPr bwMode="auto">
              <a:xfrm flipV="1">
                <a:off x="4516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" name="Line 7799"/>
              <p:cNvSpPr>
                <a:spLocks noChangeShapeType="1"/>
              </p:cNvSpPr>
              <p:nvPr/>
            </p:nvSpPr>
            <p:spPr bwMode="auto">
              <a:xfrm>
                <a:off x="4516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2" name="Line 7800"/>
              <p:cNvSpPr>
                <a:spLocks noChangeShapeType="1"/>
              </p:cNvSpPr>
              <p:nvPr/>
            </p:nvSpPr>
            <p:spPr bwMode="auto">
              <a:xfrm flipH="1">
                <a:off x="4510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3" name="Line 7801"/>
              <p:cNvSpPr>
                <a:spLocks noChangeShapeType="1"/>
              </p:cNvSpPr>
              <p:nvPr/>
            </p:nvSpPr>
            <p:spPr bwMode="auto">
              <a:xfrm>
                <a:off x="4516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4" name="Rectangle 7802"/>
              <p:cNvSpPr>
                <a:spLocks noChangeArrowheads="1"/>
              </p:cNvSpPr>
              <p:nvPr/>
            </p:nvSpPr>
            <p:spPr bwMode="auto">
              <a:xfrm>
                <a:off x="4510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35" name="Line 7803"/>
              <p:cNvSpPr>
                <a:spLocks noChangeShapeType="1"/>
              </p:cNvSpPr>
              <p:nvPr/>
            </p:nvSpPr>
            <p:spPr bwMode="auto">
              <a:xfrm flipV="1">
                <a:off x="4523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6" name="Line 7804"/>
              <p:cNvSpPr>
                <a:spLocks noChangeShapeType="1"/>
              </p:cNvSpPr>
              <p:nvPr/>
            </p:nvSpPr>
            <p:spPr bwMode="auto">
              <a:xfrm>
                <a:off x="4523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7" name="Line 7805"/>
              <p:cNvSpPr>
                <a:spLocks noChangeShapeType="1"/>
              </p:cNvSpPr>
              <p:nvPr/>
            </p:nvSpPr>
            <p:spPr bwMode="auto">
              <a:xfrm flipH="1">
                <a:off x="4516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8" name="Line 7806"/>
              <p:cNvSpPr>
                <a:spLocks noChangeShapeType="1"/>
              </p:cNvSpPr>
              <p:nvPr/>
            </p:nvSpPr>
            <p:spPr bwMode="auto">
              <a:xfrm>
                <a:off x="4523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9" name="Rectangle 7807"/>
              <p:cNvSpPr>
                <a:spLocks noChangeArrowheads="1"/>
              </p:cNvSpPr>
              <p:nvPr/>
            </p:nvSpPr>
            <p:spPr bwMode="auto">
              <a:xfrm>
                <a:off x="4510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40" name="Line 7808"/>
              <p:cNvSpPr>
                <a:spLocks noChangeShapeType="1"/>
              </p:cNvSpPr>
              <p:nvPr/>
            </p:nvSpPr>
            <p:spPr bwMode="auto">
              <a:xfrm flipV="1">
                <a:off x="4523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1" name="Line 7809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2" name="Line 7810"/>
              <p:cNvSpPr>
                <a:spLocks noChangeShapeType="1"/>
              </p:cNvSpPr>
              <p:nvPr/>
            </p:nvSpPr>
            <p:spPr bwMode="auto">
              <a:xfrm flipH="1">
                <a:off x="4516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3" name="Line 7811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4" name="Rectangle 7812"/>
              <p:cNvSpPr>
                <a:spLocks noChangeArrowheads="1"/>
              </p:cNvSpPr>
              <p:nvPr/>
            </p:nvSpPr>
            <p:spPr bwMode="auto">
              <a:xfrm>
                <a:off x="4510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45" name="Line 7813"/>
              <p:cNvSpPr>
                <a:spLocks noChangeShapeType="1"/>
              </p:cNvSpPr>
              <p:nvPr/>
            </p:nvSpPr>
            <p:spPr bwMode="auto">
              <a:xfrm flipV="1">
                <a:off x="4523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6" name="Line 7814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7" name="Line 7815"/>
              <p:cNvSpPr>
                <a:spLocks noChangeShapeType="1"/>
              </p:cNvSpPr>
              <p:nvPr/>
            </p:nvSpPr>
            <p:spPr bwMode="auto">
              <a:xfrm flipH="1">
                <a:off x="4516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8" name="Line 7816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49" name="Rectangle 7817"/>
              <p:cNvSpPr>
                <a:spLocks noChangeArrowheads="1"/>
              </p:cNvSpPr>
              <p:nvPr/>
            </p:nvSpPr>
            <p:spPr bwMode="auto">
              <a:xfrm>
                <a:off x="4510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50" name="Line 7818"/>
              <p:cNvSpPr>
                <a:spLocks noChangeShapeType="1"/>
              </p:cNvSpPr>
              <p:nvPr/>
            </p:nvSpPr>
            <p:spPr bwMode="auto">
              <a:xfrm flipV="1">
                <a:off x="4523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1" name="Line 7819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2" name="Line 7820"/>
              <p:cNvSpPr>
                <a:spLocks noChangeShapeType="1"/>
              </p:cNvSpPr>
              <p:nvPr/>
            </p:nvSpPr>
            <p:spPr bwMode="auto">
              <a:xfrm flipH="1">
                <a:off x="4516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3" name="Line 7821"/>
              <p:cNvSpPr>
                <a:spLocks noChangeShapeType="1"/>
              </p:cNvSpPr>
              <p:nvPr/>
            </p:nvSpPr>
            <p:spPr bwMode="auto">
              <a:xfrm>
                <a:off x="4523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4" name="Rectangle 7822"/>
              <p:cNvSpPr>
                <a:spLocks noChangeArrowheads="1"/>
              </p:cNvSpPr>
              <p:nvPr/>
            </p:nvSpPr>
            <p:spPr bwMode="auto">
              <a:xfrm>
                <a:off x="4516" y="170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55" name="Line 7823"/>
              <p:cNvSpPr>
                <a:spLocks noChangeShapeType="1"/>
              </p:cNvSpPr>
              <p:nvPr/>
            </p:nvSpPr>
            <p:spPr bwMode="auto">
              <a:xfrm flipV="1">
                <a:off x="4529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6" name="Line 7824"/>
              <p:cNvSpPr>
                <a:spLocks noChangeShapeType="1"/>
              </p:cNvSpPr>
              <p:nvPr/>
            </p:nvSpPr>
            <p:spPr bwMode="auto">
              <a:xfrm>
                <a:off x="4529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7" name="Line 7825"/>
              <p:cNvSpPr>
                <a:spLocks noChangeShapeType="1"/>
              </p:cNvSpPr>
              <p:nvPr/>
            </p:nvSpPr>
            <p:spPr bwMode="auto">
              <a:xfrm flipH="1">
                <a:off x="4523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8" name="Line 7826"/>
              <p:cNvSpPr>
                <a:spLocks noChangeShapeType="1"/>
              </p:cNvSpPr>
              <p:nvPr/>
            </p:nvSpPr>
            <p:spPr bwMode="auto">
              <a:xfrm>
                <a:off x="4529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59" name="Rectangle 7827"/>
              <p:cNvSpPr>
                <a:spLocks noChangeArrowheads="1"/>
              </p:cNvSpPr>
              <p:nvPr/>
            </p:nvSpPr>
            <p:spPr bwMode="auto">
              <a:xfrm>
                <a:off x="4516" y="1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60" name="Line 7828"/>
              <p:cNvSpPr>
                <a:spLocks noChangeShapeType="1"/>
              </p:cNvSpPr>
              <p:nvPr/>
            </p:nvSpPr>
            <p:spPr bwMode="auto">
              <a:xfrm flipV="1">
                <a:off x="4529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1" name="Line 7829"/>
              <p:cNvSpPr>
                <a:spLocks noChangeShapeType="1"/>
              </p:cNvSpPr>
              <p:nvPr/>
            </p:nvSpPr>
            <p:spPr bwMode="auto">
              <a:xfrm>
                <a:off x="4529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2" name="Line 7830"/>
              <p:cNvSpPr>
                <a:spLocks noChangeShapeType="1"/>
              </p:cNvSpPr>
              <p:nvPr/>
            </p:nvSpPr>
            <p:spPr bwMode="auto">
              <a:xfrm flipH="1">
                <a:off x="4523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3" name="Line 7831"/>
              <p:cNvSpPr>
                <a:spLocks noChangeShapeType="1"/>
              </p:cNvSpPr>
              <p:nvPr/>
            </p:nvSpPr>
            <p:spPr bwMode="auto">
              <a:xfrm>
                <a:off x="4529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4" name="Rectangle 7832"/>
              <p:cNvSpPr>
                <a:spLocks noChangeArrowheads="1"/>
              </p:cNvSpPr>
              <p:nvPr/>
            </p:nvSpPr>
            <p:spPr bwMode="auto">
              <a:xfrm>
                <a:off x="4516" y="168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65" name="Line 7833"/>
              <p:cNvSpPr>
                <a:spLocks noChangeShapeType="1"/>
              </p:cNvSpPr>
              <p:nvPr/>
            </p:nvSpPr>
            <p:spPr bwMode="auto">
              <a:xfrm flipV="1">
                <a:off x="4529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6" name="Line 7834"/>
              <p:cNvSpPr>
                <a:spLocks noChangeShapeType="1"/>
              </p:cNvSpPr>
              <p:nvPr/>
            </p:nvSpPr>
            <p:spPr bwMode="auto">
              <a:xfrm>
                <a:off x="4529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7" name="Line 7835"/>
              <p:cNvSpPr>
                <a:spLocks noChangeShapeType="1"/>
              </p:cNvSpPr>
              <p:nvPr/>
            </p:nvSpPr>
            <p:spPr bwMode="auto">
              <a:xfrm flipH="1">
                <a:off x="4523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8" name="Line 7836"/>
              <p:cNvSpPr>
                <a:spLocks noChangeShapeType="1"/>
              </p:cNvSpPr>
              <p:nvPr/>
            </p:nvSpPr>
            <p:spPr bwMode="auto">
              <a:xfrm>
                <a:off x="4529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69" name="Rectangle 7837"/>
              <p:cNvSpPr>
                <a:spLocks noChangeArrowheads="1"/>
              </p:cNvSpPr>
              <p:nvPr/>
            </p:nvSpPr>
            <p:spPr bwMode="auto">
              <a:xfrm>
                <a:off x="4523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70" name="Line 7838"/>
              <p:cNvSpPr>
                <a:spLocks noChangeShapeType="1"/>
              </p:cNvSpPr>
              <p:nvPr/>
            </p:nvSpPr>
            <p:spPr bwMode="auto">
              <a:xfrm flipV="1">
                <a:off x="453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1" name="Line 7839"/>
              <p:cNvSpPr>
                <a:spLocks noChangeShapeType="1"/>
              </p:cNvSpPr>
              <p:nvPr/>
            </p:nvSpPr>
            <p:spPr bwMode="auto">
              <a:xfrm>
                <a:off x="453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2" name="Line 7840"/>
              <p:cNvSpPr>
                <a:spLocks noChangeShapeType="1"/>
              </p:cNvSpPr>
              <p:nvPr/>
            </p:nvSpPr>
            <p:spPr bwMode="auto">
              <a:xfrm flipH="1">
                <a:off x="4529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3" name="Line 7841"/>
              <p:cNvSpPr>
                <a:spLocks noChangeShapeType="1"/>
              </p:cNvSpPr>
              <p:nvPr/>
            </p:nvSpPr>
            <p:spPr bwMode="auto">
              <a:xfrm>
                <a:off x="4536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4" name="Rectangle 7842"/>
              <p:cNvSpPr>
                <a:spLocks noChangeArrowheads="1"/>
              </p:cNvSpPr>
              <p:nvPr/>
            </p:nvSpPr>
            <p:spPr bwMode="auto">
              <a:xfrm>
                <a:off x="4523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475" name="Line 7843"/>
              <p:cNvSpPr>
                <a:spLocks noChangeShapeType="1"/>
              </p:cNvSpPr>
              <p:nvPr/>
            </p:nvSpPr>
            <p:spPr bwMode="auto">
              <a:xfrm flipV="1">
                <a:off x="453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76" name="Line 7844"/>
              <p:cNvSpPr>
                <a:spLocks noChangeShapeType="1"/>
              </p:cNvSpPr>
              <p:nvPr/>
            </p:nvSpPr>
            <p:spPr bwMode="auto">
              <a:xfrm>
                <a:off x="453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49" name="Group 7845"/>
            <p:cNvGrpSpPr>
              <a:grpSpLocks/>
            </p:cNvGrpSpPr>
            <p:nvPr/>
          </p:nvGrpSpPr>
          <p:grpSpPr bwMode="auto">
            <a:xfrm>
              <a:off x="4523" y="1657"/>
              <a:ext cx="116" cy="127"/>
              <a:chOff x="4523" y="1657"/>
              <a:chExt cx="116" cy="127"/>
            </a:xfrm>
          </p:grpSpPr>
          <p:sp>
            <p:nvSpPr>
              <p:cNvPr id="22077" name="Line 7846"/>
              <p:cNvSpPr>
                <a:spLocks noChangeShapeType="1"/>
              </p:cNvSpPr>
              <p:nvPr/>
            </p:nvSpPr>
            <p:spPr bwMode="auto">
              <a:xfrm flipH="1">
                <a:off x="4529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8" name="Line 7847"/>
              <p:cNvSpPr>
                <a:spLocks noChangeShapeType="1"/>
              </p:cNvSpPr>
              <p:nvPr/>
            </p:nvSpPr>
            <p:spPr bwMode="auto">
              <a:xfrm>
                <a:off x="4536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9" name="Rectangle 7848"/>
              <p:cNvSpPr>
                <a:spLocks noChangeArrowheads="1"/>
              </p:cNvSpPr>
              <p:nvPr/>
            </p:nvSpPr>
            <p:spPr bwMode="auto">
              <a:xfrm>
                <a:off x="4523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80" name="Line 7849"/>
              <p:cNvSpPr>
                <a:spLocks noChangeShapeType="1"/>
              </p:cNvSpPr>
              <p:nvPr/>
            </p:nvSpPr>
            <p:spPr bwMode="auto">
              <a:xfrm flipV="1">
                <a:off x="453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7850"/>
              <p:cNvSpPr>
                <a:spLocks noChangeShapeType="1"/>
              </p:cNvSpPr>
              <p:nvPr/>
            </p:nvSpPr>
            <p:spPr bwMode="auto">
              <a:xfrm>
                <a:off x="453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2" name="Line 7851"/>
              <p:cNvSpPr>
                <a:spLocks noChangeShapeType="1"/>
              </p:cNvSpPr>
              <p:nvPr/>
            </p:nvSpPr>
            <p:spPr bwMode="auto">
              <a:xfrm flipH="1">
                <a:off x="4529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3" name="Line 7852"/>
              <p:cNvSpPr>
                <a:spLocks noChangeShapeType="1"/>
              </p:cNvSpPr>
              <p:nvPr/>
            </p:nvSpPr>
            <p:spPr bwMode="auto">
              <a:xfrm>
                <a:off x="4536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4" name="Rectangle 7853"/>
              <p:cNvSpPr>
                <a:spLocks noChangeArrowheads="1"/>
              </p:cNvSpPr>
              <p:nvPr/>
            </p:nvSpPr>
            <p:spPr bwMode="auto">
              <a:xfrm>
                <a:off x="4529" y="172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85" name="Line 7854"/>
              <p:cNvSpPr>
                <a:spLocks noChangeShapeType="1"/>
              </p:cNvSpPr>
              <p:nvPr/>
            </p:nvSpPr>
            <p:spPr bwMode="auto">
              <a:xfrm flipV="1">
                <a:off x="4542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6" name="Line 7855"/>
              <p:cNvSpPr>
                <a:spLocks noChangeShapeType="1"/>
              </p:cNvSpPr>
              <p:nvPr/>
            </p:nvSpPr>
            <p:spPr bwMode="auto">
              <a:xfrm>
                <a:off x="4542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7" name="Line 7856"/>
              <p:cNvSpPr>
                <a:spLocks noChangeShapeType="1"/>
              </p:cNvSpPr>
              <p:nvPr/>
            </p:nvSpPr>
            <p:spPr bwMode="auto">
              <a:xfrm flipH="1">
                <a:off x="4536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8" name="Line 7857"/>
              <p:cNvSpPr>
                <a:spLocks noChangeShapeType="1"/>
              </p:cNvSpPr>
              <p:nvPr/>
            </p:nvSpPr>
            <p:spPr bwMode="auto">
              <a:xfrm>
                <a:off x="4542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Rectangle 7858"/>
              <p:cNvSpPr>
                <a:spLocks noChangeArrowheads="1"/>
              </p:cNvSpPr>
              <p:nvPr/>
            </p:nvSpPr>
            <p:spPr bwMode="auto">
              <a:xfrm>
                <a:off x="4529" y="172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90" name="Line 7859"/>
              <p:cNvSpPr>
                <a:spLocks noChangeShapeType="1"/>
              </p:cNvSpPr>
              <p:nvPr/>
            </p:nvSpPr>
            <p:spPr bwMode="auto">
              <a:xfrm flipV="1">
                <a:off x="4542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1" name="Line 7860"/>
              <p:cNvSpPr>
                <a:spLocks noChangeShapeType="1"/>
              </p:cNvSpPr>
              <p:nvPr/>
            </p:nvSpPr>
            <p:spPr bwMode="auto">
              <a:xfrm>
                <a:off x="4542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2" name="Line 7861"/>
              <p:cNvSpPr>
                <a:spLocks noChangeShapeType="1"/>
              </p:cNvSpPr>
              <p:nvPr/>
            </p:nvSpPr>
            <p:spPr bwMode="auto">
              <a:xfrm flipH="1">
                <a:off x="4536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3" name="Line 7862"/>
              <p:cNvSpPr>
                <a:spLocks noChangeShapeType="1"/>
              </p:cNvSpPr>
              <p:nvPr/>
            </p:nvSpPr>
            <p:spPr bwMode="auto">
              <a:xfrm>
                <a:off x="4542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4" name="Rectangle 7863"/>
              <p:cNvSpPr>
                <a:spLocks noChangeArrowheads="1"/>
              </p:cNvSpPr>
              <p:nvPr/>
            </p:nvSpPr>
            <p:spPr bwMode="auto">
              <a:xfrm>
                <a:off x="4529" y="169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95" name="Line 7864"/>
              <p:cNvSpPr>
                <a:spLocks noChangeShapeType="1"/>
              </p:cNvSpPr>
              <p:nvPr/>
            </p:nvSpPr>
            <p:spPr bwMode="auto">
              <a:xfrm flipV="1">
                <a:off x="4542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6" name="Line 7865"/>
              <p:cNvSpPr>
                <a:spLocks noChangeShapeType="1"/>
              </p:cNvSpPr>
              <p:nvPr/>
            </p:nvSpPr>
            <p:spPr bwMode="auto">
              <a:xfrm>
                <a:off x="4542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7866"/>
              <p:cNvSpPr>
                <a:spLocks noChangeShapeType="1"/>
              </p:cNvSpPr>
              <p:nvPr/>
            </p:nvSpPr>
            <p:spPr bwMode="auto">
              <a:xfrm flipH="1">
                <a:off x="4536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8" name="Line 7867"/>
              <p:cNvSpPr>
                <a:spLocks noChangeShapeType="1"/>
              </p:cNvSpPr>
              <p:nvPr/>
            </p:nvSpPr>
            <p:spPr bwMode="auto">
              <a:xfrm>
                <a:off x="4542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9" name="Rectangle 7868"/>
              <p:cNvSpPr>
                <a:spLocks noChangeArrowheads="1"/>
              </p:cNvSpPr>
              <p:nvPr/>
            </p:nvSpPr>
            <p:spPr bwMode="auto">
              <a:xfrm>
                <a:off x="4536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00" name="Line 7869"/>
              <p:cNvSpPr>
                <a:spLocks noChangeShapeType="1"/>
              </p:cNvSpPr>
              <p:nvPr/>
            </p:nvSpPr>
            <p:spPr bwMode="auto">
              <a:xfrm flipV="1">
                <a:off x="4549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1" name="Line 7870"/>
              <p:cNvSpPr>
                <a:spLocks noChangeShapeType="1"/>
              </p:cNvSpPr>
              <p:nvPr/>
            </p:nvSpPr>
            <p:spPr bwMode="auto">
              <a:xfrm>
                <a:off x="4549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2" name="Line 7871"/>
              <p:cNvSpPr>
                <a:spLocks noChangeShapeType="1"/>
              </p:cNvSpPr>
              <p:nvPr/>
            </p:nvSpPr>
            <p:spPr bwMode="auto">
              <a:xfrm flipH="1">
                <a:off x="4542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3" name="Line 7872"/>
              <p:cNvSpPr>
                <a:spLocks noChangeShapeType="1"/>
              </p:cNvSpPr>
              <p:nvPr/>
            </p:nvSpPr>
            <p:spPr bwMode="auto">
              <a:xfrm>
                <a:off x="4549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4" name="Rectangle 7873"/>
              <p:cNvSpPr>
                <a:spLocks noChangeArrowheads="1"/>
              </p:cNvSpPr>
              <p:nvPr/>
            </p:nvSpPr>
            <p:spPr bwMode="auto">
              <a:xfrm>
                <a:off x="4536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05" name="Line 7874"/>
              <p:cNvSpPr>
                <a:spLocks noChangeShapeType="1"/>
              </p:cNvSpPr>
              <p:nvPr/>
            </p:nvSpPr>
            <p:spPr bwMode="auto">
              <a:xfrm flipV="1">
                <a:off x="4549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6" name="Line 7875"/>
              <p:cNvSpPr>
                <a:spLocks noChangeShapeType="1"/>
              </p:cNvSpPr>
              <p:nvPr/>
            </p:nvSpPr>
            <p:spPr bwMode="auto">
              <a:xfrm>
                <a:off x="4549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7" name="Line 7876"/>
              <p:cNvSpPr>
                <a:spLocks noChangeShapeType="1"/>
              </p:cNvSpPr>
              <p:nvPr/>
            </p:nvSpPr>
            <p:spPr bwMode="auto">
              <a:xfrm flipH="1">
                <a:off x="4542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8" name="Line 7877"/>
              <p:cNvSpPr>
                <a:spLocks noChangeShapeType="1"/>
              </p:cNvSpPr>
              <p:nvPr/>
            </p:nvSpPr>
            <p:spPr bwMode="auto">
              <a:xfrm>
                <a:off x="4549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9" name="Rectangle 7878"/>
              <p:cNvSpPr>
                <a:spLocks noChangeArrowheads="1"/>
              </p:cNvSpPr>
              <p:nvPr/>
            </p:nvSpPr>
            <p:spPr bwMode="auto">
              <a:xfrm>
                <a:off x="4536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10" name="Line 7879"/>
              <p:cNvSpPr>
                <a:spLocks noChangeShapeType="1"/>
              </p:cNvSpPr>
              <p:nvPr/>
            </p:nvSpPr>
            <p:spPr bwMode="auto">
              <a:xfrm flipV="1">
                <a:off x="4549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1" name="Line 7880"/>
              <p:cNvSpPr>
                <a:spLocks noChangeShapeType="1"/>
              </p:cNvSpPr>
              <p:nvPr/>
            </p:nvSpPr>
            <p:spPr bwMode="auto">
              <a:xfrm>
                <a:off x="4549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2" name="Line 7881"/>
              <p:cNvSpPr>
                <a:spLocks noChangeShapeType="1"/>
              </p:cNvSpPr>
              <p:nvPr/>
            </p:nvSpPr>
            <p:spPr bwMode="auto">
              <a:xfrm flipH="1">
                <a:off x="4542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882"/>
              <p:cNvSpPr>
                <a:spLocks noChangeShapeType="1"/>
              </p:cNvSpPr>
              <p:nvPr/>
            </p:nvSpPr>
            <p:spPr bwMode="auto">
              <a:xfrm>
                <a:off x="4549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4" name="Rectangle 7883"/>
              <p:cNvSpPr>
                <a:spLocks noChangeArrowheads="1"/>
              </p:cNvSpPr>
              <p:nvPr/>
            </p:nvSpPr>
            <p:spPr bwMode="auto">
              <a:xfrm>
                <a:off x="4542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15" name="Line 7884"/>
              <p:cNvSpPr>
                <a:spLocks noChangeShapeType="1"/>
              </p:cNvSpPr>
              <p:nvPr/>
            </p:nvSpPr>
            <p:spPr bwMode="auto">
              <a:xfrm flipV="1">
                <a:off x="4555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6" name="Line 7885"/>
              <p:cNvSpPr>
                <a:spLocks noChangeShapeType="1"/>
              </p:cNvSpPr>
              <p:nvPr/>
            </p:nvSpPr>
            <p:spPr bwMode="auto">
              <a:xfrm>
                <a:off x="4555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7" name="Line 7886"/>
              <p:cNvSpPr>
                <a:spLocks noChangeShapeType="1"/>
              </p:cNvSpPr>
              <p:nvPr/>
            </p:nvSpPr>
            <p:spPr bwMode="auto">
              <a:xfrm flipH="1">
                <a:off x="4549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8" name="Line 7887"/>
              <p:cNvSpPr>
                <a:spLocks noChangeShapeType="1"/>
              </p:cNvSpPr>
              <p:nvPr/>
            </p:nvSpPr>
            <p:spPr bwMode="auto">
              <a:xfrm>
                <a:off x="4555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9" name="Rectangle 7888"/>
              <p:cNvSpPr>
                <a:spLocks noChangeArrowheads="1"/>
              </p:cNvSpPr>
              <p:nvPr/>
            </p:nvSpPr>
            <p:spPr bwMode="auto">
              <a:xfrm>
                <a:off x="4542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20" name="Line 7889"/>
              <p:cNvSpPr>
                <a:spLocks noChangeShapeType="1"/>
              </p:cNvSpPr>
              <p:nvPr/>
            </p:nvSpPr>
            <p:spPr bwMode="auto">
              <a:xfrm flipV="1">
                <a:off x="4555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890"/>
              <p:cNvSpPr>
                <a:spLocks noChangeShapeType="1"/>
              </p:cNvSpPr>
              <p:nvPr/>
            </p:nvSpPr>
            <p:spPr bwMode="auto">
              <a:xfrm>
                <a:off x="4555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2" name="Line 7891"/>
              <p:cNvSpPr>
                <a:spLocks noChangeShapeType="1"/>
              </p:cNvSpPr>
              <p:nvPr/>
            </p:nvSpPr>
            <p:spPr bwMode="auto">
              <a:xfrm flipH="1">
                <a:off x="4549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3" name="Line 7892"/>
              <p:cNvSpPr>
                <a:spLocks noChangeShapeType="1"/>
              </p:cNvSpPr>
              <p:nvPr/>
            </p:nvSpPr>
            <p:spPr bwMode="auto">
              <a:xfrm>
                <a:off x="4555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4" name="Rectangle 7893"/>
              <p:cNvSpPr>
                <a:spLocks noChangeArrowheads="1"/>
              </p:cNvSpPr>
              <p:nvPr/>
            </p:nvSpPr>
            <p:spPr bwMode="auto">
              <a:xfrm>
                <a:off x="4542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25" name="Line 7894"/>
              <p:cNvSpPr>
                <a:spLocks noChangeShapeType="1"/>
              </p:cNvSpPr>
              <p:nvPr/>
            </p:nvSpPr>
            <p:spPr bwMode="auto">
              <a:xfrm flipV="1">
                <a:off x="4555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6" name="Line 7895"/>
              <p:cNvSpPr>
                <a:spLocks noChangeShapeType="1"/>
              </p:cNvSpPr>
              <p:nvPr/>
            </p:nvSpPr>
            <p:spPr bwMode="auto">
              <a:xfrm>
                <a:off x="4555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7" name="Line 7896"/>
              <p:cNvSpPr>
                <a:spLocks noChangeShapeType="1"/>
              </p:cNvSpPr>
              <p:nvPr/>
            </p:nvSpPr>
            <p:spPr bwMode="auto">
              <a:xfrm flipH="1">
                <a:off x="4549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8" name="Line 7897"/>
              <p:cNvSpPr>
                <a:spLocks noChangeShapeType="1"/>
              </p:cNvSpPr>
              <p:nvPr/>
            </p:nvSpPr>
            <p:spPr bwMode="auto">
              <a:xfrm>
                <a:off x="4555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9" name="Rectangle 7898"/>
              <p:cNvSpPr>
                <a:spLocks noChangeArrowheads="1"/>
              </p:cNvSpPr>
              <p:nvPr/>
            </p:nvSpPr>
            <p:spPr bwMode="auto">
              <a:xfrm>
                <a:off x="4549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30" name="Line 7899"/>
              <p:cNvSpPr>
                <a:spLocks noChangeShapeType="1"/>
              </p:cNvSpPr>
              <p:nvPr/>
            </p:nvSpPr>
            <p:spPr bwMode="auto">
              <a:xfrm flipV="1">
                <a:off x="4562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1" name="Line 7900"/>
              <p:cNvSpPr>
                <a:spLocks noChangeShapeType="1"/>
              </p:cNvSpPr>
              <p:nvPr/>
            </p:nvSpPr>
            <p:spPr bwMode="auto">
              <a:xfrm>
                <a:off x="4562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2" name="Line 7901"/>
              <p:cNvSpPr>
                <a:spLocks noChangeShapeType="1"/>
              </p:cNvSpPr>
              <p:nvPr/>
            </p:nvSpPr>
            <p:spPr bwMode="auto">
              <a:xfrm flipH="1">
                <a:off x="4555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3" name="Line 7902"/>
              <p:cNvSpPr>
                <a:spLocks noChangeShapeType="1"/>
              </p:cNvSpPr>
              <p:nvPr/>
            </p:nvSpPr>
            <p:spPr bwMode="auto">
              <a:xfrm>
                <a:off x="4562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4" name="Rectangle 7903"/>
              <p:cNvSpPr>
                <a:spLocks noChangeArrowheads="1"/>
              </p:cNvSpPr>
              <p:nvPr/>
            </p:nvSpPr>
            <p:spPr bwMode="auto">
              <a:xfrm>
                <a:off x="4549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35" name="Line 7904"/>
              <p:cNvSpPr>
                <a:spLocks noChangeShapeType="1"/>
              </p:cNvSpPr>
              <p:nvPr/>
            </p:nvSpPr>
            <p:spPr bwMode="auto">
              <a:xfrm flipV="1">
                <a:off x="4562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6" name="Line 7905"/>
              <p:cNvSpPr>
                <a:spLocks noChangeShapeType="1"/>
              </p:cNvSpPr>
              <p:nvPr/>
            </p:nvSpPr>
            <p:spPr bwMode="auto">
              <a:xfrm>
                <a:off x="4562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Line 7906"/>
              <p:cNvSpPr>
                <a:spLocks noChangeShapeType="1"/>
              </p:cNvSpPr>
              <p:nvPr/>
            </p:nvSpPr>
            <p:spPr bwMode="auto">
              <a:xfrm flipH="1">
                <a:off x="4555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8" name="Line 7907"/>
              <p:cNvSpPr>
                <a:spLocks noChangeShapeType="1"/>
              </p:cNvSpPr>
              <p:nvPr/>
            </p:nvSpPr>
            <p:spPr bwMode="auto">
              <a:xfrm>
                <a:off x="4562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Rectangle 7908"/>
              <p:cNvSpPr>
                <a:spLocks noChangeArrowheads="1"/>
              </p:cNvSpPr>
              <p:nvPr/>
            </p:nvSpPr>
            <p:spPr bwMode="auto">
              <a:xfrm>
                <a:off x="4549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40" name="Line 7909"/>
              <p:cNvSpPr>
                <a:spLocks noChangeShapeType="1"/>
              </p:cNvSpPr>
              <p:nvPr/>
            </p:nvSpPr>
            <p:spPr bwMode="auto">
              <a:xfrm flipV="1">
                <a:off x="4562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1" name="Line 7910"/>
              <p:cNvSpPr>
                <a:spLocks noChangeShapeType="1"/>
              </p:cNvSpPr>
              <p:nvPr/>
            </p:nvSpPr>
            <p:spPr bwMode="auto">
              <a:xfrm>
                <a:off x="4562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2" name="Line 7911"/>
              <p:cNvSpPr>
                <a:spLocks noChangeShapeType="1"/>
              </p:cNvSpPr>
              <p:nvPr/>
            </p:nvSpPr>
            <p:spPr bwMode="auto">
              <a:xfrm flipH="1">
                <a:off x="4555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3" name="Line 7912"/>
              <p:cNvSpPr>
                <a:spLocks noChangeShapeType="1"/>
              </p:cNvSpPr>
              <p:nvPr/>
            </p:nvSpPr>
            <p:spPr bwMode="auto">
              <a:xfrm>
                <a:off x="4562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4" name="Rectangle 7913"/>
              <p:cNvSpPr>
                <a:spLocks noChangeArrowheads="1"/>
              </p:cNvSpPr>
              <p:nvPr/>
            </p:nvSpPr>
            <p:spPr bwMode="auto">
              <a:xfrm>
                <a:off x="4555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45" name="Line 7914"/>
              <p:cNvSpPr>
                <a:spLocks noChangeShapeType="1"/>
              </p:cNvSpPr>
              <p:nvPr/>
            </p:nvSpPr>
            <p:spPr bwMode="auto">
              <a:xfrm flipV="1">
                <a:off x="4568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6" name="Line 7915"/>
              <p:cNvSpPr>
                <a:spLocks noChangeShapeType="1"/>
              </p:cNvSpPr>
              <p:nvPr/>
            </p:nvSpPr>
            <p:spPr bwMode="auto">
              <a:xfrm>
                <a:off x="4568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7" name="Line 7916"/>
              <p:cNvSpPr>
                <a:spLocks noChangeShapeType="1"/>
              </p:cNvSpPr>
              <p:nvPr/>
            </p:nvSpPr>
            <p:spPr bwMode="auto">
              <a:xfrm flipH="1">
                <a:off x="4562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8" name="Line 7917"/>
              <p:cNvSpPr>
                <a:spLocks noChangeShapeType="1"/>
              </p:cNvSpPr>
              <p:nvPr/>
            </p:nvSpPr>
            <p:spPr bwMode="auto">
              <a:xfrm>
                <a:off x="4568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9" name="Rectangle 7918"/>
              <p:cNvSpPr>
                <a:spLocks noChangeArrowheads="1"/>
              </p:cNvSpPr>
              <p:nvPr/>
            </p:nvSpPr>
            <p:spPr bwMode="auto">
              <a:xfrm>
                <a:off x="4555" y="1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50" name="Line 7919"/>
              <p:cNvSpPr>
                <a:spLocks noChangeShapeType="1"/>
              </p:cNvSpPr>
              <p:nvPr/>
            </p:nvSpPr>
            <p:spPr bwMode="auto">
              <a:xfrm flipV="1">
                <a:off x="4568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Line 7920"/>
              <p:cNvSpPr>
                <a:spLocks noChangeShapeType="1"/>
              </p:cNvSpPr>
              <p:nvPr/>
            </p:nvSpPr>
            <p:spPr bwMode="auto">
              <a:xfrm>
                <a:off x="4568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Line 7921"/>
              <p:cNvSpPr>
                <a:spLocks noChangeShapeType="1"/>
              </p:cNvSpPr>
              <p:nvPr/>
            </p:nvSpPr>
            <p:spPr bwMode="auto">
              <a:xfrm flipH="1">
                <a:off x="4562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3" name="Line 7922"/>
              <p:cNvSpPr>
                <a:spLocks noChangeShapeType="1"/>
              </p:cNvSpPr>
              <p:nvPr/>
            </p:nvSpPr>
            <p:spPr bwMode="auto">
              <a:xfrm>
                <a:off x="4568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Rectangle 7923"/>
              <p:cNvSpPr>
                <a:spLocks noChangeArrowheads="1"/>
              </p:cNvSpPr>
              <p:nvPr/>
            </p:nvSpPr>
            <p:spPr bwMode="auto">
              <a:xfrm>
                <a:off x="4555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55" name="Line 7924"/>
              <p:cNvSpPr>
                <a:spLocks noChangeShapeType="1"/>
              </p:cNvSpPr>
              <p:nvPr/>
            </p:nvSpPr>
            <p:spPr bwMode="auto">
              <a:xfrm flipV="1">
                <a:off x="4568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6" name="Line 7925"/>
              <p:cNvSpPr>
                <a:spLocks noChangeShapeType="1"/>
              </p:cNvSpPr>
              <p:nvPr/>
            </p:nvSpPr>
            <p:spPr bwMode="auto">
              <a:xfrm>
                <a:off x="4568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7" name="Line 7926"/>
              <p:cNvSpPr>
                <a:spLocks noChangeShapeType="1"/>
              </p:cNvSpPr>
              <p:nvPr/>
            </p:nvSpPr>
            <p:spPr bwMode="auto">
              <a:xfrm flipH="1">
                <a:off x="4562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8" name="Line 7927"/>
              <p:cNvSpPr>
                <a:spLocks noChangeShapeType="1"/>
              </p:cNvSpPr>
              <p:nvPr/>
            </p:nvSpPr>
            <p:spPr bwMode="auto">
              <a:xfrm>
                <a:off x="4568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9" name="Rectangle 7928"/>
              <p:cNvSpPr>
                <a:spLocks noChangeArrowheads="1"/>
              </p:cNvSpPr>
              <p:nvPr/>
            </p:nvSpPr>
            <p:spPr bwMode="auto">
              <a:xfrm>
                <a:off x="4562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60" name="Line 7929"/>
              <p:cNvSpPr>
                <a:spLocks noChangeShapeType="1"/>
              </p:cNvSpPr>
              <p:nvPr/>
            </p:nvSpPr>
            <p:spPr bwMode="auto">
              <a:xfrm flipV="1">
                <a:off x="4574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1" name="Line 7930"/>
              <p:cNvSpPr>
                <a:spLocks noChangeShapeType="1"/>
              </p:cNvSpPr>
              <p:nvPr/>
            </p:nvSpPr>
            <p:spPr bwMode="auto">
              <a:xfrm>
                <a:off x="4574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2" name="Line 7931"/>
              <p:cNvSpPr>
                <a:spLocks noChangeShapeType="1"/>
              </p:cNvSpPr>
              <p:nvPr/>
            </p:nvSpPr>
            <p:spPr bwMode="auto">
              <a:xfrm flipH="1">
                <a:off x="4568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3" name="Line 7932"/>
              <p:cNvSpPr>
                <a:spLocks noChangeShapeType="1"/>
              </p:cNvSpPr>
              <p:nvPr/>
            </p:nvSpPr>
            <p:spPr bwMode="auto">
              <a:xfrm>
                <a:off x="4574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4" name="Rectangle 7933"/>
              <p:cNvSpPr>
                <a:spLocks noChangeArrowheads="1"/>
              </p:cNvSpPr>
              <p:nvPr/>
            </p:nvSpPr>
            <p:spPr bwMode="auto">
              <a:xfrm>
                <a:off x="4562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65" name="Line 7934"/>
              <p:cNvSpPr>
                <a:spLocks noChangeShapeType="1"/>
              </p:cNvSpPr>
              <p:nvPr/>
            </p:nvSpPr>
            <p:spPr bwMode="auto">
              <a:xfrm flipV="1">
                <a:off x="4574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6" name="Line 7935"/>
              <p:cNvSpPr>
                <a:spLocks noChangeShapeType="1"/>
              </p:cNvSpPr>
              <p:nvPr/>
            </p:nvSpPr>
            <p:spPr bwMode="auto">
              <a:xfrm>
                <a:off x="457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7" name="Line 7936"/>
              <p:cNvSpPr>
                <a:spLocks noChangeShapeType="1"/>
              </p:cNvSpPr>
              <p:nvPr/>
            </p:nvSpPr>
            <p:spPr bwMode="auto">
              <a:xfrm flipH="1">
                <a:off x="4568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8" name="Line 7937"/>
              <p:cNvSpPr>
                <a:spLocks noChangeShapeType="1"/>
              </p:cNvSpPr>
              <p:nvPr/>
            </p:nvSpPr>
            <p:spPr bwMode="auto">
              <a:xfrm>
                <a:off x="4574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69" name="Rectangle 7938"/>
              <p:cNvSpPr>
                <a:spLocks noChangeArrowheads="1"/>
              </p:cNvSpPr>
              <p:nvPr/>
            </p:nvSpPr>
            <p:spPr bwMode="auto">
              <a:xfrm>
                <a:off x="4562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70" name="Line 7939"/>
              <p:cNvSpPr>
                <a:spLocks noChangeShapeType="1"/>
              </p:cNvSpPr>
              <p:nvPr/>
            </p:nvSpPr>
            <p:spPr bwMode="auto">
              <a:xfrm flipV="1">
                <a:off x="4574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1" name="Line 7940"/>
              <p:cNvSpPr>
                <a:spLocks noChangeShapeType="1"/>
              </p:cNvSpPr>
              <p:nvPr/>
            </p:nvSpPr>
            <p:spPr bwMode="auto">
              <a:xfrm>
                <a:off x="457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2" name="Line 7941"/>
              <p:cNvSpPr>
                <a:spLocks noChangeShapeType="1"/>
              </p:cNvSpPr>
              <p:nvPr/>
            </p:nvSpPr>
            <p:spPr bwMode="auto">
              <a:xfrm flipH="1">
                <a:off x="4568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Line 7942"/>
              <p:cNvSpPr>
                <a:spLocks noChangeShapeType="1"/>
              </p:cNvSpPr>
              <p:nvPr/>
            </p:nvSpPr>
            <p:spPr bwMode="auto">
              <a:xfrm>
                <a:off x="4574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Rectangle 7943"/>
              <p:cNvSpPr>
                <a:spLocks noChangeArrowheads="1"/>
              </p:cNvSpPr>
              <p:nvPr/>
            </p:nvSpPr>
            <p:spPr bwMode="auto">
              <a:xfrm>
                <a:off x="4568" y="168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75" name="Line 7944"/>
              <p:cNvSpPr>
                <a:spLocks noChangeShapeType="1"/>
              </p:cNvSpPr>
              <p:nvPr/>
            </p:nvSpPr>
            <p:spPr bwMode="auto">
              <a:xfrm flipV="1">
                <a:off x="4581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Line 7945"/>
              <p:cNvSpPr>
                <a:spLocks noChangeShapeType="1"/>
              </p:cNvSpPr>
              <p:nvPr/>
            </p:nvSpPr>
            <p:spPr bwMode="auto">
              <a:xfrm>
                <a:off x="4581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Line 7946"/>
              <p:cNvSpPr>
                <a:spLocks noChangeShapeType="1"/>
              </p:cNvSpPr>
              <p:nvPr/>
            </p:nvSpPr>
            <p:spPr bwMode="auto">
              <a:xfrm flipH="1">
                <a:off x="4574" y="1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8" name="Line 7947"/>
              <p:cNvSpPr>
                <a:spLocks noChangeShapeType="1"/>
              </p:cNvSpPr>
              <p:nvPr/>
            </p:nvSpPr>
            <p:spPr bwMode="auto">
              <a:xfrm>
                <a:off x="4581" y="1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9" name="Rectangle 7948"/>
              <p:cNvSpPr>
                <a:spLocks noChangeArrowheads="1"/>
              </p:cNvSpPr>
              <p:nvPr/>
            </p:nvSpPr>
            <p:spPr bwMode="auto">
              <a:xfrm>
                <a:off x="4568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80" name="Line 7949"/>
              <p:cNvSpPr>
                <a:spLocks noChangeShapeType="1"/>
              </p:cNvSpPr>
              <p:nvPr/>
            </p:nvSpPr>
            <p:spPr bwMode="auto">
              <a:xfrm flipV="1">
                <a:off x="4581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Line 7950"/>
              <p:cNvSpPr>
                <a:spLocks noChangeShapeType="1"/>
              </p:cNvSpPr>
              <p:nvPr/>
            </p:nvSpPr>
            <p:spPr bwMode="auto">
              <a:xfrm>
                <a:off x="4581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Line 7951"/>
              <p:cNvSpPr>
                <a:spLocks noChangeShapeType="1"/>
              </p:cNvSpPr>
              <p:nvPr/>
            </p:nvSpPr>
            <p:spPr bwMode="auto">
              <a:xfrm flipH="1">
                <a:off x="4574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Line 7952"/>
              <p:cNvSpPr>
                <a:spLocks noChangeShapeType="1"/>
              </p:cNvSpPr>
              <p:nvPr/>
            </p:nvSpPr>
            <p:spPr bwMode="auto">
              <a:xfrm>
                <a:off x="4581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Rectangle 7953"/>
              <p:cNvSpPr>
                <a:spLocks noChangeArrowheads="1"/>
              </p:cNvSpPr>
              <p:nvPr/>
            </p:nvSpPr>
            <p:spPr bwMode="auto">
              <a:xfrm>
                <a:off x="4568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85" name="Line 7954"/>
              <p:cNvSpPr>
                <a:spLocks noChangeShapeType="1"/>
              </p:cNvSpPr>
              <p:nvPr/>
            </p:nvSpPr>
            <p:spPr bwMode="auto">
              <a:xfrm flipV="1">
                <a:off x="4581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6" name="Line 7955"/>
              <p:cNvSpPr>
                <a:spLocks noChangeShapeType="1"/>
              </p:cNvSpPr>
              <p:nvPr/>
            </p:nvSpPr>
            <p:spPr bwMode="auto">
              <a:xfrm>
                <a:off x="4581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7" name="Line 7956"/>
              <p:cNvSpPr>
                <a:spLocks noChangeShapeType="1"/>
              </p:cNvSpPr>
              <p:nvPr/>
            </p:nvSpPr>
            <p:spPr bwMode="auto">
              <a:xfrm flipH="1">
                <a:off x="4574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8" name="Line 7957"/>
              <p:cNvSpPr>
                <a:spLocks noChangeShapeType="1"/>
              </p:cNvSpPr>
              <p:nvPr/>
            </p:nvSpPr>
            <p:spPr bwMode="auto">
              <a:xfrm>
                <a:off x="4581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9" name="Rectangle 7958"/>
              <p:cNvSpPr>
                <a:spLocks noChangeArrowheads="1"/>
              </p:cNvSpPr>
              <p:nvPr/>
            </p:nvSpPr>
            <p:spPr bwMode="auto">
              <a:xfrm>
                <a:off x="4574" y="170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90" name="Line 7959"/>
              <p:cNvSpPr>
                <a:spLocks noChangeShapeType="1"/>
              </p:cNvSpPr>
              <p:nvPr/>
            </p:nvSpPr>
            <p:spPr bwMode="auto">
              <a:xfrm flipV="1">
                <a:off x="4587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1" name="Line 7960"/>
              <p:cNvSpPr>
                <a:spLocks noChangeShapeType="1"/>
              </p:cNvSpPr>
              <p:nvPr/>
            </p:nvSpPr>
            <p:spPr bwMode="auto">
              <a:xfrm>
                <a:off x="4587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2" name="Line 7961"/>
              <p:cNvSpPr>
                <a:spLocks noChangeShapeType="1"/>
              </p:cNvSpPr>
              <p:nvPr/>
            </p:nvSpPr>
            <p:spPr bwMode="auto">
              <a:xfrm flipH="1">
                <a:off x="4581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3" name="Line 7962"/>
              <p:cNvSpPr>
                <a:spLocks noChangeShapeType="1"/>
              </p:cNvSpPr>
              <p:nvPr/>
            </p:nvSpPr>
            <p:spPr bwMode="auto">
              <a:xfrm>
                <a:off x="4587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4" name="Rectangle 7963"/>
              <p:cNvSpPr>
                <a:spLocks noChangeArrowheads="1"/>
              </p:cNvSpPr>
              <p:nvPr/>
            </p:nvSpPr>
            <p:spPr bwMode="auto">
              <a:xfrm>
                <a:off x="4574" y="168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195" name="Line 7964"/>
              <p:cNvSpPr>
                <a:spLocks noChangeShapeType="1"/>
              </p:cNvSpPr>
              <p:nvPr/>
            </p:nvSpPr>
            <p:spPr bwMode="auto">
              <a:xfrm flipV="1">
                <a:off x="4587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6" name="Line 7965"/>
              <p:cNvSpPr>
                <a:spLocks noChangeShapeType="1"/>
              </p:cNvSpPr>
              <p:nvPr/>
            </p:nvSpPr>
            <p:spPr bwMode="auto">
              <a:xfrm>
                <a:off x="4587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7" name="Line 7966"/>
              <p:cNvSpPr>
                <a:spLocks noChangeShapeType="1"/>
              </p:cNvSpPr>
              <p:nvPr/>
            </p:nvSpPr>
            <p:spPr bwMode="auto">
              <a:xfrm flipH="1">
                <a:off x="4581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8" name="Line 7967"/>
              <p:cNvSpPr>
                <a:spLocks noChangeShapeType="1"/>
              </p:cNvSpPr>
              <p:nvPr/>
            </p:nvSpPr>
            <p:spPr bwMode="auto">
              <a:xfrm>
                <a:off x="4587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99" name="Rectangle 7968"/>
              <p:cNvSpPr>
                <a:spLocks noChangeArrowheads="1"/>
              </p:cNvSpPr>
              <p:nvPr/>
            </p:nvSpPr>
            <p:spPr bwMode="auto">
              <a:xfrm>
                <a:off x="4574" y="175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00" name="Line 7969"/>
              <p:cNvSpPr>
                <a:spLocks noChangeShapeType="1"/>
              </p:cNvSpPr>
              <p:nvPr/>
            </p:nvSpPr>
            <p:spPr bwMode="auto">
              <a:xfrm flipV="1">
                <a:off x="4587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1" name="Line 7970"/>
              <p:cNvSpPr>
                <a:spLocks noChangeShapeType="1"/>
              </p:cNvSpPr>
              <p:nvPr/>
            </p:nvSpPr>
            <p:spPr bwMode="auto">
              <a:xfrm>
                <a:off x="4587" y="176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7971"/>
              <p:cNvSpPr>
                <a:spLocks noChangeShapeType="1"/>
              </p:cNvSpPr>
              <p:nvPr/>
            </p:nvSpPr>
            <p:spPr bwMode="auto">
              <a:xfrm flipH="1">
                <a:off x="4581" y="176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3" name="Line 7972"/>
              <p:cNvSpPr>
                <a:spLocks noChangeShapeType="1"/>
              </p:cNvSpPr>
              <p:nvPr/>
            </p:nvSpPr>
            <p:spPr bwMode="auto">
              <a:xfrm>
                <a:off x="4587" y="176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4" name="Rectangle 7973"/>
              <p:cNvSpPr>
                <a:spLocks noChangeArrowheads="1"/>
              </p:cNvSpPr>
              <p:nvPr/>
            </p:nvSpPr>
            <p:spPr bwMode="auto">
              <a:xfrm>
                <a:off x="4581" y="173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05" name="Line 7974"/>
              <p:cNvSpPr>
                <a:spLocks noChangeShapeType="1"/>
              </p:cNvSpPr>
              <p:nvPr/>
            </p:nvSpPr>
            <p:spPr bwMode="auto">
              <a:xfrm flipV="1">
                <a:off x="4594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6" name="Line 7975"/>
              <p:cNvSpPr>
                <a:spLocks noChangeShapeType="1"/>
              </p:cNvSpPr>
              <p:nvPr/>
            </p:nvSpPr>
            <p:spPr bwMode="auto">
              <a:xfrm>
                <a:off x="4594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7" name="Line 7976"/>
              <p:cNvSpPr>
                <a:spLocks noChangeShapeType="1"/>
              </p:cNvSpPr>
              <p:nvPr/>
            </p:nvSpPr>
            <p:spPr bwMode="auto">
              <a:xfrm flipH="1">
                <a:off x="4587" y="174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8" name="Line 7977"/>
              <p:cNvSpPr>
                <a:spLocks noChangeShapeType="1"/>
              </p:cNvSpPr>
              <p:nvPr/>
            </p:nvSpPr>
            <p:spPr bwMode="auto">
              <a:xfrm>
                <a:off x="4594" y="174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9" name="Rectangle 7978"/>
              <p:cNvSpPr>
                <a:spLocks noChangeArrowheads="1"/>
              </p:cNvSpPr>
              <p:nvPr/>
            </p:nvSpPr>
            <p:spPr bwMode="auto">
              <a:xfrm>
                <a:off x="4581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10" name="Line 7979"/>
              <p:cNvSpPr>
                <a:spLocks noChangeShapeType="1"/>
              </p:cNvSpPr>
              <p:nvPr/>
            </p:nvSpPr>
            <p:spPr bwMode="auto">
              <a:xfrm flipV="1">
                <a:off x="459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1" name="Line 7980"/>
              <p:cNvSpPr>
                <a:spLocks noChangeShapeType="1"/>
              </p:cNvSpPr>
              <p:nvPr/>
            </p:nvSpPr>
            <p:spPr bwMode="auto">
              <a:xfrm>
                <a:off x="4594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2" name="Line 7981"/>
              <p:cNvSpPr>
                <a:spLocks noChangeShapeType="1"/>
              </p:cNvSpPr>
              <p:nvPr/>
            </p:nvSpPr>
            <p:spPr bwMode="auto">
              <a:xfrm flipH="1">
                <a:off x="4587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3" name="Line 7982"/>
              <p:cNvSpPr>
                <a:spLocks noChangeShapeType="1"/>
              </p:cNvSpPr>
              <p:nvPr/>
            </p:nvSpPr>
            <p:spPr bwMode="auto">
              <a:xfrm>
                <a:off x="4594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4" name="Rectangle 7983"/>
              <p:cNvSpPr>
                <a:spLocks noChangeArrowheads="1"/>
              </p:cNvSpPr>
              <p:nvPr/>
            </p:nvSpPr>
            <p:spPr bwMode="auto">
              <a:xfrm>
                <a:off x="4581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15" name="Line 7984"/>
              <p:cNvSpPr>
                <a:spLocks noChangeShapeType="1"/>
              </p:cNvSpPr>
              <p:nvPr/>
            </p:nvSpPr>
            <p:spPr bwMode="auto">
              <a:xfrm flipV="1">
                <a:off x="4594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6" name="Line 7985"/>
              <p:cNvSpPr>
                <a:spLocks noChangeShapeType="1"/>
              </p:cNvSpPr>
              <p:nvPr/>
            </p:nvSpPr>
            <p:spPr bwMode="auto">
              <a:xfrm>
                <a:off x="4594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7" name="Line 7986"/>
              <p:cNvSpPr>
                <a:spLocks noChangeShapeType="1"/>
              </p:cNvSpPr>
              <p:nvPr/>
            </p:nvSpPr>
            <p:spPr bwMode="auto">
              <a:xfrm flipH="1">
                <a:off x="4587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8" name="Line 7987"/>
              <p:cNvSpPr>
                <a:spLocks noChangeShapeType="1"/>
              </p:cNvSpPr>
              <p:nvPr/>
            </p:nvSpPr>
            <p:spPr bwMode="auto">
              <a:xfrm>
                <a:off x="4594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19" name="Rectangle 7988"/>
              <p:cNvSpPr>
                <a:spLocks noChangeArrowheads="1"/>
              </p:cNvSpPr>
              <p:nvPr/>
            </p:nvSpPr>
            <p:spPr bwMode="auto">
              <a:xfrm>
                <a:off x="4581" y="1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20" name="Line 7989"/>
              <p:cNvSpPr>
                <a:spLocks noChangeShapeType="1"/>
              </p:cNvSpPr>
              <p:nvPr/>
            </p:nvSpPr>
            <p:spPr bwMode="auto">
              <a:xfrm flipV="1">
                <a:off x="4594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1" name="Line 7990"/>
              <p:cNvSpPr>
                <a:spLocks noChangeShapeType="1"/>
              </p:cNvSpPr>
              <p:nvPr/>
            </p:nvSpPr>
            <p:spPr bwMode="auto">
              <a:xfrm>
                <a:off x="4594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2" name="Line 7991"/>
              <p:cNvSpPr>
                <a:spLocks noChangeShapeType="1"/>
              </p:cNvSpPr>
              <p:nvPr/>
            </p:nvSpPr>
            <p:spPr bwMode="auto">
              <a:xfrm flipH="1">
                <a:off x="4587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3" name="Line 7992"/>
              <p:cNvSpPr>
                <a:spLocks noChangeShapeType="1"/>
              </p:cNvSpPr>
              <p:nvPr/>
            </p:nvSpPr>
            <p:spPr bwMode="auto">
              <a:xfrm>
                <a:off x="4594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4" name="Rectangle 7993"/>
              <p:cNvSpPr>
                <a:spLocks noChangeArrowheads="1"/>
              </p:cNvSpPr>
              <p:nvPr/>
            </p:nvSpPr>
            <p:spPr bwMode="auto">
              <a:xfrm>
                <a:off x="4587" y="169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25" name="Line 7994"/>
              <p:cNvSpPr>
                <a:spLocks noChangeShapeType="1"/>
              </p:cNvSpPr>
              <p:nvPr/>
            </p:nvSpPr>
            <p:spPr bwMode="auto">
              <a:xfrm flipV="1">
                <a:off x="4600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6" name="Line 7995"/>
              <p:cNvSpPr>
                <a:spLocks noChangeShapeType="1"/>
              </p:cNvSpPr>
              <p:nvPr/>
            </p:nvSpPr>
            <p:spPr bwMode="auto">
              <a:xfrm>
                <a:off x="4600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7" name="Line 7996"/>
              <p:cNvSpPr>
                <a:spLocks noChangeShapeType="1"/>
              </p:cNvSpPr>
              <p:nvPr/>
            </p:nvSpPr>
            <p:spPr bwMode="auto">
              <a:xfrm flipH="1">
                <a:off x="4594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8" name="Line 7997"/>
              <p:cNvSpPr>
                <a:spLocks noChangeShapeType="1"/>
              </p:cNvSpPr>
              <p:nvPr/>
            </p:nvSpPr>
            <p:spPr bwMode="auto">
              <a:xfrm>
                <a:off x="4600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29" name="Rectangle 7998"/>
              <p:cNvSpPr>
                <a:spLocks noChangeArrowheads="1"/>
              </p:cNvSpPr>
              <p:nvPr/>
            </p:nvSpPr>
            <p:spPr bwMode="auto">
              <a:xfrm>
                <a:off x="4587" y="170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30" name="Line 7999"/>
              <p:cNvSpPr>
                <a:spLocks noChangeShapeType="1"/>
              </p:cNvSpPr>
              <p:nvPr/>
            </p:nvSpPr>
            <p:spPr bwMode="auto">
              <a:xfrm flipV="1">
                <a:off x="4600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1" name="Line 8000"/>
              <p:cNvSpPr>
                <a:spLocks noChangeShapeType="1"/>
              </p:cNvSpPr>
              <p:nvPr/>
            </p:nvSpPr>
            <p:spPr bwMode="auto">
              <a:xfrm>
                <a:off x="4600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2" name="Line 8001"/>
              <p:cNvSpPr>
                <a:spLocks noChangeShapeType="1"/>
              </p:cNvSpPr>
              <p:nvPr/>
            </p:nvSpPr>
            <p:spPr bwMode="auto">
              <a:xfrm flipH="1">
                <a:off x="4594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3" name="Line 8002"/>
              <p:cNvSpPr>
                <a:spLocks noChangeShapeType="1"/>
              </p:cNvSpPr>
              <p:nvPr/>
            </p:nvSpPr>
            <p:spPr bwMode="auto">
              <a:xfrm>
                <a:off x="4600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4" name="Rectangle 8003"/>
              <p:cNvSpPr>
                <a:spLocks noChangeArrowheads="1"/>
              </p:cNvSpPr>
              <p:nvPr/>
            </p:nvSpPr>
            <p:spPr bwMode="auto">
              <a:xfrm>
                <a:off x="4587" y="172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35" name="Line 8004"/>
              <p:cNvSpPr>
                <a:spLocks noChangeShapeType="1"/>
              </p:cNvSpPr>
              <p:nvPr/>
            </p:nvSpPr>
            <p:spPr bwMode="auto">
              <a:xfrm flipV="1">
                <a:off x="460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6" name="Line 8005"/>
              <p:cNvSpPr>
                <a:spLocks noChangeShapeType="1"/>
              </p:cNvSpPr>
              <p:nvPr/>
            </p:nvSpPr>
            <p:spPr bwMode="auto">
              <a:xfrm>
                <a:off x="4600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7" name="Line 8006"/>
              <p:cNvSpPr>
                <a:spLocks noChangeShapeType="1"/>
              </p:cNvSpPr>
              <p:nvPr/>
            </p:nvSpPr>
            <p:spPr bwMode="auto">
              <a:xfrm flipH="1">
                <a:off x="4594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8" name="Line 8007"/>
              <p:cNvSpPr>
                <a:spLocks noChangeShapeType="1"/>
              </p:cNvSpPr>
              <p:nvPr/>
            </p:nvSpPr>
            <p:spPr bwMode="auto">
              <a:xfrm>
                <a:off x="4600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9" name="Rectangle 8008"/>
              <p:cNvSpPr>
                <a:spLocks noChangeArrowheads="1"/>
              </p:cNvSpPr>
              <p:nvPr/>
            </p:nvSpPr>
            <p:spPr bwMode="auto">
              <a:xfrm>
                <a:off x="4594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40" name="Line 8009"/>
              <p:cNvSpPr>
                <a:spLocks noChangeShapeType="1"/>
              </p:cNvSpPr>
              <p:nvPr/>
            </p:nvSpPr>
            <p:spPr bwMode="auto">
              <a:xfrm flipV="1">
                <a:off x="4607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1" name="Line 8010"/>
              <p:cNvSpPr>
                <a:spLocks noChangeShapeType="1"/>
              </p:cNvSpPr>
              <p:nvPr/>
            </p:nvSpPr>
            <p:spPr bwMode="auto">
              <a:xfrm>
                <a:off x="4607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2" name="Line 8011"/>
              <p:cNvSpPr>
                <a:spLocks noChangeShapeType="1"/>
              </p:cNvSpPr>
              <p:nvPr/>
            </p:nvSpPr>
            <p:spPr bwMode="auto">
              <a:xfrm flipH="1">
                <a:off x="4600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3" name="Line 8012"/>
              <p:cNvSpPr>
                <a:spLocks noChangeShapeType="1"/>
              </p:cNvSpPr>
              <p:nvPr/>
            </p:nvSpPr>
            <p:spPr bwMode="auto">
              <a:xfrm>
                <a:off x="4607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4" name="Rectangle 8013"/>
              <p:cNvSpPr>
                <a:spLocks noChangeArrowheads="1"/>
              </p:cNvSpPr>
              <p:nvPr/>
            </p:nvSpPr>
            <p:spPr bwMode="auto">
              <a:xfrm>
                <a:off x="4594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45" name="Line 8014"/>
              <p:cNvSpPr>
                <a:spLocks noChangeShapeType="1"/>
              </p:cNvSpPr>
              <p:nvPr/>
            </p:nvSpPr>
            <p:spPr bwMode="auto">
              <a:xfrm flipV="1">
                <a:off x="4607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6" name="Line 8015"/>
              <p:cNvSpPr>
                <a:spLocks noChangeShapeType="1"/>
              </p:cNvSpPr>
              <p:nvPr/>
            </p:nvSpPr>
            <p:spPr bwMode="auto">
              <a:xfrm>
                <a:off x="4607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7" name="Line 8016"/>
              <p:cNvSpPr>
                <a:spLocks noChangeShapeType="1"/>
              </p:cNvSpPr>
              <p:nvPr/>
            </p:nvSpPr>
            <p:spPr bwMode="auto">
              <a:xfrm flipH="1">
                <a:off x="4600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8" name="Line 8017"/>
              <p:cNvSpPr>
                <a:spLocks noChangeShapeType="1"/>
              </p:cNvSpPr>
              <p:nvPr/>
            </p:nvSpPr>
            <p:spPr bwMode="auto">
              <a:xfrm>
                <a:off x="4607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49" name="Rectangle 8018"/>
              <p:cNvSpPr>
                <a:spLocks noChangeArrowheads="1"/>
              </p:cNvSpPr>
              <p:nvPr/>
            </p:nvSpPr>
            <p:spPr bwMode="auto">
              <a:xfrm>
                <a:off x="4594" y="1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50" name="Line 8019"/>
              <p:cNvSpPr>
                <a:spLocks noChangeShapeType="1"/>
              </p:cNvSpPr>
              <p:nvPr/>
            </p:nvSpPr>
            <p:spPr bwMode="auto">
              <a:xfrm flipV="1">
                <a:off x="4607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1" name="Line 8020"/>
              <p:cNvSpPr>
                <a:spLocks noChangeShapeType="1"/>
              </p:cNvSpPr>
              <p:nvPr/>
            </p:nvSpPr>
            <p:spPr bwMode="auto">
              <a:xfrm>
                <a:off x="4607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2" name="Line 8021"/>
              <p:cNvSpPr>
                <a:spLocks noChangeShapeType="1"/>
              </p:cNvSpPr>
              <p:nvPr/>
            </p:nvSpPr>
            <p:spPr bwMode="auto">
              <a:xfrm flipH="1">
                <a:off x="4600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3" name="Line 8022"/>
              <p:cNvSpPr>
                <a:spLocks noChangeShapeType="1"/>
              </p:cNvSpPr>
              <p:nvPr/>
            </p:nvSpPr>
            <p:spPr bwMode="auto">
              <a:xfrm>
                <a:off x="4607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4" name="Rectangle 8023"/>
              <p:cNvSpPr>
                <a:spLocks noChangeArrowheads="1"/>
              </p:cNvSpPr>
              <p:nvPr/>
            </p:nvSpPr>
            <p:spPr bwMode="auto">
              <a:xfrm>
                <a:off x="4600" y="167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55" name="Line 8024"/>
              <p:cNvSpPr>
                <a:spLocks noChangeShapeType="1"/>
              </p:cNvSpPr>
              <p:nvPr/>
            </p:nvSpPr>
            <p:spPr bwMode="auto">
              <a:xfrm flipV="1">
                <a:off x="4613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6" name="Line 8025"/>
              <p:cNvSpPr>
                <a:spLocks noChangeShapeType="1"/>
              </p:cNvSpPr>
              <p:nvPr/>
            </p:nvSpPr>
            <p:spPr bwMode="auto">
              <a:xfrm>
                <a:off x="4613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7" name="Line 8026"/>
              <p:cNvSpPr>
                <a:spLocks noChangeShapeType="1"/>
              </p:cNvSpPr>
              <p:nvPr/>
            </p:nvSpPr>
            <p:spPr bwMode="auto">
              <a:xfrm flipH="1">
                <a:off x="4607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8" name="Line 8027"/>
              <p:cNvSpPr>
                <a:spLocks noChangeShapeType="1"/>
              </p:cNvSpPr>
              <p:nvPr/>
            </p:nvSpPr>
            <p:spPr bwMode="auto">
              <a:xfrm>
                <a:off x="4613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59" name="Rectangle 8028"/>
              <p:cNvSpPr>
                <a:spLocks noChangeArrowheads="1"/>
              </p:cNvSpPr>
              <p:nvPr/>
            </p:nvSpPr>
            <p:spPr bwMode="auto">
              <a:xfrm>
                <a:off x="4600" y="165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60" name="Line 8029"/>
              <p:cNvSpPr>
                <a:spLocks noChangeShapeType="1"/>
              </p:cNvSpPr>
              <p:nvPr/>
            </p:nvSpPr>
            <p:spPr bwMode="auto">
              <a:xfrm flipV="1">
                <a:off x="4613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1" name="Line 8030"/>
              <p:cNvSpPr>
                <a:spLocks noChangeShapeType="1"/>
              </p:cNvSpPr>
              <p:nvPr/>
            </p:nvSpPr>
            <p:spPr bwMode="auto">
              <a:xfrm>
                <a:off x="4613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2" name="Line 8031"/>
              <p:cNvSpPr>
                <a:spLocks noChangeShapeType="1"/>
              </p:cNvSpPr>
              <p:nvPr/>
            </p:nvSpPr>
            <p:spPr bwMode="auto">
              <a:xfrm flipH="1">
                <a:off x="4607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3" name="Line 8032"/>
              <p:cNvSpPr>
                <a:spLocks noChangeShapeType="1"/>
              </p:cNvSpPr>
              <p:nvPr/>
            </p:nvSpPr>
            <p:spPr bwMode="auto">
              <a:xfrm>
                <a:off x="4613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4" name="Rectangle 8033"/>
              <p:cNvSpPr>
                <a:spLocks noChangeArrowheads="1"/>
              </p:cNvSpPr>
              <p:nvPr/>
            </p:nvSpPr>
            <p:spPr bwMode="auto">
              <a:xfrm>
                <a:off x="4600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65" name="Line 8034"/>
              <p:cNvSpPr>
                <a:spLocks noChangeShapeType="1"/>
              </p:cNvSpPr>
              <p:nvPr/>
            </p:nvSpPr>
            <p:spPr bwMode="auto">
              <a:xfrm flipV="1">
                <a:off x="4613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6" name="Line 8035"/>
              <p:cNvSpPr>
                <a:spLocks noChangeShapeType="1"/>
              </p:cNvSpPr>
              <p:nvPr/>
            </p:nvSpPr>
            <p:spPr bwMode="auto">
              <a:xfrm>
                <a:off x="4613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7" name="Line 8036"/>
              <p:cNvSpPr>
                <a:spLocks noChangeShapeType="1"/>
              </p:cNvSpPr>
              <p:nvPr/>
            </p:nvSpPr>
            <p:spPr bwMode="auto">
              <a:xfrm flipH="1">
                <a:off x="4607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8" name="Line 8037"/>
              <p:cNvSpPr>
                <a:spLocks noChangeShapeType="1"/>
              </p:cNvSpPr>
              <p:nvPr/>
            </p:nvSpPr>
            <p:spPr bwMode="auto">
              <a:xfrm>
                <a:off x="4613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69" name="Rectangle 8038"/>
              <p:cNvSpPr>
                <a:spLocks noChangeArrowheads="1"/>
              </p:cNvSpPr>
              <p:nvPr/>
            </p:nvSpPr>
            <p:spPr bwMode="auto">
              <a:xfrm>
                <a:off x="4607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70" name="Line 8039"/>
              <p:cNvSpPr>
                <a:spLocks noChangeShapeType="1"/>
              </p:cNvSpPr>
              <p:nvPr/>
            </p:nvSpPr>
            <p:spPr bwMode="auto">
              <a:xfrm flipV="1">
                <a:off x="4620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1" name="Line 8040"/>
              <p:cNvSpPr>
                <a:spLocks noChangeShapeType="1"/>
              </p:cNvSpPr>
              <p:nvPr/>
            </p:nvSpPr>
            <p:spPr bwMode="auto">
              <a:xfrm>
                <a:off x="4620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2" name="Line 8041"/>
              <p:cNvSpPr>
                <a:spLocks noChangeShapeType="1"/>
              </p:cNvSpPr>
              <p:nvPr/>
            </p:nvSpPr>
            <p:spPr bwMode="auto">
              <a:xfrm flipH="1">
                <a:off x="4613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3" name="Line 8042"/>
              <p:cNvSpPr>
                <a:spLocks noChangeShapeType="1"/>
              </p:cNvSpPr>
              <p:nvPr/>
            </p:nvSpPr>
            <p:spPr bwMode="auto">
              <a:xfrm>
                <a:off x="4620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4" name="Rectangle 8043"/>
              <p:cNvSpPr>
                <a:spLocks noChangeArrowheads="1"/>
              </p:cNvSpPr>
              <p:nvPr/>
            </p:nvSpPr>
            <p:spPr bwMode="auto">
              <a:xfrm>
                <a:off x="4607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275" name="Line 8044"/>
              <p:cNvSpPr>
                <a:spLocks noChangeShapeType="1"/>
              </p:cNvSpPr>
              <p:nvPr/>
            </p:nvSpPr>
            <p:spPr bwMode="auto">
              <a:xfrm flipV="1">
                <a:off x="462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76" name="Line 8045"/>
              <p:cNvSpPr>
                <a:spLocks noChangeShapeType="1"/>
              </p:cNvSpPr>
              <p:nvPr/>
            </p:nvSpPr>
            <p:spPr bwMode="auto">
              <a:xfrm>
                <a:off x="462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50" name="Group 8046"/>
            <p:cNvGrpSpPr>
              <a:grpSpLocks/>
            </p:cNvGrpSpPr>
            <p:nvPr/>
          </p:nvGrpSpPr>
          <p:grpSpPr bwMode="auto">
            <a:xfrm>
              <a:off x="4607" y="1625"/>
              <a:ext cx="116" cy="153"/>
              <a:chOff x="4607" y="1625"/>
              <a:chExt cx="116" cy="153"/>
            </a:xfrm>
          </p:grpSpPr>
          <p:sp>
            <p:nvSpPr>
              <p:cNvPr id="21877" name="Line 8047"/>
              <p:cNvSpPr>
                <a:spLocks noChangeShapeType="1"/>
              </p:cNvSpPr>
              <p:nvPr/>
            </p:nvSpPr>
            <p:spPr bwMode="auto">
              <a:xfrm flipH="1">
                <a:off x="4613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8" name="Line 8048"/>
              <p:cNvSpPr>
                <a:spLocks noChangeShapeType="1"/>
              </p:cNvSpPr>
              <p:nvPr/>
            </p:nvSpPr>
            <p:spPr bwMode="auto">
              <a:xfrm>
                <a:off x="4620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9" name="Rectangle 8049"/>
              <p:cNvSpPr>
                <a:spLocks noChangeArrowheads="1"/>
              </p:cNvSpPr>
              <p:nvPr/>
            </p:nvSpPr>
            <p:spPr bwMode="auto">
              <a:xfrm>
                <a:off x="4607" y="173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80" name="Line 8050"/>
              <p:cNvSpPr>
                <a:spLocks noChangeShapeType="1"/>
              </p:cNvSpPr>
              <p:nvPr/>
            </p:nvSpPr>
            <p:spPr bwMode="auto">
              <a:xfrm flipV="1">
                <a:off x="4620" y="174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1" name="Line 8051"/>
              <p:cNvSpPr>
                <a:spLocks noChangeShapeType="1"/>
              </p:cNvSpPr>
              <p:nvPr/>
            </p:nvSpPr>
            <p:spPr bwMode="auto">
              <a:xfrm>
                <a:off x="4620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2" name="Line 8052"/>
              <p:cNvSpPr>
                <a:spLocks noChangeShapeType="1"/>
              </p:cNvSpPr>
              <p:nvPr/>
            </p:nvSpPr>
            <p:spPr bwMode="auto">
              <a:xfrm flipH="1">
                <a:off x="4613" y="175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3" name="Line 8053"/>
              <p:cNvSpPr>
                <a:spLocks noChangeShapeType="1"/>
              </p:cNvSpPr>
              <p:nvPr/>
            </p:nvSpPr>
            <p:spPr bwMode="auto">
              <a:xfrm>
                <a:off x="4620" y="175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4" name="Rectangle 8054"/>
              <p:cNvSpPr>
                <a:spLocks noChangeArrowheads="1"/>
              </p:cNvSpPr>
              <p:nvPr/>
            </p:nvSpPr>
            <p:spPr bwMode="auto">
              <a:xfrm>
                <a:off x="4613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85" name="Line 8055"/>
              <p:cNvSpPr>
                <a:spLocks noChangeShapeType="1"/>
              </p:cNvSpPr>
              <p:nvPr/>
            </p:nvSpPr>
            <p:spPr bwMode="auto">
              <a:xfrm flipV="1">
                <a:off x="462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6" name="Line 8056"/>
              <p:cNvSpPr>
                <a:spLocks noChangeShapeType="1"/>
              </p:cNvSpPr>
              <p:nvPr/>
            </p:nvSpPr>
            <p:spPr bwMode="auto">
              <a:xfrm>
                <a:off x="462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7" name="Line 8057"/>
              <p:cNvSpPr>
                <a:spLocks noChangeShapeType="1"/>
              </p:cNvSpPr>
              <p:nvPr/>
            </p:nvSpPr>
            <p:spPr bwMode="auto">
              <a:xfrm flipH="1">
                <a:off x="4620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8" name="Line 8058"/>
              <p:cNvSpPr>
                <a:spLocks noChangeShapeType="1"/>
              </p:cNvSpPr>
              <p:nvPr/>
            </p:nvSpPr>
            <p:spPr bwMode="auto">
              <a:xfrm>
                <a:off x="4626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9" name="Rectangle 8059"/>
              <p:cNvSpPr>
                <a:spLocks noChangeArrowheads="1"/>
              </p:cNvSpPr>
              <p:nvPr/>
            </p:nvSpPr>
            <p:spPr bwMode="auto">
              <a:xfrm>
                <a:off x="4613" y="171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90" name="Line 8060"/>
              <p:cNvSpPr>
                <a:spLocks noChangeShapeType="1"/>
              </p:cNvSpPr>
              <p:nvPr/>
            </p:nvSpPr>
            <p:spPr bwMode="auto">
              <a:xfrm flipV="1">
                <a:off x="4626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1" name="Line 8061"/>
              <p:cNvSpPr>
                <a:spLocks noChangeShapeType="1"/>
              </p:cNvSpPr>
              <p:nvPr/>
            </p:nvSpPr>
            <p:spPr bwMode="auto">
              <a:xfrm>
                <a:off x="462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2" name="Line 8062"/>
              <p:cNvSpPr>
                <a:spLocks noChangeShapeType="1"/>
              </p:cNvSpPr>
              <p:nvPr/>
            </p:nvSpPr>
            <p:spPr bwMode="auto">
              <a:xfrm flipH="1">
                <a:off x="4620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3" name="Line 8063"/>
              <p:cNvSpPr>
                <a:spLocks noChangeShapeType="1"/>
              </p:cNvSpPr>
              <p:nvPr/>
            </p:nvSpPr>
            <p:spPr bwMode="auto">
              <a:xfrm>
                <a:off x="4626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4" name="Rectangle 8064"/>
              <p:cNvSpPr>
                <a:spLocks noChangeArrowheads="1"/>
              </p:cNvSpPr>
              <p:nvPr/>
            </p:nvSpPr>
            <p:spPr bwMode="auto">
              <a:xfrm>
                <a:off x="4613" y="166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95" name="Line 8065"/>
              <p:cNvSpPr>
                <a:spLocks noChangeShapeType="1"/>
              </p:cNvSpPr>
              <p:nvPr/>
            </p:nvSpPr>
            <p:spPr bwMode="auto">
              <a:xfrm flipV="1">
                <a:off x="4626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6" name="Line 8066"/>
              <p:cNvSpPr>
                <a:spLocks noChangeShapeType="1"/>
              </p:cNvSpPr>
              <p:nvPr/>
            </p:nvSpPr>
            <p:spPr bwMode="auto">
              <a:xfrm>
                <a:off x="4626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7" name="Line 8067"/>
              <p:cNvSpPr>
                <a:spLocks noChangeShapeType="1"/>
              </p:cNvSpPr>
              <p:nvPr/>
            </p:nvSpPr>
            <p:spPr bwMode="auto">
              <a:xfrm flipH="1">
                <a:off x="4620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8" name="Line 8068"/>
              <p:cNvSpPr>
                <a:spLocks noChangeShapeType="1"/>
              </p:cNvSpPr>
              <p:nvPr/>
            </p:nvSpPr>
            <p:spPr bwMode="auto">
              <a:xfrm>
                <a:off x="4626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9" name="Rectangle 8069"/>
              <p:cNvSpPr>
                <a:spLocks noChangeArrowheads="1"/>
              </p:cNvSpPr>
              <p:nvPr/>
            </p:nvSpPr>
            <p:spPr bwMode="auto">
              <a:xfrm>
                <a:off x="4620" y="168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00" name="Line 8070"/>
              <p:cNvSpPr>
                <a:spLocks noChangeShapeType="1"/>
              </p:cNvSpPr>
              <p:nvPr/>
            </p:nvSpPr>
            <p:spPr bwMode="auto">
              <a:xfrm flipV="1">
                <a:off x="4633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1" name="Line 8071"/>
              <p:cNvSpPr>
                <a:spLocks noChangeShapeType="1"/>
              </p:cNvSpPr>
              <p:nvPr/>
            </p:nvSpPr>
            <p:spPr bwMode="auto">
              <a:xfrm>
                <a:off x="4633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2" name="Line 8072"/>
              <p:cNvSpPr>
                <a:spLocks noChangeShapeType="1"/>
              </p:cNvSpPr>
              <p:nvPr/>
            </p:nvSpPr>
            <p:spPr bwMode="auto">
              <a:xfrm flipH="1">
                <a:off x="4626" y="1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3" name="Line 8073"/>
              <p:cNvSpPr>
                <a:spLocks noChangeShapeType="1"/>
              </p:cNvSpPr>
              <p:nvPr/>
            </p:nvSpPr>
            <p:spPr bwMode="auto">
              <a:xfrm>
                <a:off x="4633" y="1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4" name="Rectangle 8074"/>
              <p:cNvSpPr>
                <a:spLocks noChangeArrowheads="1"/>
              </p:cNvSpPr>
              <p:nvPr/>
            </p:nvSpPr>
            <p:spPr bwMode="auto">
              <a:xfrm>
                <a:off x="4620" y="1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05" name="Line 8075"/>
              <p:cNvSpPr>
                <a:spLocks noChangeShapeType="1"/>
              </p:cNvSpPr>
              <p:nvPr/>
            </p:nvSpPr>
            <p:spPr bwMode="auto">
              <a:xfrm flipV="1">
                <a:off x="4633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6" name="Line 8076"/>
              <p:cNvSpPr>
                <a:spLocks noChangeShapeType="1"/>
              </p:cNvSpPr>
              <p:nvPr/>
            </p:nvSpPr>
            <p:spPr bwMode="auto">
              <a:xfrm>
                <a:off x="4633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7" name="Line 8077"/>
              <p:cNvSpPr>
                <a:spLocks noChangeShapeType="1"/>
              </p:cNvSpPr>
              <p:nvPr/>
            </p:nvSpPr>
            <p:spPr bwMode="auto">
              <a:xfrm flipH="1">
                <a:off x="4626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8" name="Line 8078"/>
              <p:cNvSpPr>
                <a:spLocks noChangeShapeType="1"/>
              </p:cNvSpPr>
              <p:nvPr/>
            </p:nvSpPr>
            <p:spPr bwMode="auto">
              <a:xfrm>
                <a:off x="4633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9" name="Rectangle 8079"/>
              <p:cNvSpPr>
                <a:spLocks noChangeArrowheads="1"/>
              </p:cNvSpPr>
              <p:nvPr/>
            </p:nvSpPr>
            <p:spPr bwMode="auto">
              <a:xfrm>
                <a:off x="4620" y="1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10" name="Line 8080"/>
              <p:cNvSpPr>
                <a:spLocks noChangeShapeType="1"/>
              </p:cNvSpPr>
              <p:nvPr/>
            </p:nvSpPr>
            <p:spPr bwMode="auto">
              <a:xfrm flipV="1">
                <a:off x="4633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1" name="Line 8081"/>
              <p:cNvSpPr>
                <a:spLocks noChangeShapeType="1"/>
              </p:cNvSpPr>
              <p:nvPr/>
            </p:nvSpPr>
            <p:spPr bwMode="auto">
              <a:xfrm>
                <a:off x="4633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2" name="Line 8082"/>
              <p:cNvSpPr>
                <a:spLocks noChangeShapeType="1"/>
              </p:cNvSpPr>
              <p:nvPr/>
            </p:nvSpPr>
            <p:spPr bwMode="auto">
              <a:xfrm flipH="1">
                <a:off x="4626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8083"/>
              <p:cNvSpPr>
                <a:spLocks noChangeShapeType="1"/>
              </p:cNvSpPr>
              <p:nvPr/>
            </p:nvSpPr>
            <p:spPr bwMode="auto">
              <a:xfrm>
                <a:off x="4633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4" name="Rectangle 8084"/>
              <p:cNvSpPr>
                <a:spLocks noChangeArrowheads="1"/>
              </p:cNvSpPr>
              <p:nvPr/>
            </p:nvSpPr>
            <p:spPr bwMode="auto">
              <a:xfrm>
                <a:off x="4626" y="165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15" name="Line 8085"/>
              <p:cNvSpPr>
                <a:spLocks noChangeShapeType="1"/>
              </p:cNvSpPr>
              <p:nvPr/>
            </p:nvSpPr>
            <p:spPr bwMode="auto">
              <a:xfrm flipV="1">
                <a:off x="4639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6" name="Line 8086"/>
              <p:cNvSpPr>
                <a:spLocks noChangeShapeType="1"/>
              </p:cNvSpPr>
              <p:nvPr/>
            </p:nvSpPr>
            <p:spPr bwMode="auto">
              <a:xfrm>
                <a:off x="4639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7" name="Line 8087"/>
              <p:cNvSpPr>
                <a:spLocks noChangeShapeType="1"/>
              </p:cNvSpPr>
              <p:nvPr/>
            </p:nvSpPr>
            <p:spPr bwMode="auto">
              <a:xfrm flipH="1">
                <a:off x="4633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8" name="Line 8088"/>
              <p:cNvSpPr>
                <a:spLocks noChangeShapeType="1"/>
              </p:cNvSpPr>
              <p:nvPr/>
            </p:nvSpPr>
            <p:spPr bwMode="auto">
              <a:xfrm>
                <a:off x="4639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9" name="Rectangle 8089"/>
              <p:cNvSpPr>
                <a:spLocks noChangeArrowheads="1"/>
              </p:cNvSpPr>
              <p:nvPr/>
            </p:nvSpPr>
            <p:spPr bwMode="auto">
              <a:xfrm>
                <a:off x="4626" y="167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20" name="Line 8090"/>
              <p:cNvSpPr>
                <a:spLocks noChangeShapeType="1"/>
              </p:cNvSpPr>
              <p:nvPr/>
            </p:nvSpPr>
            <p:spPr bwMode="auto">
              <a:xfrm flipV="1">
                <a:off x="4639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8091"/>
              <p:cNvSpPr>
                <a:spLocks noChangeShapeType="1"/>
              </p:cNvSpPr>
              <p:nvPr/>
            </p:nvSpPr>
            <p:spPr bwMode="auto">
              <a:xfrm>
                <a:off x="4639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2" name="Line 8092"/>
              <p:cNvSpPr>
                <a:spLocks noChangeShapeType="1"/>
              </p:cNvSpPr>
              <p:nvPr/>
            </p:nvSpPr>
            <p:spPr bwMode="auto">
              <a:xfrm flipH="1">
                <a:off x="4633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3" name="Line 8093"/>
              <p:cNvSpPr>
                <a:spLocks noChangeShapeType="1"/>
              </p:cNvSpPr>
              <p:nvPr/>
            </p:nvSpPr>
            <p:spPr bwMode="auto">
              <a:xfrm>
                <a:off x="4639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4" name="Rectangle 8094"/>
              <p:cNvSpPr>
                <a:spLocks noChangeArrowheads="1"/>
              </p:cNvSpPr>
              <p:nvPr/>
            </p:nvSpPr>
            <p:spPr bwMode="auto">
              <a:xfrm>
                <a:off x="4626" y="169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25" name="Line 8095"/>
              <p:cNvSpPr>
                <a:spLocks noChangeShapeType="1"/>
              </p:cNvSpPr>
              <p:nvPr/>
            </p:nvSpPr>
            <p:spPr bwMode="auto">
              <a:xfrm flipV="1">
                <a:off x="4639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6" name="Line 8096"/>
              <p:cNvSpPr>
                <a:spLocks noChangeShapeType="1"/>
              </p:cNvSpPr>
              <p:nvPr/>
            </p:nvSpPr>
            <p:spPr bwMode="auto">
              <a:xfrm>
                <a:off x="4639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7" name="Line 8097"/>
              <p:cNvSpPr>
                <a:spLocks noChangeShapeType="1"/>
              </p:cNvSpPr>
              <p:nvPr/>
            </p:nvSpPr>
            <p:spPr bwMode="auto">
              <a:xfrm flipH="1">
                <a:off x="4633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8" name="Line 8098"/>
              <p:cNvSpPr>
                <a:spLocks noChangeShapeType="1"/>
              </p:cNvSpPr>
              <p:nvPr/>
            </p:nvSpPr>
            <p:spPr bwMode="auto">
              <a:xfrm>
                <a:off x="4639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Rectangle 8099"/>
              <p:cNvSpPr>
                <a:spLocks noChangeArrowheads="1"/>
              </p:cNvSpPr>
              <p:nvPr/>
            </p:nvSpPr>
            <p:spPr bwMode="auto">
              <a:xfrm>
                <a:off x="4633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30" name="Line 8100"/>
              <p:cNvSpPr>
                <a:spLocks noChangeShapeType="1"/>
              </p:cNvSpPr>
              <p:nvPr/>
            </p:nvSpPr>
            <p:spPr bwMode="auto">
              <a:xfrm flipV="1">
                <a:off x="4646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1" name="Line 8101"/>
              <p:cNvSpPr>
                <a:spLocks noChangeShapeType="1"/>
              </p:cNvSpPr>
              <p:nvPr/>
            </p:nvSpPr>
            <p:spPr bwMode="auto">
              <a:xfrm>
                <a:off x="4646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2" name="Line 8102"/>
              <p:cNvSpPr>
                <a:spLocks noChangeShapeType="1"/>
              </p:cNvSpPr>
              <p:nvPr/>
            </p:nvSpPr>
            <p:spPr bwMode="auto">
              <a:xfrm flipH="1">
                <a:off x="4639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3" name="Line 8103"/>
              <p:cNvSpPr>
                <a:spLocks noChangeShapeType="1"/>
              </p:cNvSpPr>
              <p:nvPr/>
            </p:nvSpPr>
            <p:spPr bwMode="auto">
              <a:xfrm>
                <a:off x="4646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4" name="Rectangle 8104"/>
              <p:cNvSpPr>
                <a:spLocks noChangeArrowheads="1"/>
              </p:cNvSpPr>
              <p:nvPr/>
            </p:nvSpPr>
            <p:spPr bwMode="auto">
              <a:xfrm>
                <a:off x="4633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35" name="Line 8105"/>
              <p:cNvSpPr>
                <a:spLocks noChangeShapeType="1"/>
              </p:cNvSpPr>
              <p:nvPr/>
            </p:nvSpPr>
            <p:spPr bwMode="auto">
              <a:xfrm flipV="1">
                <a:off x="4646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6" name="Line 8106"/>
              <p:cNvSpPr>
                <a:spLocks noChangeShapeType="1"/>
              </p:cNvSpPr>
              <p:nvPr/>
            </p:nvSpPr>
            <p:spPr bwMode="auto">
              <a:xfrm>
                <a:off x="464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8107"/>
              <p:cNvSpPr>
                <a:spLocks noChangeShapeType="1"/>
              </p:cNvSpPr>
              <p:nvPr/>
            </p:nvSpPr>
            <p:spPr bwMode="auto">
              <a:xfrm flipH="1">
                <a:off x="4639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8" name="Line 8108"/>
              <p:cNvSpPr>
                <a:spLocks noChangeShapeType="1"/>
              </p:cNvSpPr>
              <p:nvPr/>
            </p:nvSpPr>
            <p:spPr bwMode="auto">
              <a:xfrm>
                <a:off x="4646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9" name="Rectangle 8109"/>
              <p:cNvSpPr>
                <a:spLocks noChangeArrowheads="1"/>
              </p:cNvSpPr>
              <p:nvPr/>
            </p:nvSpPr>
            <p:spPr bwMode="auto">
              <a:xfrm>
                <a:off x="4633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40" name="Line 8110"/>
              <p:cNvSpPr>
                <a:spLocks noChangeShapeType="1"/>
              </p:cNvSpPr>
              <p:nvPr/>
            </p:nvSpPr>
            <p:spPr bwMode="auto">
              <a:xfrm flipV="1">
                <a:off x="4646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Line 8111"/>
              <p:cNvSpPr>
                <a:spLocks noChangeShapeType="1"/>
              </p:cNvSpPr>
              <p:nvPr/>
            </p:nvSpPr>
            <p:spPr bwMode="auto">
              <a:xfrm>
                <a:off x="4646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Line 8112"/>
              <p:cNvSpPr>
                <a:spLocks noChangeShapeType="1"/>
              </p:cNvSpPr>
              <p:nvPr/>
            </p:nvSpPr>
            <p:spPr bwMode="auto">
              <a:xfrm flipH="1">
                <a:off x="4639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Line 8113"/>
              <p:cNvSpPr>
                <a:spLocks noChangeShapeType="1"/>
              </p:cNvSpPr>
              <p:nvPr/>
            </p:nvSpPr>
            <p:spPr bwMode="auto">
              <a:xfrm>
                <a:off x="4646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Rectangle 8114"/>
              <p:cNvSpPr>
                <a:spLocks noChangeArrowheads="1"/>
              </p:cNvSpPr>
              <p:nvPr/>
            </p:nvSpPr>
            <p:spPr bwMode="auto">
              <a:xfrm>
                <a:off x="4639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45" name="Line 8115"/>
              <p:cNvSpPr>
                <a:spLocks noChangeShapeType="1"/>
              </p:cNvSpPr>
              <p:nvPr/>
            </p:nvSpPr>
            <p:spPr bwMode="auto">
              <a:xfrm flipV="1">
                <a:off x="4652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6" name="Line 8116"/>
              <p:cNvSpPr>
                <a:spLocks noChangeShapeType="1"/>
              </p:cNvSpPr>
              <p:nvPr/>
            </p:nvSpPr>
            <p:spPr bwMode="auto">
              <a:xfrm>
                <a:off x="4652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7" name="Line 8117"/>
              <p:cNvSpPr>
                <a:spLocks noChangeShapeType="1"/>
              </p:cNvSpPr>
              <p:nvPr/>
            </p:nvSpPr>
            <p:spPr bwMode="auto">
              <a:xfrm flipH="1">
                <a:off x="4646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8" name="Line 8118"/>
              <p:cNvSpPr>
                <a:spLocks noChangeShapeType="1"/>
              </p:cNvSpPr>
              <p:nvPr/>
            </p:nvSpPr>
            <p:spPr bwMode="auto">
              <a:xfrm>
                <a:off x="4652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9" name="Rectangle 8119"/>
              <p:cNvSpPr>
                <a:spLocks noChangeArrowheads="1"/>
              </p:cNvSpPr>
              <p:nvPr/>
            </p:nvSpPr>
            <p:spPr bwMode="auto">
              <a:xfrm>
                <a:off x="4639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50" name="Line 8120"/>
              <p:cNvSpPr>
                <a:spLocks noChangeShapeType="1"/>
              </p:cNvSpPr>
              <p:nvPr/>
            </p:nvSpPr>
            <p:spPr bwMode="auto">
              <a:xfrm flipV="1">
                <a:off x="4652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Line 8121"/>
              <p:cNvSpPr>
                <a:spLocks noChangeShapeType="1"/>
              </p:cNvSpPr>
              <p:nvPr/>
            </p:nvSpPr>
            <p:spPr bwMode="auto">
              <a:xfrm>
                <a:off x="4652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Line 8122"/>
              <p:cNvSpPr>
                <a:spLocks noChangeShapeType="1"/>
              </p:cNvSpPr>
              <p:nvPr/>
            </p:nvSpPr>
            <p:spPr bwMode="auto">
              <a:xfrm flipH="1">
                <a:off x="4646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Line 8123"/>
              <p:cNvSpPr>
                <a:spLocks noChangeShapeType="1"/>
              </p:cNvSpPr>
              <p:nvPr/>
            </p:nvSpPr>
            <p:spPr bwMode="auto">
              <a:xfrm>
                <a:off x="4652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Rectangle 8124"/>
              <p:cNvSpPr>
                <a:spLocks noChangeArrowheads="1"/>
              </p:cNvSpPr>
              <p:nvPr/>
            </p:nvSpPr>
            <p:spPr bwMode="auto">
              <a:xfrm>
                <a:off x="4639" y="171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55" name="Line 8125"/>
              <p:cNvSpPr>
                <a:spLocks noChangeShapeType="1"/>
              </p:cNvSpPr>
              <p:nvPr/>
            </p:nvSpPr>
            <p:spPr bwMode="auto">
              <a:xfrm flipV="1">
                <a:off x="4652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6" name="Line 8126"/>
              <p:cNvSpPr>
                <a:spLocks noChangeShapeType="1"/>
              </p:cNvSpPr>
              <p:nvPr/>
            </p:nvSpPr>
            <p:spPr bwMode="auto">
              <a:xfrm>
                <a:off x="4652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Line 8127"/>
              <p:cNvSpPr>
                <a:spLocks noChangeShapeType="1"/>
              </p:cNvSpPr>
              <p:nvPr/>
            </p:nvSpPr>
            <p:spPr bwMode="auto">
              <a:xfrm flipH="1">
                <a:off x="4646" y="172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Line 8128"/>
              <p:cNvSpPr>
                <a:spLocks noChangeShapeType="1"/>
              </p:cNvSpPr>
              <p:nvPr/>
            </p:nvSpPr>
            <p:spPr bwMode="auto">
              <a:xfrm>
                <a:off x="4652" y="172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Rectangle 8129"/>
              <p:cNvSpPr>
                <a:spLocks noChangeArrowheads="1"/>
              </p:cNvSpPr>
              <p:nvPr/>
            </p:nvSpPr>
            <p:spPr bwMode="auto">
              <a:xfrm>
                <a:off x="4646" y="168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60" name="Line 8130"/>
              <p:cNvSpPr>
                <a:spLocks noChangeShapeType="1"/>
              </p:cNvSpPr>
              <p:nvPr/>
            </p:nvSpPr>
            <p:spPr bwMode="auto">
              <a:xfrm flipV="1">
                <a:off x="4659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Line 8131"/>
              <p:cNvSpPr>
                <a:spLocks noChangeShapeType="1"/>
              </p:cNvSpPr>
              <p:nvPr/>
            </p:nvSpPr>
            <p:spPr bwMode="auto">
              <a:xfrm>
                <a:off x="4659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2" name="Line 8132"/>
              <p:cNvSpPr>
                <a:spLocks noChangeShapeType="1"/>
              </p:cNvSpPr>
              <p:nvPr/>
            </p:nvSpPr>
            <p:spPr bwMode="auto">
              <a:xfrm flipH="1">
                <a:off x="4652" y="1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3" name="Line 8133"/>
              <p:cNvSpPr>
                <a:spLocks noChangeShapeType="1"/>
              </p:cNvSpPr>
              <p:nvPr/>
            </p:nvSpPr>
            <p:spPr bwMode="auto">
              <a:xfrm>
                <a:off x="4659" y="1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4" name="Rectangle 8134"/>
              <p:cNvSpPr>
                <a:spLocks noChangeArrowheads="1"/>
              </p:cNvSpPr>
              <p:nvPr/>
            </p:nvSpPr>
            <p:spPr bwMode="auto">
              <a:xfrm>
                <a:off x="4646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65" name="Line 8135"/>
              <p:cNvSpPr>
                <a:spLocks noChangeShapeType="1"/>
              </p:cNvSpPr>
              <p:nvPr/>
            </p:nvSpPr>
            <p:spPr bwMode="auto">
              <a:xfrm flipV="1">
                <a:off x="4659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6" name="Line 8136"/>
              <p:cNvSpPr>
                <a:spLocks noChangeShapeType="1"/>
              </p:cNvSpPr>
              <p:nvPr/>
            </p:nvSpPr>
            <p:spPr bwMode="auto">
              <a:xfrm>
                <a:off x="4659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7" name="Line 8137"/>
              <p:cNvSpPr>
                <a:spLocks noChangeShapeType="1"/>
              </p:cNvSpPr>
              <p:nvPr/>
            </p:nvSpPr>
            <p:spPr bwMode="auto">
              <a:xfrm flipH="1">
                <a:off x="4652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8" name="Line 8138"/>
              <p:cNvSpPr>
                <a:spLocks noChangeShapeType="1"/>
              </p:cNvSpPr>
              <p:nvPr/>
            </p:nvSpPr>
            <p:spPr bwMode="auto">
              <a:xfrm>
                <a:off x="4659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Rectangle 8139"/>
              <p:cNvSpPr>
                <a:spLocks noChangeArrowheads="1"/>
              </p:cNvSpPr>
              <p:nvPr/>
            </p:nvSpPr>
            <p:spPr bwMode="auto">
              <a:xfrm>
                <a:off x="4646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70" name="Line 8140"/>
              <p:cNvSpPr>
                <a:spLocks noChangeShapeType="1"/>
              </p:cNvSpPr>
              <p:nvPr/>
            </p:nvSpPr>
            <p:spPr bwMode="auto">
              <a:xfrm flipV="1">
                <a:off x="4659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Line 8141"/>
              <p:cNvSpPr>
                <a:spLocks noChangeShapeType="1"/>
              </p:cNvSpPr>
              <p:nvPr/>
            </p:nvSpPr>
            <p:spPr bwMode="auto">
              <a:xfrm>
                <a:off x="4659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Line 8142"/>
              <p:cNvSpPr>
                <a:spLocks noChangeShapeType="1"/>
              </p:cNvSpPr>
              <p:nvPr/>
            </p:nvSpPr>
            <p:spPr bwMode="auto">
              <a:xfrm flipH="1">
                <a:off x="4652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Line 8143"/>
              <p:cNvSpPr>
                <a:spLocks noChangeShapeType="1"/>
              </p:cNvSpPr>
              <p:nvPr/>
            </p:nvSpPr>
            <p:spPr bwMode="auto">
              <a:xfrm>
                <a:off x="4659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4" name="Rectangle 8144"/>
              <p:cNvSpPr>
                <a:spLocks noChangeArrowheads="1"/>
              </p:cNvSpPr>
              <p:nvPr/>
            </p:nvSpPr>
            <p:spPr bwMode="auto">
              <a:xfrm>
                <a:off x="4646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75" name="Line 8145"/>
              <p:cNvSpPr>
                <a:spLocks noChangeShapeType="1"/>
              </p:cNvSpPr>
              <p:nvPr/>
            </p:nvSpPr>
            <p:spPr bwMode="auto">
              <a:xfrm flipV="1">
                <a:off x="4659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Line 8146"/>
              <p:cNvSpPr>
                <a:spLocks noChangeShapeType="1"/>
              </p:cNvSpPr>
              <p:nvPr/>
            </p:nvSpPr>
            <p:spPr bwMode="auto">
              <a:xfrm>
                <a:off x="4659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Line 8147"/>
              <p:cNvSpPr>
                <a:spLocks noChangeShapeType="1"/>
              </p:cNvSpPr>
              <p:nvPr/>
            </p:nvSpPr>
            <p:spPr bwMode="auto">
              <a:xfrm flipH="1">
                <a:off x="4652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Line 8148"/>
              <p:cNvSpPr>
                <a:spLocks noChangeShapeType="1"/>
              </p:cNvSpPr>
              <p:nvPr/>
            </p:nvSpPr>
            <p:spPr bwMode="auto">
              <a:xfrm>
                <a:off x="4659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Rectangle 8149"/>
              <p:cNvSpPr>
                <a:spLocks noChangeArrowheads="1"/>
              </p:cNvSpPr>
              <p:nvPr/>
            </p:nvSpPr>
            <p:spPr bwMode="auto">
              <a:xfrm>
                <a:off x="4652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80" name="Line 8150"/>
              <p:cNvSpPr>
                <a:spLocks noChangeShapeType="1"/>
              </p:cNvSpPr>
              <p:nvPr/>
            </p:nvSpPr>
            <p:spPr bwMode="auto">
              <a:xfrm flipV="1">
                <a:off x="4665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Line 8151"/>
              <p:cNvSpPr>
                <a:spLocks noChangeShapeType="1"/>
              </p:cNvSpPr>
              <p:nvPr/>
            </p:nvSpPr>
            <p:spPr bwMode="auto">
              <a:xfrm>
                <a:off x="4665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2" name="Line 8152"/>
              <p:cNvSpPr>
                <a:spLocks noChangeShapeType="1"/>
              </p:cNvSpPr>
              <p:nvPr/>
            </p:nvSpPr>
            <p:spPr bwMode="auto">
              <a:xfrm flipH="1">
                <a:off x="4659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Line 8153"/>
              <p:cNvSpPr>
                <a:spLocks noChangeShapeType="1"/>
              </p:cNvSpPr>
              <p:nvPr/>
            </p:nvSpPr>
            <p:spPr bwMode="auto">
              <a:xfrm>
                <a:off x="4665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8154"/>
              <p:cNvSpPr>
                <a:spLocks noChangeArrowheads="1"/>
              </p:cNvSpPr>
              <p:nvPr/>
            </p:nvSpPr>
            <p:spPr bwMode="auto">
              <a:xfrm>
                <a:off x="4652" y="16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85" name="Line 8155"/>
              <p:cNvSpPr>
                <a:spLocks noChangeShapeType="1"/>
              </p:cNvSpPr>
              <p:nvPr/>
            </p:nvSpPr>
            <p:spPr bwMode="auto">
              <a:xfrm flipV="1">
                <a:off x="4665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6" name="Line 8156"/>
              <p:cNvSpPr>
                <a:spLocks noChangeShapeType="1"/>
              </p:cNvSpPr>
              <p:nvPr/>
            </p:nvSpPr>
            <p:spPr bwMode="auto">
              <a:xfrm>
                <a:off x="4665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7" name="Line 8157"/>
              <p:cNvSpPr>
                <a:spLocks noChangeShapeType="1"/>
              </p:cNvSpPr>
              <p:nvPr/>
            </p:nvSpPr>
            <p:spPr bwMode="auto">
              <a:xfrm flipH="1">
                <a:off x="4659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8" name="Line 8158"/>
              <p:cNvSpPr>
                <a:spLocks noChangeShapeType="1"/>
              </p:cNvSpPr>
              <p:nvPr/>
            </p:nvSpPr>
            <p:spPr bwMode="auto">
              <a:xfrm>
                <a:off x="4665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9" name="Rectangle 8159"/>
              <p:cNvSpPr>
                <a:spLocks noChangeArrowheads="1"/>
              </p:cNvSpPr>
              <p:nvPr/>
            </p:nvSpPr>
            <p:spPr bwMode="auto">
              <a:xfrm>
                <a:off x="4652" y="162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90" name="Line 8160"/>
              <p:cNvSpPr>
                <a:spLocks noChangeShapeType="1"/>
              </p:cNvSpPr>
              <p:nvPr/>
            </p:nvSpPr>
            <p:spPr bwMode="auto">
              <a:xfrm flipV="1">
                <a:off x="4665" y="1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1" name="Line 8161"/>
              <p:cNvSpPr>
                <a:spLocks noChangeShapeType="1"/>
              </p:cNvSpPr>
              <p:nvPr/>
            </p:nvSpPr>
            <p:spPr bwMode="auto">
              <a:xfrm>
                <a:off x="4665" y="1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2" name="Line 8162"/>
              <p:cNvSpPr>
                <a:spLocks noChangeShapeType="1"/>
              </p:cNvSpPr>
              <p:nvPr/>
            </p:nvSpPr>
            <p:spPr bwMode="auto">
              <a:xfrm flipH="1">
                <a:off x="4659" y="1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3" name="Line 8163"/>
              <p:cNvSpPr>
                <a:spLocks noChangeShapeType="1"/>
              </p:cNvSpPr>
              <p:nvPr/>
            </p:nvSpPr>
            <p:spPr bwMode="auto">
              <a:xfrm>
                <a:off x="4665" y="1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4" name="Rectangle 8164"/>
              <p:cNvSpPr>
                <a:spLocks noChangeArrowheads="1"/>
              </p:cNvSpPr>
              <p:nvPr/>
            </p:nvSpPr>
            <p:spPr bwMode="auto">
              <a:xfrm>
                <a:off x="4659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995" name="Line 8165"/>
              <p:cNvSpPr>
                <a:spLocks noChangeShapeType="1"/>
              </p:cNvSpPr>
              <p:nvPr/>
            </p:nvSpPr>
            <p:spPr bwMode="auto">
              <a:xfrm flipV="1">
                <a:off x="4671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Line 8166"/>
              <p:cNvSpPr>
                <a:spLocks noChangeShapeType="1"/>
              </p:cNvSpPr>
              <p:nvPr/>
            </p:nvSpPr>
            <p:spPr bwMode="auto">
              <a:xfrm>
                <a:off x="4671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7" name="Line 8167"/>
              <p:cNvSpPr>
                <a:spLocks noChangeShapeType="1"/>
              </p:cNvSpPr>
              <p:nvPr/>
            </p:nvSpPr>
            <p:spPr bwMode="auto">
              <a:xfrm flipH="1">
                <a:off x="4665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Line 8168"/>
              <p:cNvSpPr>
                <a:spLocks noChangeShapeType="1"/>
              </p:cNvSpPr>
              <p:nvPr/>
            </p:nvSpPr>
            <p:spPr bwMode="auto">
              <a:xfrm>
                <a:off x="4671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9" name="Rectangle 8169"/>
              <p:cNvSpPr>
                <a:spLocks noChangeArrowheads="1"/>
              </p:cNvSpPr>
              <p:nvPr/>
            </p:nvSpPr>
            <p:spPr bwMode="auto">
              <a:xfrm>
                <a:off x="4659" y="1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00" name="Line 8170"/>
              <p:cNvSpPr>
                <a:spLocks noChangeShapeType="1"/>
              </p:cNvSpPr>
              <p:nvPr/>
            </p:nvSpPr>
            <p:spPr bwMode="auto">
              <a:xfrm flipV="1">
                <a:off x="4671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1" name="Line 8171"/>
              <p:cNvSpPr>
                <a:spLocks noChangeShapeType="1"/>
              </p:cNvSpPr>
              <p:nvPr/>
            </p:nvSpPr>
            <p:spPr bwMode="auto">
              <a:xfrm>
                <a:off x="4671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2" name="Line 8172"/>
              <p:cNvSpPr>
                <a:spLocks noChangeShapeType="1"/>
              </p:cNvSpPr>
              <p:nvPr/>
            </p:nvSpPr>
            <p:spPr bwMode="auto">
              <a:xfrm flipH="1">
                <a:off x="4665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3" name="Line 8173"/>
              <p:cNvSpPr>
                <a:spLocks noChangeShapeType="1"/>
              </p:cNvSpPr>
              <p:nvPr/>
            </p:nvSpPr>
            <p:spPr bwMode="auto">
              <a:xfrm>
                <a:off x="4671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4" name="Rectangle 8174"/>
              <p:cNvSpPr>
                <a:spLocks noChangeArrowheads="1"/>
              </p:cNvSpPr>
              <p:nvPr/>
            </p:nvSpPr>
            <p:spPr bwMode="auto">
              <a:xfrm>
                <a:off x="4659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05" name="Line 8175"/>
              <p:cNvSpPr>
                <a:spLocks noChangeShapeType="1"/>
              </p:cNvSpPr>
              <p:nvPr/>
            </p:nvSpPr>
            <p:spPr bwMode="auto">
              <a:xfrm flipV="1">
                <a:off x="4671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6" name="Line 8176"/>
              <p:cNvSpPr>
                <a:spLocks noChangeShapeType="1"/>
              </p:cNvSpPr>
              <p:nvPr/>
            </p:nvSpPr>
            <p:spPr bwMode="auto">
              <a:xfrm>
                <a:off x="4671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7" name="Line 8177"/>
              <p:cNvSpPr>
                <a:spLocks noChangeShapeType="1"/>
              </p:cNvSpPr>
              <p:nvPr/>
            </p:nvSpPr>
            <p:spPr bwMode="auto">
              <a:xfrm flipH="1">
                <a:off x="4665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8" name="Line 8178"/>
              <p:cNvSpPr>
                <a:spLocks noChangeShapeType="1"/>
              </p:cNvSpPr>
              <p:nvPr/>
            </p:nvSpPr>
            <p:spPr bwMode="auto">
              <a:xfrm>
                <a:off x="4671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9" name="Rectangle 8179"/>
              <p:cNvSpPr>
                <a:spLocks noChangeArrowheads="1"/>
              </p:cNvSpPr>
              <p:nvPr/>
            </p:nvSpPr>
            <p:spPr bwMode="auto">
              <a:xfrm>
                <a:off x="4665" y="1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10" name="Line 8180"/>
              <p:cNvSpPr>
                <a:spLocks noChangeShapeType="1"/>
              </p:cNvSpPr>
              <p:nvPr/>
            </p:nvSpPr>
            <p:spPr bwMode="auto">
              <a:xfrm flipV="1">
                <a:off x="4678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1" name="Line 8181"/>
              <p:cNvSpPr>
                <a:spLocks noChangeShapeType="1"/>
              </p:cNvSpPr>
              <p:nvPr/>
            </p:nvSpPr>
            <p:spPr bwMode="auto">
              <a:xfrm>
                <a:off x="4678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2" name="Line 8182"/>
              <p:cNvSpPr>
                <a:spLocks noChangeShapeType="1"/>
              </p:cNvSpPr>
              <p:nvPr/>
            </p:nvSpPr>
            <p:spPr bwMode="auto">
              <a:xfrm flipH="1">
                <a:off x="4671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Line 8183"/>
              <p:cNvSpPr>
                <a:spLocks noChangeShapeType="1"/>
              </p:cNvSpPr>
              <p:nvPr/>
            </p:nvSpPr>
            <p:spPr bwMode="auto">
              <a:xfrm>
                <a:off x="4678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4" name="Rectangle 8184"/>
              <p:cNvSpPr>
                <a:spLocks noChangeArrowheads="1"/>
              </p:cNvSpPr>
              <p:nvPr/>
            </p:nvSpPr>
            <p:spPr bwMode="auto">
              <a:xfrm>
                <a:off x="4665" y="162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15" name="Line 8185"/>
              <p:cNvSpPr>
                <a:spLocks noChangeShapeType="1"/>
              </p:cNvSpPr>
              <p:nvPr/>
            </p:nvSpPr>
            <p:spPr bwMode="auto">
              <a:xfrm flipV="1">
                <a:off x="4678" y="1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Line 8186"/>
              <p:cNvSpPr>
                <a:spLocks noChangeShapeType="1"/>
              </p:cNvSpPr>
              <p:nvPr/>
            </p:nvSpPr>
            <p:spPr bwMode="auto">
              <a:xfrm>
                <a:off x="4678" y="1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" name="Line 8187"/>
              <p:cNvSpPr>
                <a:spLocks noChangeShapeType="1"/>
              </p:cNvSpPr>
              <p:nvPr/>
            </p:nvSpPr>
            <p:spPr bwMode="auto">
              <a:xfrm flipH="1">
                <a:off x="4671" y="16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" name="Line 8188"/>
              <p:cNvSpPr>
                <a:spLocks noChangeShapeType="1"/>
              </p:cNvSpPr>
              <p:nvPr/>
            </p:nvSpPr>
            <p:spPr bwMode="auto">
              <a:xfrm>
                <a:off x="4678" y="1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9" name="Rectangle 8189"/>
              <p:cNvSpPr>
                <a:spLocks noChangeArrowheads="1"/>
              </p:cNvSpPr>
              <p:nvPr/>
            </p:nvSpPr>
            <p:spPr bwMode="auto">
              <a:xfrm>
                <a:off x="4665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20" name="Line 8190"/>
              <p:cNvSpPr>
                <a:spLocks noChangeShapeType="1"/>
              </p:cNvSpPr>
              <p:nvPr/>
            </p:nvSpPr>
            <p:spPr bwMode="auto">
              <a:xfrm flipV="1">
                <a:off x="4678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1" name="Line 8191"/>
              <p:cNvSpPr>
                <a:spLocks noChangeShapeType="1"/>
              </p:cNvSpPr>
              <p:nvPr/>
            </p:nvSpPr>
            <p:spPr bwMode="auto">
              <a:xfrm>
                <a:off x="4678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2" name="Line 8192"/>
              <p:cNvSpPr>
                <a:spLocks noChangeShapeType="1"/>
              </p:cNvSpPr>
              <p:nvPr/>
            </p:nvSpPr>
            <p:spPr bwMode="auto">
              <a:xfrm flipH="1">
                <a:off x="4671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3" name="Line 8193"/>
              <p:cNvSpPr>
                <a:spLocks noChangeShapeType="1"/>
              </p:cNvSpPr>
              <p:nvPr/>
            </p:nvSpPr>
            <p:spPr bwMode="auto">
              <a:xfrm>
                <a:off x="4678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4" name="Rectangle 8194"/>
              <p:cNvSpPr>
                <a:spLocks noChangeArrowheads="1"/>
              </p:cNvSpPr>
              <p:nvPr/>
            </p:nvSpPr>
            <p:spPr bwMode="auto">
              <a:xfrm>
                <a:off x="4671" y="164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25" name="Line 8195"/>
              <p:cNvSpPr>
                <a:spLocks noChangeShapeType="1"/>
              </p:cNvSpPr>
              <p:nvPr/>
            </p:nvSpPr>
            <p:spPr bwMode="auto">
              <a:xfrm flipV="1">
                <a:off x="4684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6" name="Line 8196"/>
              <p:cNvSpPr>
                <a:spLocks noChangeShapeType="1"/>
              </p:cNvSpPr>
              <p:nvPr/>
            </p:nvSpPr>
            <p:spPr bwMode="auto">
              <a:xfrm>
                <a:off x="4684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Line 8197"/>
              <p:cNvSpPr>
                <a:spLocks noChangeShapeType="1"/>
              </p:cNvSpPr>
              <p:nvPr/>
            </p:nvSpPr>
            <p:spPr bwMode="auto">
              <a:xfrm flipH="1">
                <a:off x="4678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Line 8198"/>
              <p:cNvSpPr>
                <a:spLocks noChangeShapeType="1"/>
              </p:cNvSpPr>
              <p:nvPr/>
            </p:nvSpPr>
            <p:spPr bwMode="auto">
              <a:xfrm>
                <a:off x="4684" y="16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9" name="Rectangle 8199"/>
              <p:cNvSpPr>
                <a:spLocks noChangeArrowheads="1"/>
              </p:cNvSpPr>
              <p:nvPr/>
            </p:nvSpPr>
            <p:spPr bwMode="auto">
              <a:xfrm>
                <a:off x="4671" y="170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30" name="Line 8200"/>
              <p:cNvSpPr>
                <a:spLocks noChangeShapeType="1"/>
              </p:cNvSpPr>
              <p:nvPr/>
            </p:nvSpPr>
            <p:spPr bwMode="auto">
              <a:xfrm flipV="1">
                <a:off x="468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1" name="Line 8201"/>
              <p:cNvSpPr>
                <a:spLocks noChangeShapeType="1"/>
              </p:cNvSpPr>
              <p:nvPr/>
            </p:nvSpPr>
            <p:spPr bwMode="auto">
              <a:xfrm>
                <a:off x="4684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2" name="Line 8202"/>
              <p:cNvSpPr>
                <a:spLocks noChangeShapeType="1"/>
              </p:cNvSpPr>
              <p:nvPr/>
            </p:nvSpPr>
            <p:spPr bwMode="auto">
              <a:xfrm flipH="1">
                <a:off x="4678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3" name="Line 8203"/>
              <p:cNvSpPr>
                <a:spLocks noChangeShapeType="1"/>
              </p:cNvSpPr>
              <p:nvPr/>
            </p:nvSpPr>
            <p:spPr bwMode="auto">
              <a:xfrm>
                <a:off x="4684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4" name="Rectangle 8204"/>
              <p:cNvSpPr>
                <a:spLocks noChangeArrowheads="1"/>
              </p:cNvSpPr>
              <p:nvPr/>
            </p:nvSpPr>
            <p:spPr bwMode="auto">
              <a:xfrm>
                <a:off x="4671" y="1701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35" name="Line 8205"/>
              <p:cNvSpPr>
                <a:spLocks noChangeShapeType="1"/>
              </p:cNvSpPr>
              <p:nvPr/>
            </p:nvSpPr>
            <p:spPr bwMode="auto">
              <a:xfrm flipV="1">
                <a:off x="4684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" name="Line 8206"/>
              <p:cNvSpPr>
                <a:spLocks noChangeShapeType="1"/>
              </p:cNvSpPr>
              <p:nvPr/>
            </p:nvSpPr>
            <p:spPr bwMode="auto">
              <a:xfrm>
                <a:off x="468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" name="Line 8207"/>
              <p:cNvSpPr>
                <a:spLocks noChangeShapeType="1"/>
              </p:cNvSpPr>
              <p:nvPr/>
            </p:nvSpPr>
            <p:spPr bwMode="auto">
              <a:xfrm flipH="1">
                <a:off x="4678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" name="Line 8208"/>
              <p:cNvSpPr>
                <a:spLocks noChangeShapeType="1"/>
              </p:cNvSpPr>
              <p:nvPr/>
            </p:nvSpPr>
            <p:spPr bwMode="auto">
              <a:xfrm>
                <a:off x="4684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" name="Rectangle 8209"/>
              <p:cNvSpPr>
                <a:spLocks noChangeArrowheads="1"/>
              </p:cNvSpPr>
              <p:nvPr/>
            </p:nvSpPr>
            <p:spPr bwMode="auto">
              <a:xfrm>
                <a:off x="4678" y="172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40" name="Line 8210"/>
              <p:cNvSpPr>
                <a:spLocks noChangeShapeType="1"/>
              </p:cNvSpPr>
              <p:nvPr/>
            </p:nvSpPr>
            <p:spPr bwMode="auto">
              <a:xfrm flipV="1">
                <a:off x="4691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" name="Line 8211"/>
              <p:cNvSpPr>
                <a:spLocks noChangeShapeType="1"/>
              </p:cNvSpPr>
              <p:nvPr/>
            </p:nvSpPr>
            <p:spPr bwMode="auto">
              <a:xfrm>
                <a:off x="4691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" name="Line 8212"/>
              <p:cNvSpPr>
                <a:spLocks noChangeShapeType="1"/>
              </p:cNvSpPr>
              <p:nvPr/>
            </p:nvSpPr>
            <p:spPr bwMode="auto">
              <a:xfrm flipH="1">
                <a:off x="4684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" name="Line 8213"/>
              <p:cNvSpPr>
                <a:spLocks noChangeShapeType="1"/>
              </p:cNvSpPr>
              <p:nvPr/>
            </p:nvSpPr>
            <p:spPr bwMode="auto">
              <a:xfrm>
                <a:off x="4691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" name="Rectangle 8214"/>
              <p:cNvSpPr>
                <a:spLocks noChangeArrowheads="1"/>
              </p:cNvSpPr>
              <p:nvPr/>
            </p:nvSpPr>
            <p:spPr bwMode="auto">
              <a:xfrm>
                <a:off x="4678" y="1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45" name="Line 8215"/>
              <p:cNvSpPr>
                <a:spLocks noChangeShapeType="1"/>
              </p:cNvSpPr>
              <p:nvPr/>
            </p:nvSpPr>
            <p:spPr bwMode="auto">
              <a:xfrm flipV="1">
                <a:off x="4691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6" name="Line 8216"/>
              <p:cNvSpPr>
                <a:spLocks noChangeShapeType="1"/>
              </p:cNvSpPr>
              <p:nvPr/>
            </p:nvSpPr>
            <p:spPr bwMode="auto">
              <a:xfrm>
                <a:off x="4691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7" name="Line 8217"/>
              <p:cNvSpPr>
                <a:spLocks noChangeShapeType="1"/>
              </p:cNvSpPr>
              <p:nvPr/>
            </p:nvSpPr>
            <p:spPr bwMode="auto">
              <a:xfrm flipH="1">
                <a:off x="4684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8" name="Line 8218"/>
              <p:cNvSpPr>
                <a:spLocks noChangeShapeType="1"/>
              </p:cNvSpPr>
              <p:nvPr/>
            </p:nvSpPr>
            <p:spPr bwMode="auto">
              <a:xfrm>
                <a:off x="4691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9" name="Rectangle 8219"/>
              <p:cNvSpPr>
                <a:spLocks noChangeArrowheads="1"/>
              </p:cNvSpPr>
              <p:nvPr/>
            </p:nvSpPr>
            <p:spPr bwMode="auto">
              <a:xfrm>
                <a:off x="4678" y="1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50" name="Line 8220"/>
              <p:cNvSpPr>
                <a:spLocks noChangeShapeType="1"/>
              </p:cNvSpPr>
              <p:nvPr/>
            </p:nvSpPr>
            <p:spPr bwMode="auto">
              <a:xfrm flipV="1">
                <a:off x="4691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1" name="Line 8221"/>
              <p:cNvSpPr>
                <a:spLocks noChangeShapeType="1"/>
              </p:cNvSpPr>
              <p:nvPr/>
            </p:nvSpPr>
            <p:spPr bwMode="auto">
              <a:xfrm>
                <a:off x="4691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2" name="Line 8222"/>
              <p:cNvSpPr>
                <a:spLocks noChangeShapeType="1"/>
              </p:cNvSpPr>
              <p:nvPr/>
            </p:nvSpPr>
            <p:spPr bwMode="auto">
              <a:xfrm flipH="1">
                <a:off x="4684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3" name="Line 8223"/>
              <p:cNvSpPr>
                <a:spLocks noChangeShapeType="1"/>
              </p:cNvSpPr>
              <p:nvPr/>
            </p:nvSpPr>
            <p:spPr bwMode="auto">
              <a:xfrm>
                <a:off x="4691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4" name="Rectangle 8224"/>
              <p:cNvSpPr>
                <a:spLocks noChangeArrowheads="1"/>
              </p:cNvSpPr>
              <p:nvPr/>
            </p:nvSpPr>
            <p:spPr bwMode="auto">
              <a:xfrm>
                <a:off x="4684" y="165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55" name="Line 8225"/>
              <p:cNvSpPr>
                <a:spLocks noChangeShapeType="1"/>
              </p:cNvSpPr>
              <p:nvPr/>
            </p:nvSpPr>
            <p:spPr bwMode="auto">
              <a:xfrm flipV="1">
                <a:off x="4697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6" name="Line 8226"/>
              <p:cNvSpPr>
                <a:spLocks noChangeShapeType="1"/>
              </p:cNvSpPr>
              <p:nvPr/>
            </p:nvSpPr>
            <p:spPr bwMode="auto">
              <a:xfrm>
                <a:off x="4697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7" name="Line 8227"/>
              <p:cNvSpPr>
                <a:spLocks noChangeShapeType="1"/>
              </p:cNvSpPr>
              <p:nvPr/>
            </p:nvSpPr>
            <p:spPr bwMode="auto">
              <a:xfrm flipH="1">
                <a:off x="4691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8" name="Line 8228"/>
              <p:cNvSpPr>
                <a:spLocks noChangeShapeType="1"/>
              </p:cNvSpPr>
              <p:nvPr/>
            </p:nvSpPr>
            <p:spPr bwMode="auto">
              <a:xfrm>
                <a:off x="4697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9" name="Rectangle 8229"/>
              <p:cNvSpPr>
                <a:spLocks noChangeArrowheads="1"/>
              </p:cNvSpPr>
              <p:nvPr/>
            </p:nvSpPr>
            <p:spPr bwMode="auto">
              <a:xfrm>
                <a:off x="4684" y="168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60" name="Line 8230"/>
              <p:cNvSpPr>
                <a:spLocks noChangeShapeType="1"/>
              </p:cNvSpPr>
              <p:nvPr/>
            </p:nvSpPr>
            <p:spPr bwMode="auto">
              <a:xfrm flipV="1">
                <a:off x="4697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1" name="Line 8231"/>
              <p:cNvSpPr>
                <a:spLocks noChangeShapeType="1"/>
              </p:cNvSpPr>
              <p:nvPr/>
            </p:nvSpPr>
            <p:spPr bwMode="auto">
              <a:xfrm>
                <a:off x="4697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2" name="Line 8232"/>
              <p:cNvSpPr>
                <a:spLocks noChangeShapeType="1"/>
              </p:cNvSpPr>
              <p:nvPr/>
            </p:nvSpPr>
            <p:spPr bwMode="auto">
              <a:xfrm flipH="1">
                <a:off x="4691" y="1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3" name="Line 8233"/>
              <p:cNvSpPr>
                <a:spLocks noChangeShapeType="1"/>
              </p:cNvSpPr>
              <p:nvPr/>
            </p:nvSpPr>
            <p:spPr bwMode="auto">
              <a:xfrm>
                <a:off x="4697" y="1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4" name="Rectangle 8234"/>
              <p:cNvSpPr>
                <a:spLocks noChangeArrowheads="1"/>
              </p:cNvSpPr>
              <p:nvPr/>
            </p:nvSpPr>
            <p:spPr bwMode="auto">
              <a:xfrm>
                <a:off x="4684" y="167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65" name="Line 8235"/>
              <p:cNvSpPr>
                <a:spLocks noChangeShapeType="1"/>
              </p:cNvSpPr>
              <p:nvPr/>
            </p:nvSpPr>
            <p:spPr bwMode="auto">
              <a:xfrm flipV="1">
                <a:off x="4697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6" name="Line 8236"/>
              <p:cNvSpPr>
                <a:spLocks noChangeShapeType="1"/>
              </p:cNvSpPr>
              <p:nvPr/>
            </p:nvSpPr>
            <p:spPr bwMode="auto">
              <a:xfrm>
                <a:off x="4697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7" name="Line 8237"/>
              <p:cNvSpPr>
                <a:spLocks noChangeShapeType="1"/>
              </p:cNvSpPr>
              <p:nvPr/>
            </p:nvSpPr>
            <p:spPr bwMode="auto">
              <a:xfrm flipH="1">
                <a:off x="4691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8" name="Line 8238"/>
              <p:cNvSpPr>
                <a:spLocks noChangeShapeType="1"/>
              </p:cNvSpPr>
              <p:nvPr/>
            </p:nvSpPr>
            <p:spPr bwMode="auto">
              <a:xfrm>
                <a:off x="4697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9" name="Rectangle 8239"/>
              <p:cNvSpPr>
                <a:spLocks noChangeArrowheads="1"/>
              </p:cNvSpPr>
              <p:nvPr/>
            </p:nvSpPr>
            <p:spPr bwMode="auto">
              <a:xfrm>
                <a:off x="4691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70" name="Line 8240"/>
              <p:cNvSpPr>
                <a:spLocks noChangeShapeType="1"/>
              </p:cNvSpPr>
              <p:nvPr/>
            </p:nvSpPr>
            <p:spPr bwMode="auto">
              <a:xfrm flipV="1">
                <a:off x="4704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1" name="Line 8241"/>
              <p:cNvSpPr>
                <a:spLocks noChangeShapeType="1"/>
              </p:cNvSpPr>
              <p:nvPr/>
            </p:nvSpPr>
            <p:spPr bwMode="auto">
              <a:xfrm>
                <a:off x="470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2" name="Line 8242"/>
              <p:cNvSpPr>
                <a:spLocks noChangeShapeType="1"/>
              </p:cNvSpPr>
              <p:nvPr/>
            </p:nvSpPr>
            <p:spPr bwMode="auto">
              <a:xfrm flipH="1">
                <a:off x="4697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243"/>
              <p:cNvSpPr>
                <a:spLocks noChangeShapeType="1"/>
              </p:cNvSpPr>
              <p:nvPr/>
            </p:nvSpPr>
            <p:spPr bwMode="auto">
              <a:xfrm>
                <a:off x="4704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4" name="Rectangle 8244"/>
              <p:cNvSpPr>
                <a:spLocks noChangeArrowheads="1"/>
              </p:cNvSpPr>
              <p:nvPr/>
            </p:nvSpPr>
            <p:spPr bwMode="auto">
              <a:xfrm>
                <a:off x="4691" y="1708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075" name="Line 8245"/>
              <p:cNvSpPr>
                <a:spLocks noChangeShapeType="1"/>
              </p:cNvSpPr>
              <p:nvPr/>
            </p:nvSpPr>
            <p:spPr bwMode="auto">
              <a:xfrm flipV="1">
                <a:off x="4704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6" name="Line 8246"/>
              <p:cNvSpPr>
                <a:spLocks noChangeShapeType="1"/>
              </p:cNvSpPr>
              <p:nvPr/>
            </p:nvSpPr>
            <p:spPr bwMode="auto">
              <a:xfrm>
                <a:off x="4704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51" name="Group 8247"/>
            <p:cNvGrpSpPr>
              <a:grpSpLocks/>
            </p:cNvGrpSpPr>
            <p:nvPr/>
          </p:nvGrpSpPr>
          <p:grpSpPr bwMode="auto">
            <a:xfrm>
              <a:off x="4691" y="1599"/>
              <a:ext cx="116" cy="179"/>
              <a:chOff x="4691" y="1599"/>
              <a:chExt cx="116" cy="179"/>
            </a:xfrm>
          </p:grpSpPr>
          <p:sp>
            <p:nvSpPr>
              <p:cNvPr id="21677" name="Line 8248"/>
              <p:cNvSpPr>
                <a:spLocks noChangeShapeType="1"/>
              </p:cNvSpPr>
              <p:nvPr/>
            </p:nvSpPr>
            <p:spPr bwMode="auto">
              <a:xfrm flipH="1">
                <a:off x="4697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8" name="Line 8249"/>
              <p:cNvSpPr>
                <a:spLocks noChangeShapeType="1"/>
              </p:cNvSpPr>
              <p:nvPr/>
            </p:nvSpPr>
            <p:spPr bwMode="auto">
              <a:xfrm>
                <a:off x="4704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9" name="Rectangle 8250"/>
              <p:cNvSpPr>
                <a:spLocks noChangeArrowheads="1"/>
              </p:cNvSpPr>
              <p:nvPr/>
            </p:nvSpPr>
            <p:spPr bwMode="auto">
              <a:xfrm>
                <a:off x="4691" y="1663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80" name="Line 8251"/>
              <p:cNvSpPr>
                <a:spLocks noChangeShapeType="1"/>
              </p:cNvSpPr>
              <p:nvPr/>
            </p:nvSpPr>
            <p:spPr bwMode="auto">
              <a:xfrm flipV="1">
                <a:off x="4704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1" name="Line 8252"/>
              <p:cNvSpPr>
                <a:spLocks noChangeShapeType="1"/>
              </p:cNvSpPr>
              <p:nvPr/>
            </p:nvSpPr>
            <p:spPr bwMode="auto">
              <a:xfrm>
                <a:off x="4704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2" name="Line 8253"/>
              <p:cNvSpPr>
                <a:spLocks noChangeShapeType="1"/>
              </p:cNvSpPr>
              <p:nvPr/>
            </p:nvSpPr>
            <p:spPr bwMode="auto">
              <a:xfrm flipH="1">
                <a:off x="4697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3" name="Line 8254"/>
              <p:cNvSpPr>
                <a:spLocks noChangeShapeType="1"/>
              </p:cNvSpPr>
              <p:nvPr/>
            </p:nvSpPr>
            <p:spPr bwMode="auto">
              <a:xfrm>
                <a:off x="4704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4" name="Rectangle 8255"/>
              <p:cNvSpPr>
                <a:spLocks noChangeArrowheads="1"/>
              </p:cNvSpPr>
              <p:nvPr/>
            </p:nvSpPr>
            <p:spPr bwMode="auto">
              <a:xfrm>
                <a:off x="4697" y="165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85" name="Line 8256"/>
              <p:cNvSpPr>
                <a:spLocks noChangeShapeType="1"/>
              </p:cNvSpPr>
              <p:nvPr/>
            </p:nvSpPr>
            <p:spPr bwMode="auto">
              <a:xfrm flipV="1">
                <a:off x="4710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6" name="Line 8257"/>
              <p:cNvSpPr>
                <a:spLocks noChangeShapeType="1"/>
              </p:cNvSpPr>
              <p:nvPr/>
            </p:nvSpPr>
            <p:spPr bwMode="auto">
              <a:xfrm>
                <a:off x="4710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7" name="Line 8258"/>
              <p:cNvSpPr>
                <a:spLocks noChangeShapeType="1"/>
              </p:cNvSpPr>
              <p:nvPr/>
            </p:nvSpPr>
            <p:spPr bwMode="auto">
              <a:xfrm flipH="1">
                <a:off x="4704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8" name="Line 8259"/>
              <p:cNvSpPr>
                <a:spLocks noChangeShapeType="1"/>
              </p:cNvSpPr>
              <p:nvPr/>
            </p:nvSpPr>
            <p:spPr bwMode="auto">
              <a:xfrm>
                <a:off x="4710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9" name="Rectangle 8260"/>
              <p:cNvSpPr>
                <a:spLocks noChangeArrowheads="1"/>
              </p:cNvSpPr>
              <p:nvPr/>
            </p:nvSpPr>
            <p:spPr bwMode="auto">
              <a:xfrm>
                <a:off x="4697" y="1612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90" name="Line 8261"/>
              <p:cNvSpPr>
                <a:spLocks noChangeShapeType="1"/>
              </p:cNvSpPr>
              <p:nvPr/>
            </p:nvSpPr>
            <p:spPr bwMode="auto">
              <a:xfrm flipV="1">
                <a:off x="4710" y="1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1" name="Line 8262"/>
              <p:cNvSpPr>
                <a:spLocks noChangeShapeType="1"/>
              </p:cNvSpPr>
              <p:nvPr/>
            </p:nvSpPr>
            <p:spPr bwMode="auto">
              <a:xfrm>
                <a:off x="4710" y="1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2" name="Line 8263"/>
              <p:cNvSpPr>
                <a:spLocks noChangeShapeType="1"/>
              </p:cNvSpPr>
              <p:nvPr/>
            </p:nvSpPr>
            <p:spPr bwMode="auto">
              <a:xfrm flipH="1">
                <a:off x="4704" y="1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3" name="Line 8264"/>
              <p:cNvSpPr>
                <a:spLocks noChangeShapeType="1"/>
              </p:cNvSpPr>
              <p:nvPr/>
            </p:nvSpPr>
            <p:spPr bwMode="auto">
              <a:xfrm>
                <a:off x="4710" y="1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4" name="Rectangle 8265"/>
              <p:cNvSpPr>
                <a:spLocks noChangeArrowheads="1"/>
              </p:cNvSpPr>
              <p:nvPr/>
            </p:nvSpPr>
            <p:spPr bwMode="auto">
              <a:xfrm>
                <a:off x="4697" y="1720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695" name="Line 8266"/>
              <p:cNvSpPr>
                <a:spLocks noChangeShapeType="1"/>
              </p:cNvSpPr>
              <p:nvPr/>
            </p:nvSpPr>
            <p:spPr bwMode="auto">
              <a:xfrm flipV="1">
                <a:off x="4710" y="172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6" name="Line 8267"/>
              <p:cNvSpPr>
                <a:spLocks noChangeShapeType="1"/>
              </p:cNvSpPr>
              <p:nvPr/>
            </p:nvSpPr>
            <p:spPr bwMode="auto">
              <a:xfrm>
                <a:off x="4710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7" name="Line 8268"/>
              <p:cNvSpPr>
                <a:spLocks noChangeShapeType="1"/>
              </p:cNvSpPr>
              <p:nvPr/>
            </p:nvSpPr>
            <p:spPr bwMode="auto">
              <a:xfrm flipH="1">
                <a:off x="4704" y="173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8" name="Line 8269"/>
              <p:cNvSpPr>
                <a:spLocks noChangeShapeType="1"/>
              </p:cNvSpPr>
              <p:nvPr/>
            </p:nvSpPr>
            <p:spPr bwMode="auto">
              <a:xfrm>
                <a:off x="4710" y="173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9" name="Rectangle 8270"/>
              <p:cNvSpPr>
                <a:spLocks noChangeArrowheads="1"/>
              </p:cNvSpPr>
              <p:nvPr/>
            </p:nvSpPr>
            <p:spPr bwMode="auto">
              <a:xfrm>
                <a:off x="4697" y="1657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00" name="Line 8271"/>
              <p:cNvSpPr>
                <a:spLocks noChangeShapeType="1"/>
              </p:cNvSpPr>
              <p:nvPr/>
            </p:nvSpPr>
            <p:spPr bwMode="auto">
              <a:xfrm flipV="1">
                <a:off x="4710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1" name="Line 8272"/>
              <p:cNvSpPr>
                <a:spLocks noChangeShapeType="1"/>
              </p:cNvSpPr>
              <p:nvPr/>
            </p:nvSpPr>
            <p:spPr bwMode="auto">
              <a:xfrm>
                <a:off x="4710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2" name="Line 8273"/>
              <p:cNvSpPr>
                <a:spLocks noChangeShapeType="1"/>
              </p:cNvSpPr>
              <p:nvPr/>
            </p:nvSpPr>
            <p:spPr bwMode="auto">
              <a:xfrm flipH="1">
                <a:off x="4704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3" name="Line 8274"/>
              <p:cNvSpPr>
                <a:spLocks noChangeShapeType="1"/>
              </p:cNvSpPr>
              <p:nvPr/>
            </p:nvSpPr>
            <p:spPr bwMode="auto">
              <a:xfrm>
                <a:off x="4710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4" name="Rectangle 8275"/>
              <p:cNvSpPr>
                <a:spLocks noChangeArrowheads="1"/>
              </p:cNvSpPr>
              <p:nvPr/>
            </p:nvSpPr>
            <p:spPr bwMode="auto">
              <a:xfrm>
                <a:off x="4704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05" name="Line 8276"/>
              <p:cNvSpPr>
                <a:spLocks noChangeShapeType="1"/>
              </p:cNvSpPr>
              <p:nvPr/>
            </p:nvSpPr>
            <p:spPr bwMode="auto">
              <a:xfrm flipV="1">
                <a:off x="4717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6" name="Line 8277"/>
              <p:cNvSpPr>
                <a:spLocks noChangeShapeType="1"/>
              </p:cNvSpPr>
              <p:nvPr/>
            </p:nvSpPr>
            <p:spPr bwMode="auto">
              <a:xfrm>
                <a:off x="4717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7" name="Line 8278"/>
              <p:cNvSpPr>
                <a:spLocks noChangeShapeType="1"/>
              </p:cNvSpPr>
              <p:nvPr/>
            </p:nvSpPr>
            <p:spPr bwMode="auto">
              <a:xfrm flipH="1">
                <a:off x="4710" y="171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8" name="Line 8279"/>
              <p:cNvSpPr>
                <a:spLocks noChangeShapeType="1"/>
              </p:cNvSpPr>
              <p:nvPr/>
            </p:nvSpPr>
            <p:spPr bwMode="auto">
              <a:xfrm>
                <a:off x="4717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9" name="Rectangle 8280"/>
              <p:cNvSpPr>
                <a:spLocks noChangeArrowheads="1"/>
              </p:cNvSpPr>
              <p:nvPr/>
            </p:nvSpPr>
            <p:spPr bwMode="auto">
              <a:xfrm>
                <a:off x="4704" y="167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10" name="Line 8281"/>
              <p:cNvSpPr>
                <a:spLocks noChangeShapeType="1"/>
              </p:cNvSpPr>
              <p:nvPr/>
            </p:nvSpPr>
            <p:spPr bwMode="auto">
              <a:xfrm flipV="1">
                <a:off x="4717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1" name="Line 8282"/>
              <p:cNvSpPr>
                <a:spLocks noChangeShapeType="1"/>
              </p:cNvSpPr>
              <p:nvPr/>
            </p:nvSpPr>
            <p:spPr bwMode="auto">
              <a:xfrm>
                <a:off x="4717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" name="Line 8283"/>
              <p:cNvSpPr>
                <a:spLocks noChangeShapeType="1"/>
              </p:cNvSpPr>
              <p:nvPr/>
            </p:nvSpPr>
            <p:spPr bwMode="auto">
              <a:xfrm flipH="1">
                <a:off x="4710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Line 8284"/>
              <p:cNvSpPr>
                <a:spLocks noChangeShapeType="1"/>
              </p:cNvSpPr>
              <p:nvPr/>
            </p:nvSpPr>
            <p:spPr bwMode="auto">
              <a:xfrm>
                <a:off x="4717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Rectangle 8285"/>
              <p:cNvSpPr>
                <a:spLocks noChangeArrowheads="1"/>
              </p:cNvSpPr>
              <p:nvPr/>
            </p:nvSpPr>
            <p:spPr bwMode="auto">
              <a:xfrm>
                <a:off x="4704" y="16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15" name="Line 8286"/>
              <p:cNvSpPr>
                <a:spLocks noChangeShapeType="1"/>
              </p:cNvSpPr>
              <p:nvPr/>
            </p:nvSpPr>
            <p:spPr bwMode="auto">
              <a:xfrm flipV="1">
                <a:off x="4717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6" name="Line 8287"/>
              <p:cNvSpPr>
                <a:spLocks noChangeShapeType="1"/>
              </p:cNvSpPr>
              <p:nvPr/>
            </p:nvSpPr>
            <p:spPr bwMode="auto">
              <a:xfrm>
                <a:off x="4717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7" name="Line 8288"/>
              <p:cNvSpPr>
                <a:spLocks noChangeShapeType="1"/>
              </p:cNvSpPr>
              <p:nvPr/>
            </p:nvSpPr>
            <p:spPr bwMode="auto">
              <a:xfrm flipH="1">
                <a:off x="4710" y="16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8" name="Line 8289"/>
              <p:cNvSpPr>
                <a:spLocks noChangeShapeType="1"/>
              </p:cNvSpPr>
              <p:nvPr/>
            </p:nvSpPr>
            <p:spPr bwMode="auto">
              <a:xfrm>
                <a:off x="4717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9" name="Rectangle 8290"/>
              <p:cNvSpPr>
                <a:spLocks noChangeArrowheads="1"/>
              </p:cNvSpPr>
              <p:nvPr/>
            </p:nvSpPr>
            <p:spPr bwMode="auto">
              <a:xfrm>
                <a:off x="4710" y="1637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20" name="Line 8291"/>
              <p:cNvSpPr>
                <a:spLocks noChangeShapeType="1"/>
              </p:cNvSpPr>
              <p:nvPr/>
            </p:nvSpPr>
            <p:spPr bwMode="auto">
              <a:xfrm flipV="1">
                <a:off x="4723" y="1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1" name="Line 8292"/>
              <p:cNvSpPr>
                <a:spLocks noChangeShapeType="1"/>
              </p:cNvSpPr>
              <p:nvPr/>
            </p:nvSpPr>
            <p:spPr bwMode="auto">
              <a:xfrm>
                <a:off x="4723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2" name="Line 8293"/>
              <p:cNvSpPr>
                <a:spLocks noChangeShapeType="1"/>
              </p:cNvSpPr>
              <p:nvPr/>
            </p:nvSpPr>
            <p:spPr bwMode="auto">
              <a:xfrm flipH="1">
                <a:off x="4717" y="1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3" name="Line 8294"/>
              <p:cNvSpPr>
                <a:spLocks noChangeShapeType="1"/>
              </p:cNvSpPr>
              <p:nvPr/>
            </p:nvSpPr>
            <p:spPr bwMode="auto">
              <a:xfrm>
                <a:off x="4723" y="1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4" name="Rectangle 8295"/>
              <p:cNvSpPr>
                <a:spLocks noChangeArrowheads="1"/>
              </p:cNvSpPr>
              <p:nvPr/>
            </p:nvSpPr>
            <p:spPr bwMode="auto">
              <a:xfrm>
                <a:off x="4710" y="1606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25" name="Line 8296"/>
              <p:cNvSpPr>
                <a:spLocks noChangeShapeType="1"/>
              </p:cNvSpPr>
              <p:nvPr/>
            </p:nvSpPr>
            <p:spPr bwMode="auto">
              <a:xfrm flipV="1">
                <a:off x="4723" y="1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6" name="Line 8297"/>
              <p:cNvSpPr>
                <a:spLocks noChangeShapeType="1"/>
              </p:cNvSpPr>
              <p:nvPr/>
            </p:nvSpPr>
            <p:spPr bwMode="auto">
              <a:xfrm>
                <a:off x="4723" y="1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7" name="Line 8298"/>
              <p:cNvSpPr>
                <a:spLocks noChangeShapeType="1"/>
              </p:cNvSpPr>
              <p:nvPr/>
            </p:nvSpPr>
            <p:spPr bwMode="auto">
              <a:xfrm flipH="1">
                <a:off x="4717" y="161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8" name="Line 8299"/>
              <p:cNvSpPr>
                <a:spLocks noChangeShapeType="1"/>
              </p:cNvSpPr>
              <p:nvPr/>
            </p:nvSpPr>
            <p:spPr bwMode="auto">
              <a:xfrm>
                <a:off x="4723" y="161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9" name="Rectangle 8300"/>
              <p:cNvSpPr>
                <a:spLocks noChangeArrowheads="1"/>
              </p:cNvSpPr>
              <p:nvPr/>
            </p:nvSpPr>
            <p:spPr bwMode="auto">
              <a:xfrm>
                <a:off x="4710" y="1663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30" name="Line 8301"/>
              <p:cNvSpPr>
                <a:spLocks noChangeShapeType="1"/>
              </p:cNvSpPr>
              <p:nvPr/>
            </p:nvSpPr>
            <p:spPr bwMode="auto">
              <a:xfrm flipV="1">
                <a:off x="4723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1" name="Line 8302"/>
              <p:cNvSpPr>
                <a:spLocks noChangeShapeType="1"/>
              </p:cNvSpPr>
              <p:nvPr/>
            </p:nvSpPr>
            <p:spPr bwMode="auto">
              <a:xfrm>
                <a:off x="4723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2" name="Line 8303"/>
              <p:cNvSpPr>
                <a:spLocks noChangeShapeType="1"/>
              </p:cNvSpPr>
              <p:nvPr/>
            </p:nvSpPr>
            <p:spPr bwMode="auto">
              <a:xfrm flipH="1">
                <a:off x="4717" y="1676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3" name="Line 8304"/>
              <p:cNvSpPr>
                <a:spLocks noChangeShapeType="1"/>
              </p:cNvSpPr>
              <p:nvPr/>
            </p:nvSpPr>
            <p:spPr bwMode="auto">
              <a:xfrm>
                <a:off x="4723" y="1676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4" name="Rectangle 8305"/>
              <p:cNvSpPr>
                <a:spLocks noChangeArrowheads="1"/>
              </p:cNvSpPr>
              <p:nvPr/>
            </p:nvSpPr>
            <p:spPr bwMode="auto">
              <a:xfrm>
                <a:off x="4717" y="163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35" name="Line 8306"/>
              <p:cNvSpPr>
                <a:spLocks noChangeShapeType="1"/>
              </p:cNvSpPr>
              <p:nvPr/>
            </p:nvSpPr>
            <p:spPr bwMode="auto">
              <a:xfrm flipV="1">
                <a:off x="4730" y="1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6" name="Line 8307"/>
              <p:cNvSpPr>
                <a:spLocks noChangeShapeType="1"/>
              </p:cNvSpPr>
              <p:nvPr/>
            </p:nvSpPr>
            <p:spPr bwMode="auto">
              <a:xfrm>
                <a:off x="4730" y="1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7" name="Line 8308"/>
              <p:cNvSpPr>
                <a:spLocks noChangeShapeType="1"/>
              </p:cNvSpPr>
              <p:nvPr/>
            </p:nvSpPr>
            <p:spPr bwMode="auto">
              <a:xfrm flipH="1">
                <a:off x="4723" y="1644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8" name="Line 8309"/>
              <p:cNvSpPr>
                <a:spLocks noChangeShapeType="1"/>
              </p:cNvSpPr>
              <p:nvPr/>
            </p:nvSpPr>
            <p:spPr bwMode="auto">
              <a:xfrm>
                <a:off x="4730" y="164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9" name="Rectangle 8310"/>
              <p:cNvSpPr>
                <a:spLocks noChangeArrowheads="1"/>
              </p:cNvSpPr>
              <p:nvPr/>
            </p:nvSpPr>
            <p:spPr bwMode="auto">
              <a:xfrm>
                <a:off x="4717" y="1746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40" name="Line 8311"/>
              <p:cNvSpPr>
                <a:spLocks noChangeShapeType="1"/>
              </p:cNvSpPr>
              <p:nvPr/>
            </p:nvSpPr>
            <p:spPr bwMode="auto">
              <a:xfrm flipV="1">
                <a:off x="4730" y="175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1" name="Line 8312"/>
              <p:cNvSpPr>
                <a:spLocks noChangeShapeType="1"/>
              </p:cNvSpPr>
              <p:nvPr/>
            </p:nvSpPr>
            <p:spPr bwMode="auto">
              <a:xfrm>
                <a:off x="4730" y="175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2" name="Line 8313"/>
              <p:cNvSpPr>
                <a:spLocks noChangeShapeType="1"/>
              </p:cNvSpPr>
              <p:nvPr/>
            </p:nvSpPr>
            <p:spPr bwMode="auto">
              <a:xfrm flipH="1">
                <a:off x="4723" y="175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3" name="Line 8314"/>
              <p:cNvSpPr>
                <a:spLocks noChangeShapeType="1"/>
              </p:cNvSpPr>
              <p:nvPr/>
            </p:nvSpPr>
            <p:spPr bwMode="auto">
              <a:xfrm>
                <a:off x="4730" y="175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4" name="Rectangle 8315"/>
              <p:cNvSpPr>
                <a:spLocks noChangeArrowheads="1"/>
              </p:cNvSpPr>
              <p:nvPr/>
            </p:nvSpPr>
            <p:spPr bwMode="auto">
              <a:xfrm>
                <a:off x="4717" y="168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45" name="Line 8316"/>
              <p:cNvSpPr>
                <a:spLocks noChangeShapeType="1"/>
              </p:cNvSpPr>
              <p:nvPr/>
            </p:nvSpPr>
            <p:spPr bwMode="auto">
              <a:xfrm flipV="1">
                <a:off x="4730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6" name="Line 8317"/>
              <p:cNvSpPr>
                <a:spLocks noChangeShapeType="1"/>
              </p:cNvSpPr>
              <p:nvPr/>
            </p:nvSpPr>
            <p:spPr bwMode="auto">
              <a:xfrm>
                <a:off x="4730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7" name="Line 8318"/>
              <p:cNvSpPr>
                <a:spLocks noChangeShapeType="1"/>
              </p:cNvSpPr>
              <p:nvPr/>
            </p:nvSpPr>
            <p:spPr bwMode="auto">
              <a:xfrm flipH="1">
                <a:off x="4723" y="169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8" name="Line 8319"/>
              <p:cNvSpPr>
                <a:spLocks noChangeShapeType="1"/>
              </p:cNvSpPr>
              <p:nvPr/>
            </p:nvSpPr>
            <p:spPr bwMode="auto">
              <a:xfrm>
                <a:off x="4730" y="169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9" name="Rectangle 8320"/>
              <p:cNvSpPr>
                <a:spLocks noChangeArrowheads="1"/>
              </p:cNvSpPr>
              <p:nvPr/>
            </p:nvSpPr>
            <p:spPr bwMode="auto">
              <a:xfrm>
                <a:off x="4723" y="172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50" name="Line 8321"/>
              <p:cNvSpPr>
                <a:spLocks noChangeShapeType="1"/>
              </p:cNvSpPr>
              <p:nvPr/>
            </p:nvSpPr>
            <p:spPr bwMode="auto">
              <a:xfrm flipV="1">
                <a:off x="4736" y="173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1" name="Line 8322"/>
              <p:cNvSpPr>
                <a:spLocks noChangeShapeType="1"/>
              </p:cNvSpPr>
              <p:nvPr/>
            </p:nvSpPr>
            <p:spPr bwMode="auto">
              <a:xfrm>
                <a:off x="4736" y="173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2" name="Line 8323"/>
              <p:cNvSpPr>
                <a:spLocks noChangeShapeType="1"/>
              </p:cNvSpPr>
              <p:nvPr/>
            </p:nvSpPr>
            <p:spPr bwMode="auto">
              <a:xfrm flipH="1">
                <a:off x="4730" y="173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3" name="Line 8324"/>
              <p:cNvSpPr>
                <a:spLocks noChangeShapeType="1"/>
              </p:cNvSpPr>
              <p:nvPr/>
            </p:nvSpPr>
            <p:spPr bwMode="auto">
              <a:xfrm>
                <a:off x="4736" y="173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4" name="Rectangle 8325"/>
              <p:cNvSpPr>
                <a:spLocks noChangeArrowheads="1"/>
              </p:cNvSpPr>
              <p:nvPr/>
            </p:nvSpPr>
            <p:spPr bwMode="auto">
              <a:xfrm>
                <a:off x="4723" y="1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55" name="Line 8326"/>
              <p:cNvSpPr>
                <a:spLocks noChangeShapeType="1"/>
              </p:cNvSpPr>
              <p:nvPr/>
            </p:nvSpPr>
            <p:spPr bwMode="auto">
              <a:xfrm flipV="1">
                <a:off x="4736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8327"/>
              <p:cNvSpPr>
                <a:spLocks noChangeShapeType="1"/>
              </p:cNvSpPr>
              <p:nvPr/>
            </p:nvSpPr>
            <p:spPr bwMode="auto">
              <a:xfrm>
                <a:off x="4736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7" name="Line 8328"/>
              <p:cNvSpPr>
                <a:spLocks noChangeShapeType="1"/>
              </p:cNvSpPr>
              <p:nvPr/>
            </p:nvSpPr>
            <p:spPr bwMode="auto">
              <a:xfrm flipH="1">
                <a:off x="4730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Line 8329"/>
              <p:cNvSpPr>
                <a:spLocks noChangeShapeType="1"/>
              </p:cNvSpPr>
              <p:nvPr/>
            </p:nvSpPr>
            <p:spPr bwMode="auto">
              <a:xfrm>
                <a:off x="4736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Rectangle 8330"/>
              <p:cNvSpPr>
                <a:spLocks noChangeArrowheads="1"/>
              </p:cNvSpPr>
              <p:nvPr/>
            </p:nvSpPr>
            <p:spPr bwMode="auto">
              <a:xfrm>
                <a:off x="4723" y="1695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60" name="Line 8331"/>
              <p:cNvSpPr>
                <a:spLocks noChangeShapeType="1"/>
              </p:cNvSpPr>
              <p:nvPr/>
            </p:nvSpPr>
            <p:spPr bwMode="auto">
              <a:xfrm flipV="1">
                <a:off x="4736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Line 8332"/>
              <p:cNvSpPr>
                <a:spLocks noChangeShapeType="1"/>
              </p:cNvSpPr>
              <p:nvPr/>
            </p:nvSpPr>
            <p:spPr bwMode="auto">
              <a:xfrm>
                <a:off x="4736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Line 8333"/>
              <p:cNvSpPr>
                <a:spLocks noChangeShapeType="1"/>
              </p:cNvSpPr>
              <p:nvPr/>
            </p:nvSpPr>
            <p:spPr bwMode="auto">
              <a:xfrm flipH="1">
                <a:off x="4730" y="170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Line 8334"/>
              <p:cNvSpPr>
                <a:spLocks noChangeShapeType="1"/>
              </p:cNvSpPr>
              <p:nvPr/>
            </p:nvSpPr>
            <p:spPr bwMode="auto">
              <a:xfrm>
                <a:off x="4736" y="170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Rectangle 8335"/>
              <p:cNvSpPr>
                <a:spLocks noChangeArrowheads="1"/>
              </p:cNvSpPr>
              <p:nvPr/>
            </p:nvSpPr>
            <p:spPr bwMode="auto">
              <a:xfrm>
                <a:off x="4730" y="1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65" name="Line 8336"/>
              <p:cNvSpPr>
                <a:spLocks noChangeShapeType="1"/>
              </p:cNvSpPr>
              <p:nvPr/>
            </p:nvSpPr>
            <p:spPr bwMode="auto">
              <a:xfrm flipV="1">
                <a:off x="4743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Line 8337"/>
              <p:cNvSpPr>
                <a:spLocks noChangeShapeType="1"/>
              </p:cNvSpPr>
              <p:nvPr/>
            </p:nvSpPr>
            <p:spPr bwMode="auto">
              <a:xfrm>
                <a:off x="4743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Line 8338"/>
              <p:cNvSpPr>
                <a:spLocks noChangeShapeType="1"/>
              </p:cNvSpPr>
              <p:nvPr/>
            </p:nvSpPr>
            <p:spPr bwMode="auto">
              <a:xfrm flipH="1">
                <a:off x="4736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Line 8339"/>
              <p:cNvSpPr>
                <a:spLocks noChangeShapeType="1"/>
              </p:cNvSpPr>
              <p:nvPr/>
            </p:nvSpPr>
            <p:spPr bwMode="auto">
              <a:xfrm>
                <a:off x="4743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Rectangle 8340"/>
              <p:cNvSpPr>
                <a:spLocks noChangeArrowheads="1"/>
              </p:cNvSpPr>
              <p:nvPr/>
            </p:nvSpPr>
            <p:spPr bwMode="auto">
              <a:xfrm>
                <a:off x="4730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70" name="Line 8341"/>
              <p:cNvSpPr>
                <a:spLocks noChangeShapeType="1"/>
              </p:cNvSpPr>
              <p:nvPr/>
            </p:nvSpPr>
            <p:spPr bwMode="auto">
              <a:xfrm flipV="1">
                <a:off x="4743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Line 8342"/>
              <p:cNvSpPr>
                <a:spLocks noChangeShapeType="1"/>
              </p:cNvSpPr>
              <p:nvPr/>
            </p:nvSpPr>
            <p:spPr bwMode="auto">
              <a:xfrm>
                <a:off x="4743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8343"/>
              <p:cNvSpPr>
                <a:spLocks noChangeShapeType="1"/>
              </p:cNvSpPr>
              <p:nvPr/>
            </p:nvSpPr>
            <p:spPr bwMode="auto">
              <a:xfrm flipH="1">
                <a:off x="4736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Line 8344"/>
              <p:cNvSpPr>
                <a:spLocks noChangeShapeType="1"/>
              </p:cNvSpPr>
              <p:nvPr/>
            </p:nvSpPr>
            <p:spPr bwMode="auto">
              <a:xfrm>
                <a:off x="4743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4" name="Rectangle 8345"/>
              <p:cNvSpPr>
                <a:spLocks noChangeArrowheads="1"/>
              </p:cNvSpPr>
              <p:nvPr/>
            </p:nvSpPr>
            <p:spPr bwMode="auto">
              <a:xfrm>
                <a:off x="4730" y="16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75" name="Line 8346"/>
              <p:cNvSpPr>
                <a:spLocks noChangeShapeType="1"/>
              </p:cNvSpPr>
              <p:nvPr/>
            </p:nvSpPr>
            <p:spPr bwMode="auto">
              <a:xfrm flipV="1">
                <a:off x="4743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6" name="Line 8347"/>
              <p:cNvSpPr>
                <a:spLocks noChangeShapeType="1"/>
              </p:cNvSpPr>
              <p:nvPr/>
            </p:nvSpPr>
            <p:spPr bwMode="auto">
              <a:xfrm>
                <a:off x="4743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Line 8348"/>
              <p:cNvSpPr>
                <a:spLocks noChangeShapeType="1"/>
              </p:cNvSpPr>
              <p:nvPr/>
            </p:nvSpPr>
            <p:spPr bwMode="auto">
              <a:xfrm flipH="1">
                <a:off x="4736" y="16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Line 8349"/>
              <p:cNvSpPr>
                <a:spLocks noChangeShapeType="1"/>
              </p:cNvSpPr>
              <p:nvPr/>
            </p:nvSpPr>
            <p:spPr bwMode="auto">
              <a:xfrm>
                <a:off x="4743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Rectangle 8350"/>
              <p:cNvSpPr>
                <a:spLocks noChangeArrowheads="1"/>
              </p:cNvSpPr>
              <p:nvPr/>
            </p:nvSpPr>
            <p:spPr bwMode="auto">
              <a:xfrm>
                <a:off x="4736" y="1644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80" name="Line 8351"/>
              <p:cNvSpPr>
                <a:spLocks noChangeShapeType="1"/>
              </p:cNvSpPr>
              <p:nvPr/>
            </p:nvSpPr>
            <p:spPr bwMode="auto">
              <a:xfrm flipV="1">
                <a:off x="4749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Line 8352"/>
              <p:cNvSpPr>
                <a:spLocks noChangeShapeType="1"/>
              </p:cNvSpPr>
              <p:nvPr/>
            </p:nvSpPr>
            <p:spPr bwMode="auto">
              <a:xfrm>
                <a:off x="4749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Line 8353"/>
              <p:cNvSpPr>
                <a:spLocks noChangeShapeType="1"/>
              </p:cNvSpPr>
              <p:nvPr/>
            </p:nvSpPr>
            <p:spPr bwMode="auto">
              <a:xfrm flipH="1">
                <a:off x="4743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Line 8354"/>
              <p:cNvSpPr>
                <a:spLocks noChangeShapeType="1"/>
              </p:cNvSpPr>
              <p:nvPr/>
            </p:nvSpPr>
            <p:spPr bwMode="auto">
              <a:xfrm>
                <a:off x="4749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Rectangle 8355"/>
              <p:cNvSpPr>
                <a:spLocks noChangeArrowheads="1"/>
              </p:cNvSpPr>
              <p:nvPr/>
            </p:nvSpPr>
            <p:spPr bwMode="auto">
              <a:xfrm>
                <a:off x="4736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85" name="Line 8356"/>
              <p:cNvSpPr>
                <a:spLocks noChangeShapeType="1"/>
              </p:cNvSpPr>
              <p:nvPr/>
            </p:nvSpPr>
            <p:spPr bwMode="auto">
              <a:xfrm flipV="1">
                <a:off x="4749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Line 8357"/>
              <p:cNvSpPr>
                <a:spLocks noChangeShapeType="1"/>
              </p:cNvSpPr>
              <p:nvPr/>
            </p:nvSpPr>
            <p:spPr bwMode="auto">
              <a:xfrm>
                <a:off x="4749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Line 8358"/>
              <p:cNvSpPr>
                <a:spLocks noChangeShapeType="1"/>
              </p:cNvSpPr>
              <p:nvPr/>
            </p:nvSpPr>
            <p:spPr bwMode="auto">
              <a:xfrm flipH="1">
                <a:off x="4743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8359"/>
              <p:cNvSpPr>
                <a:spLocks noChangeShapeType="1"/>
              </p:cNvSpPr>
              <p:nvPr/>
            </p:nvSpPr>
            <p:spPr bwMode="auto">
              <a:xfrm>
                <a:off x="4749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Rectangle 8360"/>
              <p:cNvSpPr>
                <a:spLocks noChangeArrowheads="1"/>
              </p:cNvSpPr>
              <p:nvPr/>
            </p:nvSpPr>
            <p:spPr bwMode="auto">
              <a:xfrm>
                <a:off x="4736" y="1701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90" name="Line 8361"/>
              <p:cNvSpPr>
                <a:spLocks noChangeShapeType="1"/>
              </p:cNvSpPr>
              <p:nvPr/>
            </p:nvSpPr>
            <p:spPr bwMode="auto">
              <a:xfrm flipV="1">
                <a:off x="4749" y="1708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Line 8362"/>
              <p:cNvSpPr>
                <a:spLocks noChangeShapeType="1"/>
              </p:cNvSpPr>
              <p:nvPr/>
            </p:nvSpPr>
            <p:spPr bwMode="auto">
              <a:xfrm>
                <a:off x="4749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Line 8363"/>
              <p:cNvSpPr>
                <a:spLocks noChangeShapeType="1"/>
              </p:cNvSpPr>
              <p:nvPr/>
            </p:nvSpPr>
            <p:spPr bwMode="auto">
              <a:xfrm flipH="1">
                <a:off x="4743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Line 8364"/>
              <p:cNvSpPr>
                <a:spLocks noChangeShapeType="1"/>
              </p:cNvSpPr>
              <p:nvPr/>
            </p:nvSpPr>
            <p:spPr bwMode="auto">
              <a:xfrm>
                <a:off x="4749" y="1714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Rectangle 8365"/>
              <p:cNvSpPr>
                <a:spLocks noChangeArrowheads="1"/>
              </p:cNvSpPr>
              <p:nvPr/>
            </p:nvSpPr>
            <p:spPr bwMode="auto">
              <a:xfrm>
                <a:off x="4743" y="166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795" name="Line 8366"/>
              <p:cNvSpPr>
                <a:spLocks noChangeShapeType="1"/>
              </p:cNvSpPr>
              <p:nvPr/>
            </p:nvSpPr>
            <p:spPr bwMode="auto">
              <a:xfrm flipV="1">
                <a:off x="4755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8367"/>
              <p:cNvSpPr>
                <a:spLocks noChangeShapeType="1"/>
              </p:cNvSpPr>
              <p:nvPr/>
            </p:nvSpPr>
            <p:spPr bwMode="auto">
              <a:xfrm>
                <a:off x="4755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Line 8368"/>
              <p:cNvSpPr>
                <a:spLocks noChangeShapeType="1"/>
              </p:cNvSpPr>
              <p:nvPr/>
            </p:nvSpPr>
            <p:spPr bwMode="auto">
              <a:xfrm flipH="1">
                <a:off x="4749" y="1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Line 8369"/>
              <p:cNvSpPr>
                <a:spLocks noChangeShapeType="1"/>
              </p:cNvSpPr>
              <p:nvPr/>
            </p:nvSpPr>
            <p:spPr bwMode="auto">
              <a:xfrm>
                <a:off x="4755" y="1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Rectangle 8370"/>
              <p:cNvSpPr>
                <a:spLocks noChangeArrowheads="1"/>
              </p:cNvSpPr>
              <p:nvPr/>
            </p:nvSpPr>
            <p:spPr bwMode="auto">
              <a:xfrm>
                <a:off x="4743" y="159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00" name="Line 8371"/>
              <p:cNvSpPr>
                <a:spLocks noChangeShapeType="1"/>
              </p:cNvSpPr>
              <p:nvPr/>
            </p:nvSpPr>
            <p:spPr bwMode="auto">
              <a:xfrm flipV="1">
                <a:off x="4755" y="160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Line 8372"/>
              <p:cNvSpPr>
                <a:spLocks noChangeShapeType="1"/>
              </p:cNvSpPr>
              <p:nvPr/>
            </p:nvSpPr>
            <p:spPr bwMode="auto">
              <a:xfrm>
                <a:off x="4755" y="161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Line 8373"/>
              <p:cNvSpPr>
                <a:spLocks noChangeShapeType="1"/>
              </p:cNvSpPr>
              <p:nvPr/>
            </p:nvSpPr>
            <p:spPr bwMode="auto">
              <a:xfrm flipH="1">
                <a:off x="4749" y="161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Line 8374"/>
              <p:cNvSpPr>
                <a:spLocks noChangeShapeType="1"/>
              </p:cNvSpPr>
              <p:nvPr/>
            </p:nvSpPr>
            <p:spPr bwMode="auto">
              <a:xfrm>
                <a:off x="4755" y="161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Rectangle 8375"/>
              <p:cNvSpPr>
                <a:spLocks noChangeArrowheads="1"/>
              </p:cNvSpPr>
              <p:nvPr/>
            </p:nvSpPr>
            <p:spPr bwMode="auto">
              <a:xfrm>
                <a:off x="4743" y="1612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05" name="Line 8376"/>
              <p:cNvSpPr>
                <a:spLocks noChangeShapeType="1"/>
              </p:cNvSpPr>
              <p:nvPr/>
            </p:nvSpPr>
            <p:spPr bwMode="auto">
              <a:xfrm flipV="1">
                <a:off x="4755" y="161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Line 8377"/>
              <p:cNvSpPr>
                <a:spLocks noChangeShapeType="1"/>
              </p:cNvSpPr>
              <p:nvPr/>
            </p:nvSpPr>
            <p:spPr bwMode="auto">
              <a:xfrm>
                <a:off x="4755" y="1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Line 8378"/>
              <p:cNvSpPr>
                <a:spLocks noChangeShapeType="1"/>
              </p:cNvSpPr>
              <p:nvPr/>
            </p:nvSpPr>
            <p:spPr bwMode="auto">
              <a:xfrm flipH="1">
                <a:off x="4749" y="1625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Line 8379"/>
              <p:cNvSpPr>
                <a:spLocks noChangeShapeType="1"/>
              </p:cNvSpPr>
              <p:nvPr/>
            </p:nvSpPr>
            <p:spPr bwMode="auto">
              <a:xfrm>
                <a:off x="4755" y="1625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Rectangle 8380"/>
              <p:cNvSpPr>
                <a:spLocks noChangeArrowheads="1"/>
              </p:cNvSpPr>
              <p:nvPr/>
            </p:nvSpPr>
            <p:spPr bwMode="auto">
              <a:xfrm>
                <a:off x="4749" y="1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10" name="Line 8381"/>
              <p:cNvSpPr>
                <a:spLocks noChangeShapeType="1"/>
              </p:cNvSpPr>
              <p:nvPr/>
            </p:nvSpPr>
            <p:spPr bwMode="auto">
              <a:xfrm flipV="1">
                <a:off x="4762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1" name="Line 8382"/>
              <p:cNvSpPr>
                <a:spLocks noChangeShapeType="1"/>
              </p:cNvSpPr>
              <p:nvPr/>
            </p:nvSpPr>
            <p:spPr bwMode="auto">
              <a:xfrm>
                <a:off x="4762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2" name="Line 8383"/>
              <p:cNvSpPr>
                <a:spLocks noChangeShapeType="1"/>
              </p:cNvSpPr>
              <p:nvPr/>
            </p:nvSpPr>
            <p:spPr bwMode="auto">
              <a:xfrm flipH="1">
                <a:off x="4755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" name="Line 8384"/>
              <p:cNvSpPr>
                <a:spLocks noChangeShapeType="1"/>
              </p:cNvSpPr>
              <p:nvPr/>
            </p:nvSpPr>
            <p:spPr bwMode="auto">
              <a:xfrm>
                <a:off x="4762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4" name="Rectangle 8385"/>
              <p:cNvSpPr>
                <a:spLocks noChangeArrowheads="1"/>
              </p:cNvSpPr>
              <p:nvPr/>
            </p:nvSpPr>
            <p:spPr bwMode="auto">
              <a:xfrm>
                <a:off x="4749" y="163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15" name="Line 8386"/>
              <p:cNvSpPr>
                <a:spLocks noChangeShapeType="1"/>
              </p:cNvSpPr>
              <p:nvPr/>
            </p:nvSpPr>
            <p:spPr bwMode="auto">
              <a:xfrm flipV="1">
                <a:off x="4762" y="1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" name="Line 8387"/>
              <p:cNvSpPr>
                <a:spLocks noChangeShapeType="1"/>
              </p:cNvSpPr>
              <p:nvPr/>
            </p:nvSpPr>
            <p:spPr bwMode="auto">
              <a:xfrm>
                <a:off x="4762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7" name="Line 8388"/>
              <p:cNvSpPr>
                <a:spLocks noChangeShapeType="1"/>
              </p:cNvSpPr>
              <p:nvPr/>
            </p:nvSpPr>
            <p:spPr bwMode="auto">
              <a:xfrm flipH="1">
                <a:off x="4755" y="1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" name="Line 8389"/>
              <p:cNvSpPr>
                <a:spLocks noChangeShapeType="1"/>
              </p:cNvSpPr>
              <p:nvPr/>
            </p:nvSpPr>
            <p:spPr bwMode="auto">
              <a:xfrm>
                <a:off x="4762" y="1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9" name="Rectangle 8390"/>
              <p:cNvSpPr>
                <a:spLocks noChangeArrowheads="1"/>
              </p:cNvSpPr>
              <p:nvPr/>
            </p:nvSpPr>
            <p:spPr bwMode="auto">
              <a:xfrm>
                <a:off x="4749" y="1637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20" name="Line 8391"/>
              <p:cNvSpPr>
                <a:spLocks noChangeShapeType="1"/>
              </p:cNvSpPr>
              <p:nvPr/>
            </p:nvSpPr>
            <p:spPr bwMode="auto">
              <a:xfrm flipV="1">
                <a:off x="4762" y="164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1" name="Line 8392"/>
              <p:cNvSpPr>
                <a:spLocks noChangeShapeType="1"/>
              </p:cNvSpPr>
              <p:nvPr/>
            </p:nvSpPr>
            <p:spPr bwMode="auto">
              <a:xfrm>
                <a:off x="4762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" name="Line 8393"/>
              <p:cNvSpPr>
                <a:spLocks noChangeShapeType="1"/>
              </p:cNvSpPr>
              <p:nvPr/>
            </p:nvSpPr>
            <p:spPr bwMode="auto">
              <a:xfrm flipH="1">
                <a:off x="4755" y="165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" name="Line 8394"/>
              <p:cNvSpPr>
                <a:spLocks noChangeShapeType="1"/>
              </p:cNvSpPr>
              <p:nvPr/>
            </p:nvSpPr>
            <p:spPr bwMode="auto">
              <a:xfrm>
                <a:off x="4762" y="165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4" name="Rectangle 8395"/>
              <p:cNvSpPr>
                <a:spLocks noChangeArrowheads="1"/>
              </p:cNvSpPr>
              <p:nvPr/>
            </p:nvSpPr>
            <p:spPr bwMode="auto">
              <a:xfrm>
                <a:off x="4749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25" name="Line 8396"/>
              <p:cNvSpPr>
                <a:spLocks noChangeShapeType="1"/>
              </p:cNvSpPr>
              <p:nvPr/>
            </p:nvSpPr>
            <p:spPr bwMode="auto">
              <a:xfrm flipV="1">
                <a:off x="4762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6" name="Line 8397"/>
              <p:cNvSpPr>
                <a:spLocks noChangeShapeType="1"/>
              </p:cNvSpPr>
              <p:nvPr/>
            </p:nvSpPr>
            <p:spPr bwMode="auto">
              <a:xfrm>
                <a:off x="4762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7" name="Line 8398"/>
              <p:cNvSpPr>
                <a:spLocks noChangeShapeType="1"/>
              </p:cNvSpPr>
              <p:nvPr/>
            </p:nvSpPr>
            <p:spPr bwMode="auto">
              <a:xfrm flipH="1">
                <a:off x="4755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8" name="Line 8399"/>
              <p:cNvSpPr>
                <a:spLocks noChangeShapeType="1"/>
              </p:cNvSpPr>
              <p:nvPr/>
            </p:nvSpPr>
            <p:spPr bwMode="auto">
              <a:xfrm>
                <a:off x="4762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9" name="Rectangle 8400"/>
              <p:cNvSpPr>
                <a:spLocks noChangeArrowheads="1"/>
              </p:cNvSpPr>
              <p:nvPr/>
            </p:nvSpPr>
            <p:spPr bwMode="auto">
              <a:xfrm>
                <a:off x="4755" y="1625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30" name="Line 8401"/>
              <p:cNvSpPr>
                <a:spLocks noChangeShapeType="1"/>
              </p:cNvSpPr>
              <p:nvPr/>
            </p:nvSpPr>
            <p:spPr bwMode="auto">
              <a:xfrm flipV="1">
                <a:off x="4768" y="1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Line 8402"/>
              <p:cNvSpPr>
                <a:spLocks noChangeShapeType="1"/>
              </p:cNvSpPr>
              <p:nvPr/>
            </p:nvSpPr>
            <p:spPr bwMode="auto">
              <a:xfrm>
                <a:off x="4768" y="1637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2" name="Line 8403"/>
              <p:cNvSpPr>
                <a:spLocks noChangeShapeType="1"/>
              </p:cNvSpPr>
              <p:nvPr/>
            </p:nvSpPr>
            <p:spPr bwMode="auto">
              <a:xfrm flipH="1">
                <a:off x="4762" y="163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3" name="Line 8404"/>
              <p:cNvSpPr>
                <a:spLocks noChangeShapeType="1"/>
              </p:cNvSpPr>
              <p:nvPr/>
            </p:nvSpPr>
            <p:spPr bwMode="auto">
              <a:xfrm>
                <a:off x="4768" y="163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4" name="Rectangle 8405"/>
              <p:cNvSpPr>
                <a:spLocks noChangeArrowheads="1"/>
              </p:cNvSpPr>
              <p:nvPr/>
            </p:nvSpPr>
            <p:spPr bwMode="auto">
              <a:xfrm>
                <a:off x="4755" y="1676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35" name="Line 8406"/>
              <p:cNvSpPr>
                <a:spLocks noChangeShapeType="1"/>
              </p:cNvSpPr>
              <p:nvPr/>
            </p:nvSpPr>
            <p:spPr bwMode="auto">
              <a:xfrm flipV="1">
                <a:off x="4768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6" name="Line 8407"/>
              <p:cNvSpPr>
                <a:spLocks noChangeShapeType="1"/>
              </p:cNvSpPr>
              <p:nvPr/>
            </p:nvSpPr>
            <p:spPr bwMode="auto">
              <a:xfrm>
                <a:off x="4768" y="1688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7" name="Line 8408"/>
              <p:cNvSpPr>
                <a:spLocks noChangeShapeType="1"/>
              </p:cNvSpPr>
              <p:nvPr/>
            </p:nvSpPr>
            <p:spPr bwMode="auto">
              <a:xfrm flipH="1">
                <a:off x="4762" y="1688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8" name="Line 8409"/>
              <p:cNvSpPr>
                <a:spLocks noChangeShapeType="1"/>
              </p:cNvSpPr>
              <p:nvPr/>
            </p:nvSpPr>
            <p:spPr bwMode="auto">
              <a:xfrm>
                <a:off x="4768" y="1688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9" name="Rectangle 8410"/>
              <p:cNvSpPr>
                <a:spLocks noChangeArrowheads="1"/>
              </p:cNvSpPr>
              <p:nvPr/>
            </p:nvSpPr>
            <p:spPr bwMode="auto">
              <a:xfrm>
                <a:off x="4755" y="1644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40" name="Line 8411"/>
              <p:cNvSpPr>
                <a:spLocks noChangeShapeType="1"/>
              </p:cNvSpPr>
              <p:nvPr/>
            </p:nvSpPr>
            <p:spPr bwMode="auto">
              <a:xfrm flipV="1">
                <a:off x="4768" y="165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1" name="Line 8412"/>
              <p:cNvSpPr>
                <a:spLocks noChangeShapeType="1"/>
              </p:cNvSpPr>
              <p:nvPr/>
            </p:nvSpPr>
            <p:spPr bwMode="auto">
              <a:xfrm>
                <a:off x="4768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2" name="Line 8413"/>
              <p:cNvSpPr>
                <a:spLocks noChangeShapeType="1"/>
              </p:cNvSpPr>
              <p:nvPr/>
            </p:nvSpPr>
            <p:spPr bwMode="auto">
              <a:xfrm flipH="1">
                <a:off x="4762" y="1657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3" name="Line 8414"/>
              <p:cNvSpPr>
                <a:spLocks noChangeShapeType="1"/>
              </p:cNvSpPr>
              <p:nvPr/>
            </p:nvSpPr>
            <p:spPr bwMode="auto">
              <a:xfrm>
                <a:off x="4768" y="1657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4" name="Rectangle 8415"/>
              <p:cNvSpPr>
                <a:spLocks noChangeArrowheads="1"/>
              </p:cNvSpPr>
              <p:nvPr/>
            </p:nvSpPr>
            <p:spPr bwMode="auto">
              <a:xfrm>
                <a:off x="4762" y="1657"/>
                <a:ext cx="32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45" name="Line 8416"/>
              <p:cNvSpPr>
                <a:spLocks noChangeShapeType="1"/>
              </p:cNvSpPr>
              <p:nvPr/>
            </p:nvSpPr>
            <p:spPr bwMode="auto">
              <a:xfrm flipV="1">
                <a:off x="4775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6" name="Line 8417"/>
              <p:cNvSpPr>
                <a:spLocks noChangeShapeType="1"/>
              </p:cNvSpPr>
              <p:nvPr/>
            </p:nvSpPr>
            <p:spPr bwMode="auto">
              <a:xfrm>
                <a:off x="4775" y="1669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7" name="Line 8418"/>
              <p:cNvSpPr>
                <a:spLocks noChangeShapeType="1"/>
              </p:cNvSpPr>
              <p:nvPr/>
            </p:nvSpPr>
            <p:spPr bwMode="auto">
              <a:xfrm flipH="1">
                <a:off x="4768" y="1669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8" name="Line 8419"/>
              <p:cNvSpPr>
                <a:spLocks noChangeShapeType="1"/>
              </p:cNvSpPr>
              <p:nvPr/>
            </p:nvSpPr>
            <p:spPr bwMode="auto">
              <a:xfrm>
                <a:off x="4775" y="1669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9" name="Rectangle 8420"/>
              <p:cNvSpPr>
                <a:spLocks noChangeArrowheads="1"/>
              </p:cNvSpPr>
              <p:nvPr/>
            </p:nvSpPr>
            <p:spPr bwMode="auto">
              <a:xfrm>
                <a:off x="4762" y="1650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50" name="Line 8421"/>
              <p:cNvSpPr>
                <a:spLocks noChangeShapeType="1"/>
              </p:cNvSpPr>
              <p:nvPr/>
            </p:nvSpPr>
            <p:spPr bwMode="auto">
              <a:xfrm flipV="1">
                <a:off x="4775" y="1657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1" name="Line 8422"/>
              <p:cNvSpPr>
                <a:spLocks noChangeShapeType="1"/>
              </p:cNvSpPr>
              <p:nvPr/>
            </p:nvSpPr>
            <p:spPr bwMode="auto">
              <a:xfrm>
                <a:off x="4775" y="1663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2" name="Line 8423"/>
              <p:cNvSpPr>
                <a:spLocks noChangeShapeType="1"/>
              </p:cNvSpPr>
              <p:nvPr/>
            </p:nvSpPr>
            <p:spPr bwMode="auto">
              <a:xfrm flipH="1">
                <a:off x="4768" y="1663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3" name="Line 8424"/>
              <p:cNvSpPr>
                <a:spLocks noChangeShapeType="1"/>
              </p:cNvSpPr>
              <p:nvPr/>
            </p:nvSpPr>
            <p:spPr bwMode="auto">
              <a:xfrm>
                <a:off x="4775" y="1663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4" name="Rectangle 8425"/>
              <p:cNvSpPr>
                <a:spLocks noChangeArrowheads="1"/>
              </p:cNvSpPr>
              <p:nvPr/>
            </p:nvSpPr>
            <p:spPr bwMode="auto">
              <a:xfrm>
                <a:off x="4762" y="1669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55" name="Line 8426"/>
              <p:cNvSpPr>
                <a:spLocks noChangeShapeType="1"/>
              </p:cNvSpPr>
              <p:nvPr/>
            </p:nvSpPr>
            <p:spPr bwMode="auto">
              <a:xfrm flipV="1">
                <a:off x="4775" y="1676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6" name="Line 8427"/>
              <p:cNvSpPr>
                <a:spLocks noChangeShapeType="1"/>
              </p:cNvSpPr>
              <p:nvPr/>
            </p:nvSpPr>
            <p:spPr bwMode="auto">
              <a:xfrm>
                <a:off x="4775" y="1682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7" name="Line 8428"/>
              <p:cNvSpPr>
                <a:spLocks noChangeShapeType="1"/>
              </p:cNvSpPr>
              <p:nvPr/>
            </p:nvSpPr>
            <p:spPr bwMode="auto">
              <a:xfrm flipH="1">
                <a:off x="4768" y="1682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8" name="Line 8429"/>
              <p:cNvSpPr>
                <a:spLocks noChangeShapeType="1"/>
              </p:cNvSpPr>
              <p:nvPr/>
            </p:nvSpPr>
            <p:spPr bwMode="auto">
              <a:xfrm>
                <a:off x="4775" y="1682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9" name="Rectangle 8430"/>
              <p:cNvSpPr>
                <a:spLocks noChangeArrowheads="1"/>
              </p:cNvSpPr>
              <p:nvPr/>
            </p:nvSpPr>
            <p:spPr bwMode="auto">
              <a:xfrm>
                <a:off x="4768" y="161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60" name="Line 8431"/>
              <p:cNvSpPr>
                <a:spLocks noChangeShapeType="1"/>
              </p:cNvSpPr>
              <p:nvPr/>
            </p:nvSpPr>
            <p:spPr bwMode="auto">
              <a:xfrm flipV="1">
                <a:off x="4781" y="1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1" name="Line 8432"/>
              <p:cNvSpPr>
                <a:spLocks noChangeShapeType="1"/>
              </p:cNvSpPr>
              <p:nvPr/>
            </p:nvSpPr>
            <p:spPr bwMode="auto">
              <a:xfrm>
                <a:off x="4781" y="1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2" name="Line 8433"/>
              <p:cNvSpPr>
                <a:spLocks noChangeShapeType="1"/>
              </p:cNvSpPr>
              <p:nvPr/>
            </p:nvSpPr>
            <p:spPr bwMode="auto">
              <a:xfrm flipH="1">
                <a:off x="4775" y="163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3" name="Line 8434"/>
              <p:cNvSpPr>
                <a:spLocks noChangeShapeType="1"/>
              </p:cNvSpPr>
              <p:nvPr/>
            </p:nvSpPr>
            <p:spPr bwMode="auto">
              <a:xfrm>
                <a:off x="4781" y="163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4" name="Rectangle 8435"/>
              <p:cNvSpPr>
                <a:spLocks noChangeArrowheads="1"/>
              </p:cNvSpPr>
              <p:nvPr/>
            </p:nvSpPr>
            <p:spPr bwMode="auto">
              <a:xfrm>
                <a:off x="4768" y="1708"/>
                <a:ext cx="33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65" name="Line 8436"/>
              <p:cNvSpPr>
                <a:spLocks noChangeShapeType="1"/>
              </p:cNvSpPr>
              <p:nvPr/>
            </p:nvSpPr>
            <p:spPr bwMode="auto">
              <a:xfrm flipV="1">
                <a:off x="4781" y="1714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6" name="Line 8437"/>
              <p:cNvSpPr>
                <a:spLocks noChangeShapeType="1"/>
              </p:cNvSpPr>
              <p:nvPr/>
            </p:nvSpPr>
            <p:spPr bwMode="auto">
              <a:xfrm>
                <a:off x="4781" y="1720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7" name="Line 8438"/>
              <p:cNvSpPr>
                <a:spLocks noChangeShapeType="1"/>
              </p:cNvSpPr>
              <p:nvPr/>
            </p:nvSpPr>
            <p:spPr bwMode="auto">
              <a:xfrm flipH="1">
                <a:off x="4775" y="172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8" name="Line 8439"/>
              <p:cNvSpPr>
                <a:spLocks noChangeShapeType="1"/>
              </p:cNvSpPr>
              <p:nvPr/>
            </p:nvSpPr>
            <p:spPr bwMode="auto">
              <a:xfrm>
                <a:off x="4781" y="1720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9" name="Rectangle 8440"/>
              <p:cNvSpPr>
                <a:spLocks noChangeArrowheads="1"/>
              </p:cNvSpPr>
              <p:nvPr/>
            </p:nvSpPr>
            <p:spPr bwMode="auto">
              <a:xfrm>
                <a:off x="4768" y="1688"/>
                <a:ext cx="33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70" name="Line 8441"/>
              <p:cNvSpPr>
                <a:spLocks noChangeShapeType="1"/>
              </p:cNvSpPr>
              <p:nvPr/>
            </p:nvSpPr>
            <p:spPr bwMode="auto">
              <a:xfrm flipV="1">
                <a:off x="4781" y="169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1" name="Line 8442"/>
              <p:cNvSpPr>
                <a:spLocks noChangeShapeType="1"/>
              </p:cNvSpPr>
              <p:nvPr/>
            </p:nvSpPr>
            <p:spPr bwMode="auto">
              <a:xfrm>
                <a:off x="4781" y="1701"/>
                <a:ext cx="1" cy="7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2" name="Line 8443"/>
              <p:cNvSpPr>
                <a:spLocks noChangeShapeType="1"/>
              </p:cNvSpPr>
              <p:nvPr/>
            </p:nvSpPr>
            <p:spPr bwMode="auto">
              <a:xfrm flipH="1">
                <a:off x="4775" y="1701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3" name="Line 8444"/>
              <p:cNvSpPr>
                <a:spLocks noChangeShapeType="1"/>
              </p:cNvSpPr>
              <p:nvPr/>
            </p:nvSpPr>
            <p:spPr bwMode="auto">
              <a:xfrm>
                <a:off x="4781" y="1701"/>
                <a:ext cx="7" cy="1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4" name="Rectangle 8445"/>
              <p:cNvSpPr>
                <a:spLocks noChangeArrowheads="1"/>
              </p:cNvSpPr>
              <p:nvPr/>
            </p:nvSpPr>
            <p:spPr bwMode="auto">
              <a:xfrm>
                <a:off x="4775" y="1618"/>
                <a:ext cx="32" cy="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875" name="Line 8446"/>
              <p:cNvSpPr>
                <a:spLocks noChangeShapeType="1"/>
              </p:cNvSpPr>
              <p:nvPr/>
            </p:nvSpPr>
            <p:spPr bwMode="auto">
              <a:xfrm flipV="1">
                <a:off x="4788" y="1625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6" name="Line 8447"/>
              <p:cNvSpPr>
                <a:spLocks noChangeShapeType="1"/>
              </p:cNvSpPr>
              <p:nvPr/>
            </p:nvSpPr>
            <p:spPr bwMode="auto">
              <a:xfrm>
                <a:off x="4788" y="1631"/>
                <a:ext cx="1" cy="6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2" name="Line 8448"/>
            <p:cNvSpPr>
              <a:spLocks noChangeShapeType="1"/>
            </p:cNvSpPr>
            <p:nvPr/>
          </p:nvSpPr>
          <p:spPr bwMode="auto">
            <a:xfrm flipH="1">
              <a:off x="4781" y="1631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Line 8449"/>
            <p:cNvSpPr>
              <a:spLocks noChangeShapeType="1"/>
            </p:cNvSpPr>
            <p:nvPr/>
          </p:nvSpPr>
          <p:spPr bwMode="auto">
            <a:xfrm>
              <a:off x="4788" y="1631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Rectangle 8450"/>
            <p:cNvSpPr>
              <a:spLocks noChangeArrowheads="1"/>
            </p:cNvSpPr>
            <p:nvPr/>
          </p:nvSpPr>
          <p:spPr bwMode="auto">
            <a:xfrm>
              <a:off x="4775" y="1593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55" name="Line 8451"/>
            <p:cNvSpPr>
              <a:spLocks noChangeShapeType="1"/>
            </p:cNvSpPr>
            <p:nvPr/>
          </p:nvSpPr>
          <p:spPr bwMode="auto">
            <a:xfrm flipV="1">
              <a:off x="4788" y="1599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Line 8452"/>
            <p:cNvSpPr>
              <a:spLocks noChangeShapeType="1"/>
            </p:cNvSpPr>
            <p:nvPr/>
          </p:nvSpPr>
          <p:spPr bwMode="auto">
            <a:xfrm>
              <a:off x="4788" y="1606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Line 8453"/>
            <p:cNvSpPr>
              <a:spLocks noChangeShapeType="1"/>
            </p:cNvSpPr>
            <p:nvPr/>
          </p:nvSpPr>
          <p:spPr bwMode="auto">
            <a:xfrm flipH="1">
              <a:off x="4781" y="1606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8454"/>
            <p:cNvSpPr>
              <a:spLocks noChangeShapeType="1"/>
            </p:cNvSpPr>
            <p:nvPr/>
          </p:nvSpPr>
          <p:spPr bwMode="auto">
            <a:xfrm>
              <a:off x="4788" y="1606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Rectangle 8455"/>
            <p:cNvSpPr>
              <a:spLocks noChangeArrowheads="1"/>
            </p:cNvSpPr>
            <p:nvPr/>
          </p:nvSpPr>
          <p:spPr bwMode="auto">
            <a:xfrm>
              <a:off x="4775" y="1580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60" name="Line 8456"/>
            <p:cNvSpPr>
              <a:spLocks noChangeShapeType="1"/>
            </p:cNvSpPr>
            <p:nvPr/>
          </p:nvSpPr>
          <p:spPr bwMode="auto">
            <a:xfrm flipV="1">
              <a:off x="4788" y="1587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Line 8457"/>
            <p:cNvSpPr>
              <a:spLocks noChangeShapeType="1"/>
            </p:cNvSpPr>
            <p:nvPr/>
          </p:nvSpPr>
          <p:spPr bwMode="auto">
            <a:xfrm>
              <a:off x="4788" y="1593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Line 8458"/>
            <p:cNvSpPr>
              <a:spLocks noChangeShapeType="1"/>
            </p:cNvSpPr>
            <p:nvPr/>
          </p:nvSpPr>
          <p:spPr bwMode="auto">
            <a:xfrm flipH="1">
              <a:off x="4781" y="1593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Line 8459"/>
            <p:cNvSpPr>
              <a:spLocks noChangeShapeType="1"/>
            </p:cNvSpPr>
            <p:nvPr/>
          </p:nvSpPr>
          <p:spPr bwMode="auto">
            <a:xfrm>
              <a:off x="4788" y="1593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Rectangle 8460"/>
            <p:cNvSpPr>
              <a:spLocks noChangeArrowheads="1"/>
            </p:cNvSpPr>
            <p:nvPr/>
          </p:nvSpPr>
          <p:spPr bwMode="auto">
            <a:xfrm>
              <a:off x="4781" y="1669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65" name="Line 8461"/>
            <p:cNvSpPr>
              <a:spLocks noChangeShapeType="1"/>
            </p:cNvSpPr>
            <p:nvPr/>
          </p:nvSpPr>
          <p:spPr bwMode="auto">
            <a:xfrm flipV="1">
              <a:off x="4794" y="1676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8462"/>
            <p:cNvSpPr>
              <a:spLocks noChangeShapeType="1"/>
            </p:cNvSpPr>
            <p:nvPr/>
          </p:nvSpPr>
          <p:spPr bwMode="auto">
            <a:xfrm>
              <a:off x="4794" y="1682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Line 8463"/>
            <p:cNvSpPr>
              <a:spLocks noChangeShapeType="1"/>
            </p:cNvSpPr>
            <p:nvPr/>
          </p:nvSpPr>
          <p:spPr bwMode="auto">
            <a:xfrm flipH="1">
              <a:off x="4788" y="1682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Line 8464"/>
            <p:cNvSpPr>
              <a:spLocks noChangeShapeType="1"/>
            </p:cNvSpPr>
            <p:nvPr/>
          </p:nvSpPr>
          <p:spPr bwMode="auto">
            <a:xfrm>
              <a:off x="4794" y="1682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Rectangle 8465"/>
            <p:cNvSpPr>
              <a:spLocks noChangeArrowheads="1"/>
            </p:cNvSpPr>
            <p:nvPr/>
          </p:nvSpPr>
          <p:spPr bwMode="auto">
            <a:xfrm>
              <a:off x="4781" y="1631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0" name="Line 8466"/>
            <p:cNvSpPr>
              <a:spLocks noChangeShapeType="1"/>
            </p:cNvSpPr>
            <p:nvPr/>
          </p:nvSpPr>
          <p:spPr bwMode="auto">
            <a:xfrm flipV="1">
              <a:off x="4794" y="1637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Line 8467"/>
            <p:cNvSpPr>
              <a:spLocks noChangeShapeType="1"/>
            </p:cNvSpPr>
            <p:nvPr/>
          </p:nvSpPr>
          <p:spPr bwMode="auto">
            <a:xfrm>
              <a:off x="4794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Line 8468"/>
            <p:cNvSpPr>
              <a:spLocks noChangeShapeType="1"/>
            </p:cNvSpPr>
            <p:nvPr/>
          </p:nvSpPr>
          <p:spPr bwMode="auto">
            <a:xfrm flipH="1">
              <a:off x="4788" y="1644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Line 8469"/>
            <p:cNvSpPr>
              <a:spLocks noChangeShapeType="1"/>
            </p:cNvSpPr>
            <p:nvPr/>
          </p:nvSpPr>
          <p:spPr bwMode="auto">
            <a:xfrm>
              <a:off x="4794" y="1644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Rectangle 8470"/>
            <p:cNvSpPr>
              <a:spLocks noChangeArrowheads="1"/>
            </p:cNvSpPr>
            <p:nvPr/>
          </p:nvSpPr>
          <p:spPr bwMode="auto">
            <a:xfrm>
              <a:off x="4781" y="1650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5" name="Line 8471"/>
            <p:cNvSpPr>
              <a:spLocks noChangeShapeType="1"/>
            </p:cNvSpPr>
            <p:nvPr/>
          </p:nvSpPr>
          <p:spPr bwMode="auto">
            <a:xfrm flipV="1">
              <a:off x="4794" y="1657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Line 8472"/>
            <p:cNvSpPr>
              <a:spLocks noChangeShapeType="1"/>
            </p:cNvSpPr>
            <p:nvPr/>
          </p:nvSpPr>
          <p:spPr bwMode="auto">
            <a:xfrm>
              <a:off x="4794" y="1663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Line 8473"/>
            <p:cNvSpPr>
              <a:spLocks noChangeShapeType="1"/>
            </p:cNvSpPr>
            <p:nvPr/>
          </p:nvSpPr>
          <p:spPr bwMode="auto">
            <a:xfrm flipH="1">
              <a:off x="4788" y="1663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Line 8474"/>
            <p:cNvSpPr>
              <a:spLocks noChangeShapeType="1"/>
            </p:cNvSpPr>
            <p:nvPr/>
          </p:nvSpPr>
          <p:spPr bwMode="auto">
            <a:xfrm>
              <a:off x="4794" y="1663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Rectangle 8475"/>
            <p:cNvSpPr>
              <a:spLocks noChangeArrowheads="1"/>
            </p:cNvSpPr>
            <p:nvPr/>
          </p:nvSpPr>
          <p:spPr bwMode="auto">
            <a:xfrm>
              <a:off x="4788" y="1688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0" name="Line 8476"/>
            <p:cNvSpPr>
              <a:spLocks noChangeShapeType="1"/>
            </p:cNvSpPr>
            <p:nvPr/>
          </p:nvSpPr>
          <p:spPr bwMode="auto">
            <a:xfrm flipV="1">
              <a:off x="4801" y="1695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Line 8477"/>
            <p:cNvSpPr>
              <a:spLocks noChangeShapeType="1"/>
            </p:cNvSpPr>
            <p:nvPr/>
          </p:nvSpPr>
          <p:spPr bwMode="auto">
            <a:xfrm>
              <a:off x="4801" y="1701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Line 8478"/>
            <p:cNvSpPr>
              <a:spLocks noChangeShapeType="1"/>
            </p:cNvSpPr>
            <p:nvPr/>
          </p:nvSpPr>
          <p:spPr bwMode="auto">
            <a:xfrm flipH="1">
              <a:off x="4794" y="1701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Line 8479"/>
            <p:cNvSpPr>
              <a:spLocks noChangeShapeType="1"/>
            </p:cNvSpPr>
            <p:nvPr/>
          </p:nvSpPr>
          <p:spPr bwMode="auto">
            <a:xfrm>
              <a:off x="4801" y="1701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Rectangle 8480"/>
            <p:cNvSpPr>
              <a:spLocks noChangeArrowheads="1"/>
            </p:cNvSpPr>
            <p:nvPr/>
          </p:nvSpPr>
          <p:spPr bwMode="auto">
            <a:xfrm>
              <a:off x="4788" y="1657"/>
              <a:ext cx="32" cy="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5" name="Line 8481"/>
            <p:cNvSpPr>
              <a:spLocks noChangeShapeType="1"/>
            </p:cNvSpPr>
            <p:nvPr/>
          </p:nvSpPr>
          <p:spPr bwMode="auto">
            <a:xfrm flipV="1">
              <a:off x="4801" y="1663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Line 8482"/>
            <p:cNvSpPr>
              <a:spLocks noChangeShapeType="1"/>
            </p:cNvSpPr>
            <p:nvPr/>
          </p:nvSpPr>
          <p:spPr bwMode="auto">
            <a:xfrm>
              <a:off x="4801" y="1669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Line 8483"/>
            <p:cNvSpPr>
              <a:spLocks noChangeShapeType="1"/>
            </p:cNvSpPr>
            <p:nvPr/>
          </p:nvSpPr>
          <p:spPr bwMode="auto">
            <a:xfrm flipH="1">
              <a:off x="4794" y="1669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Line 8484"/>
            <p:cNvSpPr>
              <a:spLocks noChangeShapeType="1"/>
            </p:cNvSpPr>
            <p:nvPr/>
          </p:nvSpPr>
          <p:spPr bwMode="auto">
            <a:xfrm>
              <a:off x="4801" y="1669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Rectangle 8485"/>
            <p:cNvSpPr>
              <a:spLocks noChangeArrowheads="1"/>
            </p:cNvSpPr>
            <p:nvPr/>
          </p:nvSpPr>
          <p:spPr bwMode="auto">
            <a:xfrm>
              <a:off x="4788" y="1587"/>
              <a:ext cx="32" cy="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0" name="Line 8486"/>
            <p:cNvSpPr>
              <a:spLocks noChangeShapeType="1"/>
            </p:cNvSpPr>
            <p:nvPr/>
          </p:nvSpPr>
          <p:spPr bwMode="auto">
            <a:xfrm flipV="1">
              <a:off x="4801" y="1593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Line 8487"/>
            <p:cNvSpPr>
              <a:spLocks noChangeShapeType="1"/>
            </p:cNvSpPr>
            <p:nvPr/>
          </p:nvSpPr>
          <p:spPr bwMode="auto">
            <a:xfrm>
              <a:off x="4801" y="1599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Line 8488"/>
            <p:cNvSpPr>
              <a:spLocks noChangeShapeType="1"/>
            </p:cNvSpPr>
            <p:nvPr/>
          </p:nvSpPr>
          <p:spPr bwMode="auto">
            <a:xfrm flipH="1">
              <a:off x="4794" y="1599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Line 8489"/>
            <p:cNvSpPr>
              <a:spLocks noChangeShapeType="1"/>
            </p:cNvSpPr>
            <p:nvPr/>
          </p:nvSpPr>
          <p:spPr bwMode="auto">
            <a:xfrm>
              <a:off x="4801" y="1599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Rectangle 8490"/>
            <p:cNvSpPr>
              <a:spLocks noChangeArrowheads="1"/>
            </p:cNvSpPr>
            <p:nvPr/>
          </p:nvSpPr>
          <p:spPr bwMode="auto">
            <a:xfrm>
              <a:off x="4794" y="1631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5" name="Line 8491"/>
            <p:cNvSpPr>
              <a:spLocks noChangeShapeType="1"/>
            </p:cNvSpPr>
            <p:nvPr/>
          </p:nvSpPr>
          <p:spPr bwMode="auto">
            <a:xfrm flipV="1">
              <a:off x="4807" y="1637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Line 8492"/>
            <p:cNvSpPr>
              <a:spLocks noChangeShapeType="1"/>
            </p:cNvSpPr>
            <p:nvPr/>
          </p:nvSpPr>
          <p:spPr bwMode="auto">
            <a:xfrm>
              <a:off x="4807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Line 8493"/>
            <p:cNvSpPr>
              <a:spLocks noChangeShapeType="1"/>
            </p:cNvSpPr>
            <p:nvPr/>
          </p:nvSpPr>
          <p:spPr bwMode="auto">
            <a:xfrm flipH="1">
              <a:off x="4801" y="1644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Line 8494"/>
            <p:cNvSpPr>
              <a:spLocks noChangeShapeType="1"/>
            </p:cNvSpPr>
            <p:nvPr/>
          </p:nvSpPr>
          <p:spPr bwMode="auto">
            <a:xfrm>
              <a:off x="4807" y="1644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Rectangle 8495"/>
            <p:cNvSpPr>
              <a:spLocks noChangeArrowheads="1"/>
            </p:cNvSpPr>
            <p:nvPr/>
          </p:nvSpPr>
          <p:spPr bwMode="auto">
            <a:xfrm>
              <a:off x="4794" y="1587"/>
              <a:ext cx="33" cy="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0" name="Line 8496"/>
            <p:cNvSpPr>
              <a:spLocks noChangeShapeType="1"/>
            </p:cNvSpPr>
            <p:nvPr/>
          </p:nvSpPr>
          <p:spPr bwMode="auto">
            <a:xfrm flipV="1">
              <a:off x="4807" y="1593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Line 8497"/>
            <p:cNvSpPr>
              <a:spLocks noChangeShapeType="1"/>
            </p:cNvSpPr>
            <p:nvPr/>
          </p:nvSpPr>
          <p:spPr bwMode="auto">
            <a:xfrm>
              <a:off x="4807" y="1599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Line 8498"/>
            <p:cNvSpPr>
              <a:spLocks noChangeShapeType="1"/>
            </p:cNvSpPr>
            <p:nvPr/>
          </p:nvSpPr>
          <p:spPr bwMode="auto">
            <a:xfrm flipH="1">
              <a:off x="4801" y="1599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Line 8499"/>
            <p:cNvSpPr>
              <a:spLocks noChangeShapeType="1"/>
            </p:cNvSpPr>
            <p:nvPr/>
          </p:nvSpPr>
          <p:spPr bwMode="auto">
            <a:xfrm>
              <a:off x="4807" y="1599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Rectangle 8500"/>
            <p:cNvSpPr>
              <a:spLocks noChangeArrowheads="1"/>
            </p:cNvSpPr>
            <p:nvPr/>
          </p:nvSpPr>
          <p:spPr bwMode="auto">
            <a:xfrm>
              <a:off x="4794" y="1631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5" name="Line 8501"/>
            <p:cNvSpPr>
              <a:spLocks noChangeShapeType="1"/>
            </p:cNvSpPr>
            <p:nvPr/>
          </p:nvSpPr>
          <p:spPr bwMode="auto">
            <a:xfrm flipV="1">
              <a:off x="4807" y="1637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Line 8502"/>
            <p:cNvSpPr>
              <a:spLocks noChangeShapeType="1"/>
            </p:cNvSpPr>
            <p:nvPr/>
          </p:nvSpPr>
          <p:spPr bwMode="auto">
            <a:xfrm>
              <a:off x="4807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Line 8503"/>
            <p:cNvSpPr>
              <a:spLocks noChangeShapeType="1"/>
            </p:cNvSpPr>
            <p:nvPr/>
          </p:nvSpPr>
          <p:spPr bwMode="auto">
            <a:xfrm flipH="1">
              <a:off x="4801" y="1644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Line 8504"/>
            <p:cNvSpPr>
              <a:spLocks noChangeShapeType="1"/>
            </p:cNvSpPr>
            <p:nvPr/>
          </p:nvSpPr>
          <p:spPr bwMode="auto">
            <a:xfrm>
              <a:off x="4807" y="1644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Rectangle 8505"/>
            <p:cNvSpPr>
              <a:spLocks noChangeArrowheads="1"/>
            </p:cNvSpPr>
            <p:nvPr/>
          </p:nvSpPr>
          <p:spPr bwMode="auto">
            <a:xfrm>
              <a:off x="4801" y="1644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0" name="Line 8506"/>
            <p:cNvSpPr>
              <a:spLocks noChangeShapeType="1"/>
            </p:cNvSpPr>
            <p:nvPr/>
          </p:nvSpPr>
          <p:spPr bwMode="auto">
            <a:xfrm flipV="1">
              <a:off x="4814" y="1650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Line 8507"/>
            <p:cNvSpPr>
              <a:spLocks noChangeShapeType="1"/>
            </p:cNvSpPr>
            <p:nvPr/>
          </p:nvSpPr>
          <p:spPr bwMode="auto">
            <a:xfrm>
              <a:off x="4814" y="1657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Line 8508"/>
            <p:cNvSpPr>
              <a:spLocks noChangeShapeType="1"/>
            </p:cNvSpPr>
            <p:nvPr/>
          </p:nvSpPr>
          <p:spPr bwMode="auto">
            <a:xfrm flipH="1">
              <a:off x="4807" y="1657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Line 8509"/>
            <p:cNvSpPr>
              <a:spLocks noChangeShapeType="1"/>
            </p:cNvSpPr>
            <p:nvPr/>
          </p:nvSpPr>
          <p:spPr bwMode="auto">
            <a:xfrm>
              <a:off x="4814" y="1657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Rectangle 8510"/>
            <p:cNvSpPr>
              <a:spLocks noChangeArrowheads="1"/>
            </p:cNvSpPr>
            <p:nvPr/>
          </p:nvSpPr>
          <p:spPr bwMode="auto">
            <a:xfrm>
              <a:off x="4801" y="1637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5" name="Line 8511"/>
            <p:cNvSpPr>
              <a:spLocks noChangeShapeType="1"/>
            </p:cNvSpPr>
            <p:nvPr/>
          </p:nvSpPr>
          <p:spPr bwMode="auto">
            <a:xfrm flipV="1">
              <a:off x="4814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Line 8512"/>
            <p:cNvSpPr>
              <a:spLocks noChangeShapeType="1"/>
            </p:cNvSpPr>
            <p:nvPr/>
          </p:nvSpPr>
          <p:spPr bwMode="auto">
            <a:xfrm>
              <a:off x="4814" y="1650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Line 8513"/>
            <p:cNvSpPr>
              <a:spLocks noChangeShapeType="1"/>
            </p:cNvSpPr>
            <p:nvPr/>
          </p:nvSpPr>
          <p:spPr bwMode="auto">
            <a:xfrm flipH="1">
              <a:off x="4807" y="1650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Line 8514"/>
            <p:cNvSpPr>
              <a:spLocks noChangeShapeType="1"/>
            </p:cNvSpPr>
            <p:nvPr/>
          </p:nvSpPr>
          <p:spPr bwMode="auto">
            <a:xfrm>
              <a:off x="4814" y="1650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Rectangle 8515"/>
            <p:cNvSpPr>
              <a:spLocks noChangeArrowheads="1"/>
            </p:cNvSpPr>
            <p:nvPr/>
          </p:nvSpPr>
          <p:spPr bwMode="auto">
            <a:xfrm>
              <a:off x="4801" y="1637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0" name="Line 8516"/>
            <p:cNvSpPr>
              <a:spLocks noChangeShapeType="1"/>
            </p:cNvSpPr>
            <p:nvPr/>
          </p:nvSpPr>
          <p:spPr bwMode="auto">
            <a:xfrm flipV="1">
              <a:off x="4814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Line 8517"/>
            <p:cNvSpPr>
              <a:spLocks noChangeShapeType="1"/>
            </p:cNvSpPr>
            <p:nvPr/>
          </p:nvSpPr>
          <p:spPr bwMode="auto">
            <a:xfrm>
              <a:off x="4814" y="1650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Line 8518"/>
            <p:cNvSpPr>
              <a:spLocks noChangeShapeType="1"/>
            </p:cNvSpPr>
            <p:nvPr/>
          </p:nvSpPr>
          <p:spPr bwMode="auto">
            <a:xfrm flipH="1">
              <a:off x="4807" y="1650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Line 8519"/>
            <p:cNvSpPr>
              <a:spLocks noChangeShapeType="1"/>
            </p:cNvSpPr>
            <p:nvPr/>
          </p:nvSpPr>
          <p:spPr bwMode="auto">
            <a:xfrm>
              <a:off x="4814" y="1650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Rectangle 8520"/>
            <p:cNvSpPr>
              <a:spLocks noChangeArrowheads="1"/>
            </p:cNvSpPr>
            <p:nvPr/>
          </p:nvSpPr>
          <p:spPr bwMode="auto">
            <a:xfrm>
              <a:off x="4801" y="1542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5" name="Line 8521"/>
            <p:cNvSpPr>
              <a:spLocks noChangeShapeType="1"/>
            </p:cNvSpPr>
            <p:nvPr/>
          </p:nvSpPr>
          <p:spPr bwMode="auto">
            <a:xfrm flipV="1">
              <a:off x="4814" y="1548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Line 8522"/>
            <p:cNvSpPr>
              <a:spLocks noChangeShapeType="1"/>
            </p:cNvSpPr>
            <p:nvPr/>
          </p:nvSpPr>
          <p:spPr bwMode="auto">
            <a:xfrm>
              <a:off x="4814" y="1555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Line 8523"/>
            <p:cNvSpPr>
              <a:spLocks noChangeShapeType="1"/>
            </p:cNvSpPr>
            <p:nvPr/>
          </p:nvSpPr>
          <p:spPr bwMode="auto">
            <a:xfrm flipH="1">
              <a:off x="4807" y="1555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Line 8524"/>
            <p:cNvSpPr>
              <a:spLocks noChangeShapeType="1"/>
            </p:cNvSpPr>
            <p:nvPr/>
          </p:nvSpPr>
          <p:spPr bwMode="auto">
            <a:xfrm>
              <a:off x="4814" y="1555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Rectangle 8525"/>
            <p:cNvSpPr>
              <a:spLocks noChangeArrowheads="1"/>
            </p:cNvSpPr>
            <p:nvPr/>
          </p:nvSpPr>
          <p:spPr bwMode="auto">
            <a:xfrm>
              <a:off x="4807" y="1606"/>
              <a:ext cx="33" cy="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0" name="Line 8526"/>
            <p:cNvSpPr>
              <a:spLocks noChangeShapeType="1"/>
            </p:cNvSpPr>
            <p:nvPr/>
          </p:nvSpPr>
          <p:spPr bwMode="auto">
            <a:xfrm flipV="1">
              <a:off x="4820" y="1612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Line 8527"/>
            <p:cNvSpPr>
              <a:spLocks noChangeShapeType="1"/>
            </p:cNvSpPr>
            <p:nvPr/>
          </p:nvSpPr>
          <p:spPr bwMode="auto">
            <a:xfrm>
              <a:off x="4820" y="1618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Line 8528"/>
            <p:cNvSpPr>
              <a:spLocks noChangeShapeType="1"/>
            </p:cNvSpPr>
            <p:nvPr/>
          </p:nvSpPr>
          <p:spPr bwMode="auto">
            <a:xfrm flipH="1">
              <a:off x="4814" y="1618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Line 8529"/>
            <p:cNvSpPr>
              <a:spLocks noChangeShapeType="1"/>
            </p:cNvSpPr>
            <p:nvPr/>
          </p:nvSpPr>
          <p:spPr bwMode="auto">
            <a:xfrm>
              <a:off x="4820" y="1618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Rectangle 8530"/>
            <p:cNvSpPr>
              <a:spLocks noChangeArrowheads="1"/>
            </p:cNvSpPr>
            <p:nvPr/>
          </p:nvSpPr>
          <p:spPr bwMode="auto">
            <a:xfrm>
              <a:off x="4807" y="1637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5" name="Line 8531"/>
            <p:cNvSpPr>
              <a:spLocks noChangeShapeType="1"/>
            </p:cNvSpPr>
            <p:nvPr/>
          </p:nvSpPr>
          <p:spPr bwMode="auto">
            <a:xfrm flipV="1">
              <a:off x="4820" y="1644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Line 8532"/>
            <p:cNvSpPr>
              <a:spLocks noChangeShapeType="1"/>
            </p:cNvSpPr>
            <p:nvPr/>
          </p:nvSpPr>
          <p:spPr bwMode="auto">
            <a:xfrm>
              <a:off x="4820" y="1650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Line 8533"/>
            <p:cNvSpPr>
              <a:spLocks noChangeShapeType="1"/>
            </p:cNvSpPr>
            <p:nvPr/>
          </p:nvSpPr>
          <p:spPr bwMode="auto">
            <a:xfrm flipH="1">
              <a:off x="4814" y="1650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Line 8534"/>
            <p:cNvSpPr>
              <a:spLocks noChangeShapeType="1"/>
            </p:cNvSpPr>
            <p:nvPr/>
          </p:nvSpPr>
          <p:spPr bwMode="auto">
            <a:xfrm>
              <a:off x="4820" y="1650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Rectangle 8535"/>
            <p:cNvSpPr>
              <a:spLocks noChangeArrowheads="1"/>
            </p:cNvSpPr>
            <p:nvPr/>
          </p:nvSpPr>
          <p:spPr bwMode="auto">
            <a:xfrm>
              <a:off x="4807" y="1612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0" name="Line 8536"/>
            <p:cNvSpPr>
              <a:spLocks noChangeShapeType="1"/>
            </p:cNvSpPr>
            <p:nvPr/>
          </p:nvSpPr>
          <p:spPr bwMode="auto">
            <a:xfrm flipV="1">
              <a:off x="4820" y="1618"/>
              <a:ext cx="1" cy="7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Line 8537"/>
            <p:cNvSpPr>
              <a:spLocks noChangeShapeType="1"/>
            </p:cNvSpPr>
            <p:nvPr/>
          </p:nvSpPr>
          <p:spPr bwMode="auto">
            <a:xfrm>
              <a:off x="4820" y="1625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Line 8538"/>
            <p:cNvSpPr>
              <a:spLocks noChangeShapeType="1"/>
            </p:cNvSpPr>
            <p:nvPr/>
          </p:nvSpPr>
          <p:spPr bwMode="auto">
            <a:xfrm flipH="1">
              <a:off x="4814" y="1625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Line 8539"/>
            <p:cNvSpPr>
              <a:spLocks noChangeShapeType="1"/>
            </p:cNvSpPr>
            <p:nvPr/>
          </p:nvSpPr>
          <p:spPr bwMode="auto">
            <a:xfrm>
              <a:off x="4820" y="1625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Rectangle 8540"/>
            <p:cNvSpPr>
              <a:spLocks noChangeArrowheads="1"/>
            </p:cNvSpPr>
            <p:nvPr/>
          </p:nvSpPr>
          <p:spPr bwMode="auto">
            <a:xfrm>
              <a:off x="1530" y="3051"/>
              <a:ext cx="9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</a:t>
              </a:r>
              <a:endParaRPr lang="en-US" altLang="en-US" sz="2200" b="1"/>
            </a:p>
          </p:txBody>
        </p:sp>
        <p:sp>
          <p:nvSpPr>
            <p:cNvPr id="21645" name="Rectangle 8541"/>
            <p:cNvSpPr>
              <a:spLocks noChangeArrowheads="1"/>
            </p:cNvSpPr>
            <p:nvPr/>
          </p:nvSpPr>
          <p:spPr bwMode="auto">
            <a:xfrm>
              <a:off x="1459" y="2841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0.1</a:t>
              </a:r>
              <a:endParaRPr lang="en-US" altLang="en-US" sz="2200" b="1"/>
            </a:p>
          </p:txBody>
        </p:sp>
        <p:sp>
          <p:nvSpPr>
            <p:cNvPr id="21646" name="Rectangle 8542"/>
            <p:cNvSpPr>
              <a:spLocks noChangeArrowheads="1"/>
            </p:cNvSpPr>
            <p:nvPr/>
          </p:nvSpPr>
          <p:spPr bwMode="auto">
            <a:xfrm>
              <a:off x="1459" y="2631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0.2</a:t>
              </a:r>
              <a:endParaRPr lang="en-US" altLang="en-US" sz="2200" b="1"/>
            </a:p>
          </p:txBody>
        </p:sp>
        <p:sp>
          <p:nvSpPr>
            <p:cNvPr id="21647" name="Rectangle 8543"/>
            <p:cNvSpPr>
              <a:spLocks noChangeArrowheads="1"/>
            </p:cNvSpPr>
            <p:nvPr/>
          </p:nvSpPr>
          <p:spPr bwMode="auto">
            <a:xfrm>
              <a:off x="1459" y="2414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0.3</a:t>
              </a:r>
              <a:endParaRPr lang="en-US" altLang="en-US" sz="2200" b="1"/>
            </a:p>
          </p:txBody>
        </p:sp>
        <p:sp>
          <p:nvSpPr>
            <p:cNvPr id="21648" name="Rectangle 8544"/>
            <p:cNvSpPr>
              <a:spLocks noChangeArrowheads="1"/>
            </p:cNvSpPr>
            <p:nvPr/>
          </p:nvSpPr>
          <p:spPr bwMode="auto">
            <a:xfrm>
              <a:off x="1459" y="2204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0.4</a:t>
              </a:r>
              <a:endParaRPr lang="en-US" altLang="en-US" sz="2200" b="1"/>
            </a:p>
          </p:txBody>
        </p:sp>
        <p:sp>
          <p:nvSpPr>
            <p:cNvPr id="21649" name="Rectangle 8545"/>
            <p:cNvSpPr>
              <a:spLocks noChangeArrowheads="1"/>
            </p:cNvSpPr>
            <p:nvPr/>
          </p:nvSpPr>
          <p:spPr bwMode="auto">
            <a:xfrm>
              <a:off x="1459" y="1994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0.5</a:t>
              </a:r>
              <a:endParaRPr lang="en-US" altLang="en-US" sz="2200" b="1"/>
            </a:p>
          </p:txBody>
        </p:sp>
        <p:sp>
          <p:nvSpPr>
            <p:cNvPr id="21650" name="Rectangle 8546"/>
            <p:cNvSpPr>
              <a:spLocks noChangeArrowheads="1"/>
            </p:cNvSpPr>
            <p:nvPr/>
          </p:nvSpPr>
          <p:spPr bwMode="auto">
            <a:xfrm>
              <a:off x="1459" y="1784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0.6</a:t>
              </a:r>
              <a:endParaRPr lang="en-US" altLang="en-US" sz="2200" b="1"/>
            </a:p>
          </p:txBody>
        </p:sp>
        <p:sp>
          <p:nvSpPr>
            <p:cNvPr id="21651" name="Rectangle 8547"/>
            <p:cNvSpPr>
              <a:spLocks noChangeArrowheads="1"/>
            </p:cNvSpPr>
            <p:nvPr/>
          </p:nvSpPr>
          <p:spPr bwMode="auto">
            <a:xfrm>
              <a:off x="1459" y="1574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0.7</a:t>
              </a:r>
              <a:endParaRPr lang="en-US" altLang="en-US" sz="2200" b="1"/>
            </a:p>
          </p:txBody>
        </p:sp>
        <p:sp>
          <p:nvSpPr>
            <p:cNvPr id="21652" name="Rectangle 8548"/>
            <p:cNvSpPr>
              <a:spLocks noChangeArrowheads="1"/>
            </p:cNvSpPr>
            <p:nvPr/>
          </p:nvSpPr>
          <p:spPr bwMode="auto">
            <a:xfrm>
              <a:off x="1459" y="1357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0.8</a:t>
              </a:r>
              <a:endParaRPr lang="en-US" altLang="en-US" sz="2200" b="1"/>
            </a:p>
          </p:txBody>
        </p:sp>
        <p:sp>
          <p:nvSpPr>
            <p:cNvPr id="21653" name="Rectangle 8549"/>
            <p:cNvSpPr>
              <a:spLocks noChangeArrowheads="1"/>
            </p:cNvSpPr>
            <p:nvPr/>
          </p:nvSpPr>
          <p:spPr bwMode="auto">
            <a:xfrm>
              <a:off x="1459" y="1147"/>
              <a:ext cx="1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0.9</a:t>
              </a:r>
              <a:endParaRPr lang="en-US" altLang="en-US" sz="2200" b="1"/>
            </a:p>
          </p:txBody>
        </p:sp>
        <p:sp>
          <p:nvSpPr>
            <p:cNvPr id="21654" name="Rectangle 8550"/>
            <p:cNvSpPr>
              <a:spLocks noChangeArrowheads="1"/>
            </p:cNvSpPr>
            <p:nvPr/>
          </p:nvSpPr>
          <p:spPr bwMode="auto">
            <a:xfrm>
              <a:off x="1530" y="937"/>
              <a:ext cx="9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1</a:t>
              </a:r>
              <a:endParaRPr lang="en-US" altLang="en-US" sz="2200" b="1"/>
            </a:p>
          </p:txBody>
        </p:sp>
        <p:sp>
          <p:nvSpPr>
            <p:cNvPr id="21655" name="Rectangle 8551"/>
            <p:cNvSpPr>
              <a:spLocks noChangeArrowheads="1"/>
            </p:cNvSpPr>
            <p:nvPr/>
          </p:nvSpPr>
          <p:spPr bwMode="auto">
            <a:xfrm>
              <a:off x="1575" y="3172"/>
              <a:ext cx="1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400</a:t>
              </a:r>
              <a:endParaRPr lang="en-US" altLang="en-US" sz="2200" b="1"/>
            </a:p>
          </p:txBody>
        </p:sp>
        <p:sp>
          <p:nvSpPr>
            <p:cNvPr id="21656" name="Rectangle 8552"/>
            <p:cNvSpPr>
              <a:spLocks noChangeArrowheads="1"/>
            </p:cNvSpPr>
            <p:nvPr/>
          </p:nvSpPr>
          <p:spPr bwMode="auto">
            <a:xfrm>
              <a:off x="2280" y="3172"/>
              <a:ext cx="1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500</a:t>
              </a:r>
              <a:endParaRPr lang="en-US" altLang="en-US" sz="2200" b="1"/>
            </a:p>
          </p:txBody>
        </p:sp>
        <p:sp>
          <p:nvSpPr>
            <p:cNvPr id="21657" name="Rectangle 8553"/>
            <p:cNvSpPr>
              <a:spLocks noChangeArrowheads="1"/>
            </p:cNvSpPr>
            <p:nvPr/>
          </p:nvSpPr>
          <p:spPr bwMode="auto">
            <a:xfrm>
              <a:off x="2991" y="3172"/>
              <a:ext cx="1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600</a:t>
              </a:r>
              <a:endParaRPr lang="en-US" altLang="en-US" sz="2200" b="1"/>
            </a:p>
          </p:txBody>
        </p:sp>
        <p:sp>
          <p:nvSpPr>
            <p:cNvPr id="21658" name="Rectangle 8554"/>
            <p:cNvSpPr>
              <a:spLocks noChangeArrowheads="1"/>
            </p:cNvSpPr>
            <p:nvPr/>
          </p:nvSpPr>
          <p:spPr bwMode="auto">
            <a:xfrm>
              <a:off x="3695" y="3172"/>
              <a:ext cx="1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700</a:t>
              </a:r>
              <a:endParaRPr lang="en-US" altLang="en-US" sz="2200" b="1"/>
            </a:p>
          </p:txBody>
        </p:sp>
        <p:sp>
          <p:nvSpPr>
            <p:cNvPr id="21659" name="Rectangle 8555"/>
            <p:cNvSpPr>
              <a:spLocks noChangeArrowheads="1"/>
            </p:cNvSpPr>
            <p:nvPr/>
          </p:nvSpPr>
          <p:spPr bwMode="auto">
            <a:xfrm>
              <a:off x="4400" y="3172"/>
              <a:ext cx="1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800</a:t>
              </a:r>
              <a:endParaRPr lang="en-US" altLang="en-US" sz="2200" b="1"/>
            </a:p>
          </p:txBody>
        </p:sp>
        <p:sp>
          <p:nvSpPr>
            <p:cNvPr id="21660" name="Rectangle 8556"/>
            <p:cNvSpPr>
              <a:spLocks noChangeArrowheads="1"/>
            </p:cNvSpPr>
            <p:nvPr/>
          </p:nvSpPr>
          <p:spPr bwMode="auto">
            <a:xfrm>
              <a:off x="2881" y="3357"/>
              <a:ext cx="73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Wavelength, nm</a:t>
              </a:r>
              <a:endParaRPr lang="en-US" altLang="en-US" sz="2200" b="1"/>
            </a:p>
          </p:txBody>
        </p:sp>
        <p:sp>
          <p:nvSpPr>
            <p:cNvPr id="21661" name="Rectangle 8557"/>
            <p:cNvSpPr>
              <a:spLocks noChangeArrowheads="1"/>
            </p:cNvSpPr>
            <p:nvPr/>
          </p:nvSpPr>
          <p:spPr bwMode="auto">
            <a:xfrm rot="-5400000">
              <a:off x="1101" y="1950"/>
              <a:ext cx="54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FFFF"/>
                  </a:solidFill>
                </a:rPr>
                <a:t>Reflectance</a:t>
              </a:r>
              <a:endParaRPr lang="en-US" altLang="en-US" sz="2200" b="1"/>
            </a:p>
          </p:txBody>
        </p:sp>
        <p:sp>
          <p:nvSpPr>
            <p:cNvPr id="21662" name="Freeform 8558"/>
            <p:cNvSpPr>
              <a:spLocks/>
            </p:cNvSpPr>
            <p:nvPr/>
          </p:nvSpPr>
          <p:spPr bwMode="auto">
            <a:xfrm>
              <a:off x="2881" y="2134"/>
              <a:ext cx="13" cy="13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7 h 13"/>
                <a:gd name="T4" fmla="*/ 6 w 13"/>
                <a:gd name="T5" fmla="*/ 13 h 13"/>
                <a:gd name="T6" fmla="*/ 0 w 13"/>
                <a:gd name="T7" fmla="*/ 7 h 13"/>
                <a:gd name="T8" fmla="*/ 6 w 1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lnTo>
                    <a:pt x="13" y="7"/>
                  </a:lnTo>
                  <a:lnTo>
                    <a:pt x="6" y="13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C00"/>
            </a:solidFill>
            <a:ln w="9525">
              <a:solidFill>
                <a:srgbClr val="FFC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Rectangle 8559"/>
            <p:cNvSpPr>
              <a:spLocks noChangeArrowheads="1"/>
            </p:cNvSpPr>
            <p:nvPr/>
          </p:nvSpPr>
          <p:spPr bwMode="auto">
            <a:xfrm>
              <a:off x="2933" y="2083"/>
              <a:ext cx="49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CC00"/>
                  </a:solidFill>
                </a:rPr>
                <a:t>0 Nitrogen</a:t>
              </a:r>
              <a:endParaRPr lang="en-US" altLang="en-US" sz="2200" b="1"/>
            </a:p>
          </p:txBody>
        </p:sp>
        <p:sp>
          <p:nvSpPr>
            <p:cNvPr id="21664" name="Rectangle 8560"/>
            <p:cNvSpPr>
              <a:spLocks noChangeArrowheads="1"/>
            </p:cNvSpPr>
            <p:nvPr/>
          </p:nvSpPr>
          <p:spPr bwMode="auto">
            <a:xfrm>
              <a:off x="2874" y="2293"/>
              <a:ext cx="33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5" name="Line 8561"/>
            <p:cNvSpPr>
              <a:spLocks noChangeShapeType="1"/>
            </p:cNvSpPr>
            <p:nvPr/>
          </p:nvSpPr>
          <p:spPr bwMode="auto">
            <a:xfrm flipV="1">
              <a:off x="2887" y="2300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Line 8562"/>
            <p:cNvSpPr>
              <a:spLocks noChangeShapeType="1"/>
            </p:cNvSpPr>
            <p:nvPr/>
          </p:nvSpPr>
          <p:spPr bwMode="auto">
            <a:xfrm>
              <a:off x="2887" y="2306"/>
              <a:ext cx="1" cy="6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Line 8563"/>
            <p:cNvSpPr>
              <a:spLocks noChangeShapeType="1"/>
            </p:cNvSpPr>
            <p:nvPr/>
          </p:nvSpPr>
          <p:spPr bwMode="auto">
            <a:xfrm flipH="1">
              <a:off x="2881" y="2306"/>
              <a:ext cx="6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Line 8564"/>
            <p:cNvSpPr>
              <a:spLocks noChangeShapeType="1"/>
            </p:cNvSpPr>
            <p:nvPr/>
          </p:nvSpPr>
          <p:spPr bwMode="auto">
            <a:xfrm>
              <a:off x="2887" y="2306"/>
              <a:ext cx="7" cy="1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Rectangle 8565"/>
            <p:cNvSpPr>
              <a:spLocks noChangeArrowheads="1"/>
            </p:cNvSpPr>
            <p:nvPr/>
          </p:nvSpPr>
          <p:spPr bwMode="auto">
            <a:xfrm>
              <a:off x="2933" y="2249"/>
              <a:ext cx="82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000" b="1">
                  <a:solidFill>
                    <a:srgbClr val="FF6600"/>
                  </a:solidFill>
                </a:rPr>
                <a:t>100 lb Nitrogen/ac</a:t>
              </a:r>
              <a:endParaRPr lang="en-US" altLang="en-US" sz="2200" b="1"/>
            </a:p>
          </p:txBody>
        </p:sp>
        <p:sp>
          <p:nvSpPr>
            <p:cNvPr id="21670" name="Rectangle 8566"/>
            <p:cNvSpPr>
              <a:spLocks noChangeArrowheads="1"/>
            </p:cNvSpPr>
            <p:nvPr/>
          </p:nvSpPr>
          <p:spPr bwMode="auto">
            <a:xfrm>
              <a:off x="1808" y="1249"/>
              <a:ext cx="1958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1" name="Rectangle 8567"/>
            <p:cNvSpPr>
              <a:spLocks noChangeArrowheads="1"/>
            </p:cNvSpPr>
            <p:nvPr/>
          </p:nvSpPr>
          <p:spPr bwMode="auto">
            <a:xfrm>
              <a:off x="1834" y="1262"/>
              <a:ext cx="193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300" b="1">
                  <a:solidFill>
                    <a:srgbClr val="FFFFFF"/>
                  </a:solidFill>
                </a:rPr>
                <a:t>Winter Wheat at Feekes 5 in potted soil</a:t>
              </a:r>
              <a:endParaRPr lang="en-US" altLang="en-US" sz="2200" b="1"/>
            </a:p>
          </p:txBody>
        </p:sp>
        <p:sp>
          <p:nvSpPr>
            <p:cNvPr id="21672" name="Line 8568"/>
            <p:cNvSpPr>
              <a:spLocks noChangeShapeType="1"/>
            </p:cNvSpPr>
            <p:nvPr/>
          </p:nvSpPr>
          <p:spPr bwMode="auto">
            <a:xfrm flipV="1">
              <a:off x="4385" y="1613"/>
              <a:ext cx="0" cy="417"/>
            </a:xfrm>
            <a:prstGeom prst="line">
              <a:avLst/>
            </a:prstGeom>
            <a:noFill/>
            <a:ln w="57150">
              <a:solidFill>
                <a:srgbClr val="FFFFCC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73" name="Line 8569"/>
            <p:cNvSpPr>
              <a:spLocks noChangeShapeType="1"/>
            </p:cNvSpPr>
            <p:nvPr/>
          </p:nvSpPr>
          <p:spPr bwMode="auto">
            <a:xfrm>
              <a:off x="3598" y="2777"/>
              <a:ext cx="0" cy="450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74" name="Line 8570"/>
            <p:cNvSpPr>
              <a:spLocks noChangeShapeType="1"/>
            </p:cNvSpPr>
            <p:nvPr/>
          </p:nvSpPr>
          <p:spPr bwMode="auto">
            <a:xfrm>
              <a:off x="2709" y="2665"/>
              <a:ext cx="8" cy="384"/>
            </a:xfrm>
            <a:prstGeom prst="line">
              <a:avLst/>
            </a:prstGeom>
            <a:noFill/>
            <a:ln w="57150">
              <a:solidFill>
                <a:srgbClr val="00FF0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75" name="Text Box 8571"/>
            <p:cNvSpPr txBox="1">
              <a:spLocks noChangeArrowheads="1"/>
            </p:cNvSpPr>
            <p:nvPr/>
          </p:nvSpPr>
          <p:spPr bwMode="auto">
            <a:xfrm>
              <a:off x="3965" y="2213"/>
              <a:ext cx="889" cy="7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1400">
                  <a:solidFill>
                    <a:schemeClr val="bg1"/>
                  </a:solidFill>
                </a:rPr>
                <a:t>Measure of living plant cell’s ability to reflect infrared light</a:t>
              </a:r>
            </a:p>
          </p:txBody>
        </p:sp>
        <p:sp>
          <p:nvSpPr>
            <p:cNvPr id="21676" name="Text Box 8572"/>
            <p:cNvSpPr txBox="1">
              <a:spLocks noChangeArrowheads="1"/>
            </p:cNvSpPr>
            <p:nvPr/>
          </p:nvSpPr>
          <p:spPr bwMode="auto">
            <a:xfrm>
              <a:off x="2853" y="2407"/>
              <a:ext cx="927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1400">
                  <a:solidFill>
                    <a:schemeClr val="bg1"/>
                  </a:solidFill>
                </a:rPr>
                <a:t>Photosynthetic Potential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70634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mtClean="0"/>
              <a:t>Soil and crop reflectance</a:t>
            </a:r>
          </a:p>
        </p:txBody>
      </p:sp>
      <p:graphicFrame>
        <p:nvGraphicFramePr>
          <p:cNvPr id="30723" name="Object 3"/>
          <p:cNvGraphicFramePr>
            <a:graphicFrameLocks noChangeAspect="1"/>
          </p:cNvGraphicFramePr>
          <p:nvPr/>
        </p:nvGraphicFramePr>
        <p:xfrm>
          <a:off x="838200" y="990600"/>
          <a:ext cx="7239000" cy="494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64" name="Worksheet" r:id="rId4" imgW="8677656" imgH="5934456" progId="Excel.Sheet.8">
                  <p:embed/>
                </p:oleObj>
              </mc:Choice>
              <mc:Fallback>
                <p:oleObj name="Worksheet" r:id="rId4" imgW="8677656" imgH="5934456" progId="Excel.Shee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8200" y="990600"/>
                        <a:ext cx="7239000" cy="494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 cap="sq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4" name="Object 4"/>
          <p:cNvGraphicFramePr>
            <a:graphicFrameLocks noChangeAspect="1"/>
          </p:cNvGraphicFramePr>
          <p:nvPr/>
        </p:nvGraphicFramePr>
        <p:xfrm>
          <a:off x="1576388" y="3581400"/>
          <a:ext cx="37973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65" name="Designer Drawing" r:id="rId6" imgW="7267575" imgH="2809875" progId="Designer.Drawing.7">
                  <p:embed/>
                </p:oleObj>
              </mc:Choice>
              <mc:Fallback>
                <p:oleObj name="Designer Drawing" r:id="rId6" imgW="7267575" imgH="2809875" progId="Designer.Drawing.7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6388" y="3581400"/>
                        <a:ext cx="37973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1308272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746" name="Object 2"/>
          <p:cNvGraphicFramePr>
            <a:graphicFrameLocks/>
          </p:cNvGraphicFramePr>
          <p:nvPr/>
        </p:nvGraphicFramePr>
        <p:xfrm>
          <a:off x="2066925" y="5513388"/>
          <a:ext cx="4479925" cy="322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8" name="Designer Drawing" r:id="rId4" imgW="7448646" imgH="2057400" progId="Designer.Drawing.7">
                  <p:embed/>
                </p:oleObj>
              </mc:Choice>
              <mc:Fallback>
                <p:oleObj name="Designer Drawing" r:id="rId4" imgW="7448646" imgH="2057400" progId="Designer.Drawing.7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6925" y="5513388"/>
                        <a:ext cx="4479925" cy="322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Interfering Inputs:</a:t>
            </a:r>
            <a:br>
              <a:rPr lang="en-US" altLang="en-US" smtClean="0"/>
            </a:br>
            <a:r>
              <a:rPr lang="en-US" altLang="en-US" sz="2400" smtClean="0"/>
              <a:t>Soil Reflectances - Oklahoma</a:t>
            </a:r>
            <a:endParaRPr lang="en-US" altLang="en-US" smtClean="0"/>
          </a:p>
        </p:txBody>
      </p:sp>
      <p:graphicFrame>
        <p:nvGraphicFramePr>
          <p:cNvPr id="31748" name="Object 4"/>
          <p:cNvGraphicFramePr>
            <a:graphicFrameLocks/>
          </p:cNvGraphicFramePr>
          <p:nvPr/>
        </p:nvGraphicFramePr>
        <p:xfrm>
          <a:off x="1219200" y="1219200"/>
          <a:ext cx="6465888" cy="4933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9" name="Chart" r:id="rId6" imgW="8248779" imgH="5743643" progId="Excel.Chart.8">
                  <p:embed followColorScheme="full"/>
                </p:oleObj>
              </mc:Choice>
              <mc:Fallback>
                <p:oleObj name="Chart" r:id="rId6" imgW="8248779" imgH="5743643" progId="Excel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9200" y="1219200"/>
                        <a:ext cx="6465888" cy="4933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49" name="Line 5"/>
          <p:cNvSpPr>
            <a:spLocks noChangeShapeType="1"/>
          </p:cNvSpPr>
          <p:nvPr/>
        </p:nvSpPr>
        <p:spPr bwMode="auto">
          <a:xfrm flipV="1">
            <a:off x="5799138" y="4048125"/>
            <a:ext cx="0" cy="1666875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0" name="Line 6"/>
          <p:cNvSpPr>
            <a:spLocks noChangeShapeType="1"/>
          </p:cNvSpPr>
          <p:nvPr/>
        </p:nvSpPr>
        <p:spPr bwMode="auto">
          <a:xfrm flipV="1">
            <a:off x="6834188" y="4000500"/>
            <a:ext cx="1587" cy="1714500"/>
          </a:xfrm>
          <a:prstGeom prst="line">
            <a:avLst/>
          </a:prstGeom>
          <a:noFill/>
          <a:ln w="57150">
            <a:solidFill>
              <a:srgbClr val="FFFFCC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88672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154" name="Object 2"/>
          <p:cNvGraphicFramePr>
            <a:graphicFrameLocks noChangeAspect="1"/>
          </p:cNvGraphicFramePr>
          <p:nvPr/>
        </p:nvGraphicFramePr>
        <p:xfrm>
          <a:off x="1219200" y="2667000"/>
          <a:ext cx="3338513" cy="320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2" name="VISIO" r:id="rId4" imgW="3324256" imgH="3200400" progId="Visio.Drawing.5">
                  <p:embed/>
                </p:oleObj>
              </mc:Choice>
              <mc:Fallback>
                <p:oleObj name="VISIO" r:id="rId4" imgW="3324256" imgH="3200400" progId="Visio.Drawing.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9200" y="2667000"/>
                        <a:ext cx="3338513" cy="3209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771" name="Object 3"/>
          <p:cNvGraphicFramePr>
            <a:graphicFrameLocks noChangeAspect="1"/>
          </p:cNvGraphicFramePr>
          <p:nvPr/>
        </p:nvGraphicFramePr>
        <p:xfrm>
          <a:off x="350838" y="1627188"/>
          <a:ext cx="4926012" cy="4583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13" name="VISIO" r:id="rId6" imgW="4953600" imgH="4611600" progId="Visio.Drawing.6">
                  <p:embed/>
                </p:oleObj>
              </mc:Choice>
              <mc:Fallback>
                <p:oleObj name="VISIO" r:id="rId6" imgW="4953600" imgH="4611600" progId="Visio.Drawing.6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1627188"/>
                        <a:ext cx="4926012" cy="4583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Irradiance Indices</a:t>
            </a:r>
          </a:p>
        </p:txBody>
      </p:sp>
      <p:sp>
        <p:nvSpPr>
          <p:cNvPr id="49157" name="Text Box 5"/>
          <p:cNvSpPr txBox="1">
            <a:spLocks noChangeArrowheads="1"/>
          </p:cNvSpPr>
          <p:nvPr/>
        </p:nvSpPr>
        <p:spPr bwMode="auto">
          <a:xfrm>
            <a:off x="4191000" y="5029200"/>
            <a:ext cx="3925888" cy="1196975"/>
          </a:xfrm>
          <a:prstGeom prst="rect">
            <a:avLst/>
          </a:prstGeom>
          <a:solidFill>
            <a:srgbClr val="FEC200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Spectral shift in illumination</a:t>
            </a:r>
          </a:p>
          <a:p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prevents use of</a:t>
            </a:r>
          </a:p>
          <a:p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simple irradiance sensing</a:t>
            </a: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4572000" y="2362200"/>
            <a:ext cx="43592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>
                <a:latin typeface="Times New Roman" pitchFamily="18" charset="0"/>
              </a:rPr>
              <a:t>Based on ratios of reflected</a:t>
            </a:r>
          </a:p>
          <a:p>
            <a:r>
              <a:rPr lang="en-US" altLang="en-US" sz="2400">
                <a:latin typeface="Times New Roman" pitchFamily="18" charset="0"/>
              </a:rPr>
              <a:t>Red and NIR intensity</a:t>
            </a:r>
          </a:p>
        </p:txBody>
      </p:sp>
      <p:sp>
        <p:nvSpPr>
          <p:cNvPr id="49159" name="Text Box 7"/>
          <p:cNvSpPr txBox="1">
            <a:spLocks noChangeArrowheads="1"/>
          </p:cNvSpPr>
          <p:nvPr/>
        </p:nvSpPr>
        <p:spPr bwMode="auto">
          <a:xfrm>
            <a:off x="5257800" y="3352800"/>
            <a:ext cx="27686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3200">
                <a:latin typeface="Times New Roman" pitchFamily="18" charset="0"/>
              </a:rPr>
              <a:t>Example Index:</a:t>
            </a:r>
          </a:p>
          <a:p>
            <a:r>
              <a:rPr lang="en-US" altLang="en-US" sz="3200">
                <a:solidFill>
                  <a:srgbClr val="FF3300"/>
                </a:solidFill>
                <a:latin typeface="Times New Roman" pitchFamily="18" charset="0"/>
              </a:rPr>
              <a:t>R</a:t>
            </a:r>
            <a:r>
              <a:rPr lang="en-US" altLang="en-US" sz="3200" baseline="-25000">
                <a:solidFill>
                  <a:srgbClr val="FF3300"/>
                </a:solidFill>
                <a:latin typeface="Times New Roman" pitchFamily="18" charset="0"/>
              </a:rPr>
              <a:t>red</a:t>
            </a:r>
            <a:r>
              <a:rPr lang="en-US" altLang="en-US" sz="3200">
                <a:latin typeface="Times New Roman" pitchFamily="18" charset="0"/>
              </a:rPr>
              <a:t> / </a:t>
            </a:r>
            <a:r>
              <a:rPr lang="en-US" altLang="en-US" sz="3200">
                <a:solidFill>
                  <a:schemeClr val="accent2"/>
                </a:solidFill>
                <a:latin typeface="Times New Roman" pitchFamily="18" charset="0"/>
              </a:rPr>
              <a:t>R</a:t>
            </a:r>
            <a:r>
              <a:rPr lang="en-US" altLang="en-US" sz="3200" baseline="-25000">
                <a:solidFill>
                  <a:schemeClr val="accent2"/>
                </a:solidFill>
                <a:latin typeface="Times New Roman" pitchFamily="18" charset="0"/>
              </a:rPr>
              <a:t>nir</a:t>
            </a:r>
            <a:endParaRPr lang="en-US" altLang="en-US" sz="32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09902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7" grpId="0" animBg="1" autoUpdateAnimBg="0"/>
      <p:bldP spid="49159" grpId="0" autoUpdateAnimBg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178" name="Object 2"/>
          <p:cNvGraphicFramePr>
            <a:graphicFrameLocks noChangeAspect="1"/>
          </p:cNvGraphicFramePr>
          <p:nvPr/>
        </p:nvGraphicFramePr>
        <p:xfrm>
          <a:off x="1143000" y="2743200"/>
          <a:ext cx="3338513" cy="320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2" name="VISIO" r:id="rId4" imgW="3324256" imgH="3200400" progId="Visio.Drawing.5">
                  <p:embed/>
                </p:oleObj>
              </mc:Choice>
              <mc:Fallback>
                <p:oleObj name="VISIO" r:id="rId4" imgW="3324256" imgH="3200400" progId="Visio.Drawing.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2743200"/>
                        <a:ext cx="3338513" cy="3209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795" name="Object 3"/>
          <p:cNvGraphicFramePr>
            <a:graphicFrameLocks noChangeAspect="1"/>
          </p:cNvGraphicFramePr>
          <p:nvPr/>
        </p:nvGraphicFramePr>
        <p:xfrm>
          <a:off x="282575" y="1663700"/>
          <a:ext cx="4926013" cy="4583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3" name="VISIO" r:id="rId6" imgW="4924800" imgH="4582800" progId="Visio.Drawing.5">
                  <p:embed/>
                </p:oleObj>
              </mc:Choice>
              <mc:Fallback>
                <p:oleObj name="VISIO" r:id="rId6" imgW="4924800" imgH="4582800" progId="Visio.Drawing.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575" y="1663700"/>
                        <a:ext cx="4926013" cy="4583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79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Reflectance Indices</a:t>
            </a:r>
          </a:p>
        </p:txBody>
      </p:sp>
      <p:graphicFrame>
        <p:nvGraphicFramePr>
          <p:cNvPr id="33797" name="Object 12"/>
          <p:cNvGraphicFramePr>
            <a:graphicFrameLocks noChangeAspect="1"/>
          </p:cNvGraphicFramePr>
          <p:nvPr>
            <p:ph sz="half" idx="1"/>
          </p:nvPr>
        </p:nvGraphicFramePr>
        <p:xfrm>
          <a:off x="2419350" y="3754438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4" name="Equation" r:id="rId8" imgW="114151" imgH="215619" progId="Equation.3">
                  <p:embed/>
                </p:oleObj>
              </mc:Choice>
              <mc:Fallback>
                <p:oleObj name="Equation" r:id="rId8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9350" y="3754438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798" name="Text Box 5"/>
          <p:cNvSpPr txBox="1">
            <a:spLocks noChangeArrowheads="1"/>
          </p:cNvSpPr>
          <p:nvPr/>
        </p:nvSpPr>
        <p:spPr bwMode="auto">
          <a:xfrm>
            <a:off x="2209800" y="1741488"/>
            <a:ext cx="6591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/>
              <a:t>Based on ratios of Red and NIR Reflectance</a:t>
            </a:r>
          </a:p>
        </p:txBody>
      </p:sp>
      <p:sp>
        <p:nvSpPr>
          <p:cNvPr id="50182" name="Text Box 6"/>
          <p:cNvSpPr txBox="1">
            <a:spLocks noChangeArrowheads="1"/>
          </p:cNvSpPr>
          <p:nvPr/>
        </p:nvSpPr>
        <p:spPr bwMode="auto">
          <a:xfrm>
            <a:off x="4625975" y="2198688"/>
            <a:ext cx="3602038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>
                <a:solidFill>
                  <a:srgbClr val="FF3300"/>
                </a:solidFill>
              </a:rPr>
              <a:t>Red Reflectance:</a:t>
            </a:r>
          </a:p>
          <a:p>
            <a:r>
              <a:rPr lang="en-US" altLang="en-US" sz="2800" b="1">
                <a:solidFill>
                  <a:srgbClr val="FF3300"/>
                </a:solidFill>
                <a:latin typeface="Symbol" pitchFamily="18" charset="2"/>
              </a:rPr>
              <a:t>	r</a:t>
            </a:r>
            <a:r>
              <a:rPr lang="en-US" altLang="en-US" sz="2800" b="1" baseline="-25000">
                <a:solidFill>
                  <a:srgbClr val="FF3300"/>
                </a:solidFill>
              </a:rPr>
              <a:t>red</a:t>
            </a:r>
            <a:r>
              <a:rPr lang="en-US" altLang="en-US" sz="2800" b="1">
                <a:solidFill>
                  <a:srgbClr val="FF3300"/>
                </a:solidFill>
              </a:rPr>
              <a:t> = R</a:t>
            </a:r>
            <a:r>
              <a:rPr lang="en-US" altLang="en-US" sz="2800" b="1" baseline="-25000">
                <a:solidFill>
                  <a:srgbClr val="FF3300"/>
                </a:solidFill>
              </a:rPr>
              <a:t>red</a:t>
            </a:r>
            <a:r>
              <a:rPr lang="en-US" altLang="en-US" sz="2800" b="1">
                <a:solidFill>
                  <a:srgbClr val="FF3300"/>
                </a:solidFill>
              </a:rPr>
              <a:t> / I</a:t>
            </a:r>
            <a:r>
              <a:rPr lang="en-US" altLang="en-US" sz="2800" b="1" baseline="-25000">
                <a:solidFill>
                  <a:srgbClr val="FF3300"/>
                </a:solidFill>
              </a:rPr>
              <a:t>red</a:t>
            </a:r>
            <a:r>
              <a:rPr lang="en-US" altLang="en-US" sz="2800"/>
              <a:t> </a:t>
            </a:r>
          </a:p>
        </p:txBody>
      </p:sp>
      <p:sp>
        <p:nvSpPr>
          <p:cNvPr id="50183" name="Text Box 7"/>
          <p:cNvSpPr txBox="1">
            <a:spLocks noChangeArrowheads="1"/>
          </p:cNvSpPr>
          <p:nvPr/>
        </p:nvSpPr>
        <p:spPr bwMode="auto">
          <a:xfrm>
            <a:off x="4572000" y="5410200"/>
            <a:ext cx="3616325" cy="831850"/>
          </a:xfrm>
          <a:prstGeom prst="rect">
            <a:avLst/>
          </a:prstGeom>
          <a:solidFill>
            <a:srgbClr val="FEC200"/>
          </a:solidFill>
          <a:ln w="9525">
            <a:solidFill>
              <a:schemeClr val="fol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Reflectance is primarily</a:t>
            </a:r>
          </a:p>
          <a:p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a function of target</a:t>
            </a:r>
          </a:p>
        </p:txBody>
      </p:sp>
      <p:sp>
        <p:nvSpPr>
          <p:cNvPr id="50184" name="Text Box 8"/>
          <p:cNvSpPr txBox="1">
            <a:spLocks noChangeArrowheads="1"/>
          </p:cNvSpPr>
          <p:nvPr/>
        </p:nvSpPr>
        <p:spPr bwMode="auto">
          <a:xfrm>
            <a:off x="4616450" y="3198813"/>
            <a:ext cx="3613150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000" b="1">
                <a:solidFill>
                  <a:srgbClr val="0000FF"/>
                </a:solidFill>
              </a:rPr>
              <a:t>NIR Reflectance:</a:t>
            </a:r>
          </a:p>
          <a:p>
            <a:r>
              <a:rPr lang="en-US" altLang="en-US" sz="2800" b="1">
                <a:solidFill>
                  <a:srgbClr val="0000FF"/>
                </a:solidFill>
                <a:latin typeface="Symbol" pitchFamily="18" charset="2"/>
              </a:rPr>
              <a:t>	r</a:t>
            </a:r>
            <a:r>
              <a:rPr lang="en-US" altLang="en-US" sz="2400" b="1" baseline="-25000">
                <a:solidFill>
                  <a:srgbClr val="0000FF"/>
                </a:solidFill>
              </a:rPr>
              <a:t>nir</a:t>
            </a:r>
            <a:r>
              <a:rPr lang="en-US" altLang="en-US" sz="2800" b="1">
                <a:solidFill>
                  <a:srgbClr val="0000FF"/>
                </a:solidFill>
              </a:rPr>
              <a:t> = R</a:t>
            </a:r>
            <a:r>
              <a:rPr lang="en-US" altLang="en-US" sz="2800" b="1" baseline="-25000">
                <a:solidFill>
                  <a:srgbClr val="0000FF"/>
                </a:solidFill>
              </a:rPr>
              <a:t>red</a:t>
            </a:r>
            <a:r>
              <a:rPr lang="en-US" altLang="en-US" sz="2800" b="1">
                <a:solidFill>
                  <a:srgbClr val="0000FF"/>
                </a:solidFill>
              </a:rPr>
              <a:t> / I</a:t>
            </a:r>
            <a:r>
              <a:rPr lang="en-US" altLang="en-US" sz="2800" b="1" baseline="-25000">
                <a:solidFill>
                  <a:srgbClr val="0000FF"/>
                </a:solidFill>
              </a:rPr>
              <a:t>red</a:t>
            </a:r>
            <a:r>
              <a:rPr lang="en-US" altLang="en-US" sz="2800">
                <a:solidFill>
                  <a:srgbClr val="66FFFF"/>
                </a:solidFill>
              </a:rPr>
              <a:t> </a:t>
            </a:r>
          </a:p>
        </p:txBody>
      </p:sp>
      <p:sp>
        <p:nvSpPr>
          <p:cNvPr id="33802" name="Text Box 10"/>
          <p:cNvSpPr txBox="1">
            <a:spLocks noChangeArrowheads="1"/>
          </p:cNvSpPr>
          <p:nvPr/>
        </p:nvSpPr>
        <p:spPr bwMode="auto">
          <a:xfrm>
            <a:off x="3429000" y="4267200"/>
            <a:ext cx="17526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b="1">
                <a:solidFill>
                  <a:srgbClr val="0000FF"/>
                </a:solidFill>
              </a:rPr>
              <a:t>Vegetative Index:</a:t>
            </a:r>
          </a:p>
        </p:txBody>
      </p:sp>
      <p:graphicFrame>
        <p:nvGraphicFramePr>
          <p:cNvPr id="33803" name="Object 14"/>
          <p:cNvGraphicFramePr>
            <a:graphicFrameLocks noChangeAspect="1"/>
          </p:cNvGraphicFramePr>
          <p:nvPr>
            <p:ph sz="half" idx="2"/>
          </p:nvPr>
        </p:nvGraphicFramePr>
        <p:xfrm>
          <a:off x="5181600" y="4138613"/>
          <a:ext cx="3657600" cy="1092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5" name="Equation" r:id="rId10" imgW="1447800" imgH="431800" progId="Equation.3">
                  <p:embed/>
                </p:oleObj>
              </mc:Choice>
              <mc:Fallback>
                <p:oleObj name="Equation" r:id="rId10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1600" y="4138613"/>
                        <a:ext cx="3657600" cy="1092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0023187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82" grpId="0" autoUpdateAnimBg="0"/>
      <p:bldP spid="50183" grpId="0" animBg="1" autoUpdateAnimBg="0"/>
      <p:bldP spid="50184" grpId="0" autoUpdateAnimBg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724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Simple Ratio</a:t>
            </a:r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7162800" cy="4114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Calculated the reflectance values of Red and NIR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Varies from 0 to 1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Measure of leaf area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Can be used as a leaf area index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/>
              <a:t>Related to other agronomic/botanical measures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Biomass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Chlorophyll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Nitrogen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Yield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000" smtClean="0"/>
          </a:p>
        </p:txBody>
      </p:sp>
      <p:graphicFrame>
        <p:nvGraphicFramePr>
          <p:cNvPr id="34820" name="Object 4"/>
          <p:cNvGraphicFramePr>
            <a:graphicFrameLocks noChangeAspect="1"/>
          </p:cNvGraphicFramePr>
          <p:nvPr>
            <p:ph sz="half" idx="2"/>
          </p:nvPr>
        </p:nvGraphicFramePr>
        <p:xfrm>
          <a:off x="5029200" y="457200"/>
          <a:ext cx="3276600" cy="977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7" name="Equation" r:id="rId4" imgW="1447800" imgH="431800" progId="Equation.3">
                  <p:embed/>
                </p:oleObj>
              </mc:Choice>
              <mc:Fallback>
                <p:oleObj name="Equation" r:id="rId4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9200" y="457200"/>
                        <a:ext cx="3276600" cy="977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270873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744538" y="161925"/>
            <a:ext cx="7772400" cy="836613"/>
          </a:xfrm>
        </p:spPr>
        <p:txBody>
          <a:bodyPr/>
          <a:lstStyle/>
          <a:p>
            <a:pPr eaLnBrk="1" hangingPunct="1"/>
            <a:r>
              <a:rPr lang="en-US" altLang="en-US" smtClean="0"/>
              <a:t>NDVI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9488" y="1006475"/>
            <a:ext cx="7772400" cy="4437063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 smtClean="0"/>
              <a:t>Normalized Difference Vegetative Index</a:t>
            </a:r>
          </a:p>
          <a:p>
            <a:pPr eaLnBrk="1" hangingPunct="1"/>
            <a:endParaRPr lang="en-US" altLang="en-US" sz="2400" smtClean="0"/>
          </a:p>
          <a:p>
            <a:pPr eaLnBrk="1" hangingPunct="1"/>
            <a:endParaRPr lang="en-US" altLang="en-US" sz="2400" smtClean="0"/>
          </a:p>
          <a:p>
            <a:pPr eaLnBrk="1" hangingPunct="1"/>
            <a:r>
              <a:rPr lang="en-US" altLang="en-US" sz="2400" smtClean="0"/>
              <a:t>Developed as an irradiance index for remote sensing</a:t>
            </a:r>
          </a:p>
          <a:p>
            <a:pPr eaLnBrk="1" hangingPunct="1"/>
            <a:r>
              <a:rPr lang="en-US" altLang="en-US" sz="2400" smtClean="0"/>
              <a:t>Varies from -1 to 1</a:t>
            </a:r>
          </a:p>
          <a:p>
            <a:pPr lvl="2" eaLnBrk="1" hangingPunct="1"/>
            <a:r>
              <a:rPr lang="en-US" altLang="en-US" sz="1800" smtClean="0"/>
              <a:t>Soil NDVI = -0.05 to .05</a:t>
            </a:r>
          </a:p>
          <a:p>
            <a:pPr lvl="2" eaLnBrk="1" hangingPunct="1"/>
            <a:r>
              <a:rPr lang="en-US" altLang="en-US" sz="1800" smtClean="0"/>
              <a:t>Plant NDVI  = 0.4 to 0.9</a:t>
            </a:r>
          </a:p>
          <a:p>
            <a:pPr lvl="2" eaLnBrk="1" hangingPunct="1"/>
            <a:r>
              <a:rPr lang="en-US" altLang="en-US" sz="1800" smtClean="0"/>
              <a:t>Typical plants with</a:t>
            </a:r>
            <a:br>
              <a:rPr lang="en-US" altLang="en-US" sz="1800" smtClean="0"/>
            </a:br>
            <a:r>
              <a:rPr lang="en-US" altLang="en-US" sz="1800" smtClean="0"/>
              <a:t>  soil background NDVI=0.3-0.8</a:t>
            </a:r>
          </a:p>
          <a:p>
            <a:pPr eaLnBrk="1" hangingPunct="1"/>
            <a:r>
              <a:rPr lang="en-US" altLang="en-US" sz="2400" smtClean="0"/>
              <a:t>NDVI from different sources vary</a:t>
            </a:r>
          </a:p>
          <a:p>
            <a:pPr lvl="1" eaLnBrk="1" hangingPunct="1"/>
            <a:r>
              <a:rPr lang="en-US" altLang="en-US" sz="2000" smtClean="0"/>
              <a:t>Bandwidths for Red, NIR vary</a:t>
            </a:r>
          </a:p>
          <a:p>
            <a:pPr lvl="1" eaLnBrk="1" hangingPunct="1"/>
            <a:r>
              <a:rPr lang="en-US" altLang="en-US" sz="2000" smtClean="0"/>
              <a:t>Irradiance vs. reflectance based</a:t>
            </a:r>
          </a:p>
        </p:txBody>
      </p:sp>
      <p:graphicFrame>
        <p:nvGraphicFramePr>
          <p:cNvPr id="35844" name="Object 4"/>
          <p:cNvGraphicFramePr>
            <a:graphicFrameLocks noChangeAspect="1"/>
          </p:cNvGraphicFramePr>
          <p:nvPr/>
        </p:nvGraphicFramePr>
        <p:xfrm>
          <a:off x="1655763" y="1300163"/>
          <a:ext cx="3051175" cy="1055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1" name="Equation" r:id="rId4" imgW="1352556" imgH="457200" progId="Equation.3">
                  <p:embed/>
                </p:oleObj>
              </mc:Choice>
              <mc:Fallback>
                <p:oleObj name="Equation" r:id="rId4" imgW="1352556" imgH="4572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5763" y="1300163"/>
                        <a:ext cx="3051175" cy="1055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869117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1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5" grpId="0" build="p" autoUpdateAnimBg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FFFF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mtClean="0"/>
              <a:t>Normalized Difference Vegetative Index - </a:t>
            </a:r>
            <a:r>
              <a:rPr lang="en-US" altLang="en-US" i="1" smtClean="0"/>
              <a:t>NDVI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1828800"/>
            <a:ext cx="3810000" cy="44196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000" smtClean="0"/>
              <a:t>Calculated from the red and near-infrared bands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/>
              <a:t>Equivalent to a plant physical examination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000" smtClean="0"/>
              <a:t>Correlated with: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Plant biomass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Crop yield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Plant nitrogen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Plant chlorophyll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Water stress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Plant diseases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smtClean="0"/>
              <a:t>Insect damage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000" smtClean="0"/>
          </a:p>
          <a:p>
            <a:pPr eaLnBrk="1" hangingPunct="1">
              <a:lnSpc>
                <a:spcPct val="90000"/>
              </a:lnSpc>
            </a:pPr>
            <a:endParaRPr lang="en-US" altLang="en-US" smtClean="0"/>
          </a:p>
        </p:txBody>
      </p:sp>
      <p:pic>
        <p:nvPicPr>
          <p:cNvPr id="36868" name="Picture 4" descr="whea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590800"/>
            <a:ext cx="2519363" cy="309880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6894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 build="p" autoUpdateAnimBg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ChangeArrowheads="1"/>
          </p:cNvSpPr>
          <p:nvPr/>
        </p:nvSpPr>
        <p:spPr bwMode="auto">
          <a:xfrm>
            <a:off x="685800" y="381000"/>
            <a:ext cx="6500813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altLang="en-US" sz="4000" b="1" i="1">
                <a:solidFill>
                  <a:schemeClr val="tx2"/>
                </a:solidFill>
              </a:rPr>
              <a:t>GreenSeeker</a:t>
            </a:r>
            <a:r>
              <a:rPr lang="en-US" altLang="en-US" sz="4000" b="1" i="1" baseline="30000">
                <a:solidFill>
                  <a:schemeClr val="tx2"/>
                </a:solidFill>
              </a:rPr>
              <a:t>TM</a:t>
            </a:r>
            <a:r>
              <a:rPr lang="en-US" altLang="en-US" sz="4000" b="1">
                <a:solidFill>
                  <a:schemeClr val="tx2"/>
                </a:solidFill>
              </a:rPr>
              <a:t> Sensor Light Detection and Filtering</a:t>
            </a:r>
          </a:p>
        </p:txBody>
      </p:sp>
      <p:pic>
        <p:nvPicPr>
          <p:cNvPr id="37891" name="Picture 3" descr="sens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7350" y="3079750"/>
            <a:ext cx="1866900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2" name="Group 4"/>
          <p:cNvGrpSpPr>
            <a:grpSpLocks/>
          </p:cNvGrpSpPr>
          <p:nvPr/>
        </p:nvGrpSpPr>
        <p:grpSpPr bwMode="auto">
          <a:xfrm>
            <a:off x="4859338" y="1695450"/>
            <a:ext cx="2576512" cy="3784600"/>
            <a:chOff x="3648" y="1104"/>
            <a:chExt cx="1757" cy="2840"/>
          </a:xfrm>
        </p:grpSpPr>
        <p:grpSp>
          <p:nvGrpSpPr>
            <p:cNvPr id="38142" name="Group 5"/>
            <p:cNvGrpSpPr>
              <a:grpSpLocks/>
            </p:cNvGrpSpPr>
            <p:nvPr/>
          </p:nvGrpSpPr>
          <p:grpSpPr bwMode="auto">
            <a:xfrm>
              <a:off x="3648" y="1106"/>
              <a:ext cx="1604" cy="2838"/>
              <a:chOff x="3648" y="1106"/>
              <a:chExt cx="1604" cy="2838"/>
            </a:xfrm>
          </p:grpSpPr>
          <p:sp>
            <p:nvSpPr>
              <p:cNvPr id="40791" name="Freeform 6"/>
              <p:cNvSpPr>
                <a:spLocks/>
              </p:cNvSpPr>
              <p:nvPr/>
            </p:nvSpPr>
            <p:spPr bwMode="auto">
              <a:xfrm>
                <a:off x="4165" y="1672"/>
                <a:ext cx="756" cy="2169"/>
              </a:xfrm>
              <a:custGeom>
                <a:avLst/>
                <a:gdLst>
                  <a:gd name="T0" fmla="*/ 732 w 756"/>
                  <a:gd name="T1" fmla="*/ 0 h 2169"/>
                  <a:gd name="T2" fmla="*/ 0 w 756"/>
                  <a:gd name="T3" fmla="*/ 2160 h 2169"/>
                  <a:gd name="T4" fmla="*/ 24 w 756"/>
                  <a:gd name="T5" fmla="*/ 2169 h 2169"/>
                  <a:gd name="T6" fmla="*/ 756 w 756"/>
                  <a:gd name="T7" fmla="*/ 9 h 2169"/>
                  <a:gd name="T8" fmla="*/ 732 w 756"/>
                  <a:gd name="T9" fmla="*/ 0 h 2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6" h="2169">
                    <a:moveTo>
                      <a:pt x="732" y="0"/>
                    </a:moveTo>
                    <a:lnTo>
                      <a:pt x="0" y="2160"/>
                    </a:lnTo>
                    <a:lnTo>
                      <a:pt x="24" y="2169"/>
                    </a:lnTo>
                    <a:lnTo>
                      <a:pt x="756" y="9"/>
                    </a:ln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2" name="Freeform 7"/>
              <p:cNvSpPr>
                <a:spLocks/>
              </p:cNvSpPr>
              <p:nvPr/>
            </p:nvSpPr>
            <p:spPr bwMode="auto">
              <a:xfrm>
                <a:off x="4164" y="3721"/>
                <a:ext cx="94" cy="115"/>
              </a:xfrm>
              <a:custGeom>
                <a:avLst/>
                <a:gdLst>
                  <a:gd name="T0" fmla="*/ 94 w 94"/>
                  <a:gd name="T1" fmla="*/ 34 h 115"/>
                  <a:gd name="T2" fmla="*/ 13 w 94"/>
                  <a:gd name="T3" fmla="*/ 115 h 115"/>
                  <a:gd name="T4" fmla="*/ 0 w 94"/>
                  <a:gd name="T5" fmla="*/ 0 h 115"/>
                  <a:gd name="T6" fmla="*/ 30 w 94"/>
                  <a:gd name="T7" fmla="*/ 65 h 115"/>
                  <a:gd name="T8" fmla="*/ 94 w 94"/>
                  <a:gd name="T9" fmla="*/ 34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115">
                    <a:moveTo>
                      <a:pt x="94" y="34"/>
                    </a:moveTo>
                    <a:lnTo>
                      <a:pt x="13" y="115"/>
                    </a:lnTo>
                    <a:lnTo>
                      <a:pt x="0" y="0"/>
                    </a:lnTo>
                    <a:lnTo>
                      <a:pt x="30" y="65"/>
                    </a:lnTo>
                    <a:lnTo>
                      <a:pt x="94" y="34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3" name="Freeform 8"/>
              <p:cNvSpPr>
                <a:spLocks/>
              </p:cNvSpPr>
              <p:nvPr/>
            </p:nvSpPr>
            <p:spPr bwMode="auto">
              <a:xfrm>
                <a:off x="4141" y="3638"/>
                <a:ext cx="185" cy="228"/>
              </a:xfrm>
              <a:custGeom>
                <a:avLst/>
                <a:gdLst>
                  <a:gd name="T0" fmla="*/ 123 w 185"/>
                  <a:gd name="T1" fmla="*/ 130 h 228"/>
                  <a:gd name="T2" fmla="*/ 108 w 185"/>
                  <a:gd name="T3" fmla="*/ 108 h 228"/>
                  <a:gd name="T4" fmla="*/ 27 w 185"/>
                  <a:gd name="T5" fmla="*/ 189 h 228"/>
                  <a:gd name="T6" fmla="*/ 50 w 185"/>
                  <a:gd name="T7" fmla="*/ 197 h 228"/>
                  <a:gd name="T8" fmla="*/ 36 w 185"/>
                  <a:gd name="T9" fmla="*/ 81 h 228"/>
                  <a:gd name="T10" fmla="*/ 11 w 185"/>
                  <a:gd name="T11" fmla="*/ 89 h 228"/>
                  <a:gd name="T12" fmla="*/ 47 w 185"/>
                  <a:gd name="T13" fmla="*/ 166 h 228"/>
                  <a:gd name="T14" fmla="*/ 123 w 185"/>
                  <a:gd name="T15" fmla="*/ 130 h 228"/>
                  <a:gd name="T16" fmla="*/ 185 w 185"/>
                  <a:gd name="T17" fmla="*/ 69 h 228"/>
                  <a:gd name="T18" fmla="*/ 47 w 185"/>
                  <a:gd name="T19" fmla="*/ 136 h 228"/>
                  <a:gd name="T20" fmla="*/ 65 w 185"/>
                  <a:gd name="T21" fmla="*/ 142 h 228"/>
                  <a:gd name="T22" fmla="*/ 0 w 185"/>
                  <a:gd name="T23" fmla="*/ 0 h 228"/>
                  <a:gd name="T24" fmla="*/ 26 w 185"/>
                  <a:gd name="T25" fmla="*/ 228 h 228"/>
                  <a:gd name="T26" fmla="*/ 185 w 185"/>
                  <a:gd name="T27" fmla="*/ 69 h 228"/>
                  <a:gd name="T28" fmla="*/ 123 w 185"/>
                  <a:gd name="T29" fmla="*/ 130 h 2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5" h="228">
                    <a:moveTo>
                      <a:pt x="123" y="130"/>
                    </a:moveTo>
                    <a:lnTo>
                      <a:pt x="108" y="108"/>
                    </a:lnTo>
                    <a:lnTo>
                      <a:pt x="27" y="189"/>
                    </a:lnTo>
                    <a:lnTo>
                      <a:pt x="50" y="197"/>
                    </a:lnTo>
                    <a:lnTo>
                      <a:pt x="36" y="81"/>
                    </a:lnTo>
                    <a:lnTo>
                      <a:pt x="11" y="89"/>
                    </a:lnTo>
                    <a:lnTo>
                      <a:pt x="47" y="166"/>
                    </a:lnTo>
                    <a:lnTo>
                      <a:pt x="123" y="130"/>
                    </a:lnTo>
                    <a:lnTo>
                      <a:pt x="185" y="69"/>
                    </a:lnTo>
                    <a:lnTo>
                      <a:pt x="47" y="136"/>
                    </a:lnTo>
                    <a:lnTo>
                      <a:pt x="65" y="142"/>
                    </a:lnTo>
                    <a:lnTo>
                      <a:pt x="0" y="0"/>
                    </a:lnTo>
                    <a:lnTo>
                      <a:pt x="26" y="228"/>
                    </a:lnTo>
                    <a:lnTo>
                      <a:pt x="185" y="69"/>
                    </a:lnTo>
                    <a:lnTo>
                      <a:pt x="123" y="13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4" name="Rectangle 9"/>
              <p:cNvSpPr>
                <a:spLocks noChangeArrowheads="1"/>
              </p:cNvSpPr>
              <p:nvPr/>
            </p:nvSpPr>
            <p:spPr bwMode="auto">
              <a:xfrm>
                <a:off x="3672" y="1416"/>
                <a:ext cx="801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/>
                  <a:t>Detection of</a:t>
                </a: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40795" name="Rectangle 10"/>
              <p:cNvSpPr>
                <a:spLocks noChangeArrowheads="1"/>
              </p:cNvSpPr>
              <p:nvPr/>
            </p:nvSpPr>
            <p:spPr bwMode="auto">
              <a:xfrm>
                <a:off x="3751" y="1567"/>
                <a:ext cx="623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/>
                  <a:t>Reflected</a:t>
                </a: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40796" name="Rectangle 11"/>
              <p:cNvSpPr>
                <a:spLocks noChangeArrowheads="1"/>
              </p:cNvSpPr>
              <p:nvPr/>
            </p:nvSpPr>
            <p:spPr bwMode="auto">
              <a:xfrm>
                <a:off x="3648" y="1715"/>
                <a:ext cx="853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/>
                  <a:t>NIR and RED</a:t>
                </a: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40797" name="Rectangle 12"/>
              <p:cNvSpPr>
                <a:spLocks noChangeArrowheads="1"/>
              </p:cNvSpPr>
              <p:nvPr/>
            </p:nvSpPr>
            <p:spPr bwMode="auto">
              <a:xfrm>
                <a:off x="3880" y="1865"/>
                <a:ext cx="342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/>
                  <a:t>+Sun</a:t>
                </a: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40798" name="Freeform 13"/>
              <p:cNvSpPr>
                <a:spLocks/>
              </p:cNvSpPr>
              <p:nvPr/>
            </p:nvSpPr>
            <p:spPr bwMode="auto">
              <a:xfrm>
                <a:off x="4055" y="2152"/>
                <a:ext cx="67" cy="1792"/>
              </a:xfrm>
              <a:custGeom>
                <a:avLst/>
                <a:gdLst>
                  <a:gd name="T0" fmla="*/ 67 w 67"/>
                  <a:gd name="T1" fmla="*/ 1792 h 1792"/>
                  <a:gd name="T2" fmla="*/ 27 w 67"/>
                  <a:gd name="T3" fmla="*/ 0 h 1792"/>
                  <a:gd name="T4" fmla="*/ 0 w 67"/>
                  <a:gd name="T5" fmla="*/ 0 h 1792"/>
                  <a:gd name="T6" fmla="*/ 40 w 67"/>
                  <a:gd name="T7" fmla="*/ 1792 h 1792"/>
                  <a:gd name="T8" fmla="*/ 67 w 67"/>
                  <a:gd name="T9" fmla="*/ 1792 h 1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792">
                    <a:moveTo>
                      <a:pt x="67" y="1792"/>
                    </a:moveTo>
                    <a:lnTo>
                      <a:pt x="27" y="0"/>
                    </a:lnTo>
                    <a:lnTo>
                      <a:pt x="0" y="0"/>
                    </a:lnTo>
                    <a:lnTo>
                      <a:pt x="40" y="1792"/>
                    </a:lnTo>
                    <a:lnTo>
                      <a:pt x="67" y="179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9" name="Rectangle 14"/>
              <p:cNvSpPr>
                <a:spLocks noChangeArrowheads="1"/>
              </p:cNvSpPr>
              <p:nvPr/>
            </p:nvSpPr>
            <p:spPr bwMode="auto">
              <a:xfrm>
                <a:off x="4764" y="1106"/>
                <a:ext cx="1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0" name="Rectangle 15"/>
              <p:cNvSpPr>
                <a:spLocks noChangeArrowheads="1"/>
              </p:cNvSpPr>
              <p:nvPr/>
            </p:nvSpPr>
            <p:spPr bwMode="auto">
              <a:xfrm>
                <a:off x="5030" y="1106"/>
                <a:ext cx="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1" name="Rectangle 16"/>
              <p:cNvSpPr>
                <a:spLocks noChangeArrowheads="1"/>
              </p:cNvSpPr>
              <p:nvPr/>
            </p:nvSpPr>
            <p:spPr bwMode="auto">
              <a:xfrm>
                <a:off x="4764" y="1107"/>
                <a:ext cx="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2" name="Rectangle 17"/>
              <p:cNvSpPr>
                <a:spLocks noChangeArrowheads="1"/>
              </p:cNvSpPr>
              <p:nvPr/>
            </p:nvSpPr>
            <p:spPr bwMode="auto">
              <a:xfrm>
                <a:off x="4764" y="1109"/>
                <a:ext cx="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3" name="Rectangle 18"/>
              <p:cNvSpPr>
                <a:spLocks noChangeArrowheads="1"/>
              </p:cNvSpPr>
              <p:nvPr/>
            </p:nvSpPr>
            <p:spPr bwMode="auto">
              <a:xfrm>
                <a:off x="5028" y="1107"/>
                <a:ext cx="3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4" name="Rectangle 19"/>
              <p:cNvSpPr>
                <a:spLocks noChangeArrowheads="1"/>
              </p:cNvSpPr>
              <p:nvPr/>
            </p:nvSpPr>
            <p:spPr bwMode="auto">
              <a:xfrm>
                <a:off x="4764" y="1110"/>
                <a:ext cx="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5" name="Rectangle 20"/>
              <p:cNvSpPr>
                <a:spLocks noChangeArrowheads="1"/>
              </p:cNvSpPr>
              <p:nvPr/>
            </p:nvSpPr>
            <p:spPr bwMode="auto">
              <a:xfrm>
                <a:off x="5027" y="1110"/>
                <a:ext cx="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6" name="Rectangle 21"/>
              <p:cNvSpPr>
                <a:spLocks noChangeArrowheads="1"/>
              </p:cNvSpPr>
              <p:nvPr/>
            </p:nvSpPr>
            <p:spPr bwMode="auto">
              <a:xfrm>
                <a:off x="4764" y="1112"/>
                <a:ext cx="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7" name="Rectangle 22"/>
              <p:cNvSpPr>
                <a:spLocks noChangeArrowheads="1"/>
              </p:cNvSpPr>
              <p:nvPr/>
            </p:nvSpPr>
            <p:spPr bwMode="auto">
              <a:xfrm>
                <a:off x="5025" y="1112"/>
                <a:ext cx="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8" name="Rectangle 23"/>
              <p:cNvSpPr>
                <a:spLocks noChangeArrowheads="1"/>
              </p:cNvSpPr>
              <p:nvPr/>
            </p:nvSpPr>
            <p:spPr bwMode="auto">
              <a:xfrm>
                <a:off x="4764" y="1113"/>
                <a:ext cx="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09" name="Rectangle 24"/>
              <p:cNvSpPr>
                <a:spLocks noChangeArrowheads="1"/>
              </p:cNvSpPr>
              <p:nvPr/>
            </p:nvSpPr>
            <p:spPr bwMode="auto">
              <a:xfrm>
                <a:off x="4770" y="1113"/>
                <a:ext cx="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0" name="Rectangle 25"/>
              <p:cNvSpPr>
                <a:spLocks noChangeArrowheads="1"/>
              </p:cNvSpPr>
              <p:nvPr/>
            </p:nvSpPr>
            <p:spPr bwMode="auto">
              <a:xfrm>
                <a:off x="4764" y="1115"/>
                <a:ext cx="1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1" name="Rectangle 26"/>
              <p:cNvSpPr>
                <a:spLocks noChangeArrowheads="1"/>
              </p:cNvSpPr>
              <p:nvPr/>
            </p:nvSpPr>
            <p:spPr bwMode="auto">
              <a:xfrm>
                <a:off x="4765" y="1115"/>
                <a:ext cx="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2" name="Rectangle 27"/>
              <p:cNvSpPr>
                <a:spLocks noChangeArrowheads="1"/>
              </p:cNvSpPr>
              <p:nvPr/>
            </p:nvSpPr>
            <p:spPr bwMode="auto">
              <a:xfrm>
                <a:off x="5024" y="1113"/>
                <a:ext cx="9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3" name="Rectangle 28"/>
              <p:cNvSpPr>
                <a:spLocks noChangeArrowheads="1"/>
              </p:cNvSpPr>
              <p:nvPr/>
            </p:nvSpPr>
            <p:spPr bwMode="auto">
              <a:xfrm>
                <a:off x="4764" y="1116"/>
                <a:ext cx="1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4" name="Rectangle 29"/>
              <p:cNvSpPr>
                <a:spLocks noChangeArrowheads="1"/>
              </p:cNvSpPr>
              <p:nvPr/>
            </p:nvSpPr>
            <p:spPr bwMode="auto">
              <a:xfrm>
                <a:off x="4764" y="1116"/>
                <a:ext cx="1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5" name="Rectangle 30"/>
              <p:cNvSpPr>
                <a:spLocks noChangeArrowheads="1"/>
              </p:cNvSpPr>
              <p:nvPr/>
            </p:nvSpPr>
            <p:spPr bwMode="auto">
              <a:xfrm>
                <a:off x="5022" y="1116"/>
                <a:ext cx="1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6" name="Rectangle 31"/>
              <p:cNvSpPr>
                <a:spLocks noChangeArrowheads="1"/>
              </p:cNvSpPr>
              <p:nvPr/>
            </p:nvSpPr>
            <p:spPr bwMode="auto">
              <a:xfrm>
                <a:off x="4764" y="1118"/>
                <a:ext cx="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7" name="Rectangle 32"/>
              <p:cNvSpPr>
                <a:spLocks noChangeArrowheads="1"/>
              </p:cNvSpPr>
              <p:nvPr/>
            </p:nvSpPr>
            <p:spPr bwMode="auto">
              <a:xfrm>
                <a:off x="4764" y="1120"/>
                <a:ext cx="1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8" name="Rectangle 33"/>
              <p:cNvSpPr>
                <a:spLocks noChangeArrowheads="1"/>
              </p:cNvSpPr>
              <p:nvPr/>
            </p:nvSpPr>
            <p:spPr bwMode="auto">
              <a:xfrm>
                <a:off x="5021" y="1118"/>
                <a:ext cx="13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19" name="Rectangle 34"/>
              <p:cNvSpPr>
                <a:spLocks noChangeArrowheads="1"/>
              </p:cNvSpPr>
              <p:nvPr/>
            </p:nvSpPr>
            <p:spPr bwMode="auto">
              <a:xfrm>
                <a:off x="4764" y="1121"/>
                <a:ext cx="1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0" name="Rectangle 35"/>
              <p:cNvSpPr>
                <a:spLocks noChangeArrowheads="1"/>
              </p:cNvSpPr>
              <p:nvPr/>
            </p:nvSpPr>
            <p:spPr bwMode="auto">
              <a:xfrm>
                <a:off x="5019" y="1121"/>
                <a:ext cx="1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1" name="Rectangle 36"/>
              <p:cNvSpPr>
                <a:spLocks noChangeArrowheads="1"/>
              </p:cNvSpPr>
              <p:nvPr/>
            </p:nvSpPr>
            <p:spPr bwMode="auto">
              <a:xfrm>
                <a:off x="4764" y="1123"/>
                <a:ext cx="1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2" name="Rectangle 37"/>
              <p:cNvSpPr>
                <a:spLocks noChangeArrowheads="1"/>
              </p:cNvSpPr>
              <p:nvPr/>
            </p:nvSpPr>
            <p:spPr bwMode="auto">
              <a:xfrm>
                <a:off x="5018" y="1123"/>
                <a:ext cx="1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3" name="Rectangle 38"/>
              <p:cNvSpPr>
                <a:spLocks noChangeArrowheads="1"/>
              </p:cNvSpPr>
              <p:nvPr/>
            </p:nvSpPr>
            <p:spPr bwMode="auto">
              <a:xfrm>
                <a:off x="4764" y="1124"/>
                <a:ext cx="1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4" name="Rectangle 39"/>
              <p:cNvSpPr>
                <a:spLocks noChangeArrowheads="1"/>
              </p:cNvSpPr>
              <p:nvPr/>
            </p:nvSpPr>
            <p:spPr bwMode="auto">
              <a:xfrm>
                <a:off x="4764" y="1126"/>
                <a:ext cx="2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5" name="Rectangle 40"/>
              <p:cNvSpPr>
                <a:spLocks noChangeArrowheads="1"/>
              </p:cNvSpPr>
              <p:nvPr/>
            </p:nvSpPr>
            <p:spPr bwMode="auto">
              <a:xfrm>
                <a:off x="5016" y="1124"/>
                <a:ext cx="20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6" name="Rectangle 41"/>
              <p:cNvSpPr>
                <a:spLocks noChangeArrowheads="1"/>
              </p:cNvSpPr>
              <p:nvPr/>
            </p:nvSpPr>
            <p:spPr bwMode="auto">
              <a:xfrm>
                <a:off x="4764" y="1127"/>
                <a:ext cx="2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7" name="Rectangle 42"/>
              <p:cNvSpPr>
                <a:spLocks noChangeArrowheads="1"/>
              </p:cNvSpPr>
              <p:nvPr/>
            </p:nvSpPr>
            <p:spPr bwMode="auto">
              <a:xfrm>
                <a:off x="5015" y="1127"/>
                <a:ext cx="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8" name="Rectangle 43"/>
              <p:cNvSpPr>
                <a:spLocks noChangeArrowheads="1"/>
              </p:cNvSpPr>
              <p:nvPr/>
            </p:nvSpPr>
            <p:spPr bwMode="auto">
              <a:xfrm>
                <a:off x="4764" y="1129"/>
                <a:ext cx="2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29" name="Rectangle 44"/>
              <p:cNvSpPr>
                <a:spLocks noChangeArrowheads="1"/>
              </p:cNvSpPr>
              <p:nvPr/>
            </p:nvSpPr>
            <p:spPr bwMode="auto">
              <a:xfrm>
                <a:off x="5013" y="1129"/>
                <a:ext cx="2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0" name="Rectangle 45"/>
              <p:cNvSpPr>
                <a:spLocks noChangeArrowheads="1"/>
              </p:cNvSpPr>
              <p:nvPr/>
            </p:nvSpPr>
            <p:spPr bwMode="auto">
              <a:xfrm>
                <a:off x="4764" y="1131"/>
                <a:ext cx="2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1" name="Rectangle 46"/>
              <p:cNvSpPr>
                <a:spLocks noChangeArrowheads="1"/>
              </p:cNvSpPr>
              <p:nvPr/>
            </p:nvSpPr>
            <p:spPr bwMode="auto">
              <a:xfrm>
                <a:off x="5013" y="1131"/>
                <a:ext cx="2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2" name="Rectangle 47"/>
              <p:cNvSpPr>
                <a:spLocks noChangeArrowheads="1"/>
              </p:cNvSpPr>
              <p:nvPr/>
            </p:nvSpPr>
            <p:spPr bwMode="auto">
              <a:xfrm>
                <a:off x="4764" y="1132"/>
                <a:ext cx="2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3" name="Rectangle 48"/>
              <p:cNvSpPr>
                <a:spLocks noChangeArrowheads="1"/>
              </p:cNvSpPr>
              <p:nvPr/>
            </p:nvSpPr>
            <p:spPr bwMode="auto">
              <a:xfrm>
                <a:off x="5012" y="1132"/>
                <a:ext cx="2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4" name="Rectangle 49"/>
              <p:cNvSpPr>
                <a:spLocks noChangeArrowheads="1"/>
              </p:cNvSpPr>
              <p:nvPr/>
            </p:nvSpPr>
            <p:spPr bwMode="auto">
              <a:xfrm>
                <a:off x="4764" y="1134"/>
                <a:ext cx="2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5" name="Rectangle 50"/>
              <p:cNvSpPr>
                <a:spLocks noChangeArrowheads="1"/>
              </p:cNvSpPr>
              <p:nvPr/>
            </p:nvSpPr>
            <p:spPr bwMode="auto">
              <a:xfrm>
                <a:off x="5010" y="1134"/>
                <a:ext cx="2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6" name="Rectangle 51"/>
              <p:cNvSpPr>
                <a:spLocks noChangeArrowheads="1"/>
              </p:cNvSpPr>
              <p:nvPr/>
            </p:nvSpPr>
            <p:spPr bwMode="auto">
              <a:xfrm>
                <a:off x="4764" y="1135"/>
                <a:ext cx="3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7" name="Rectangle 52"/>
              <p:cNvSpPr>
                <a:spLocks noChangeArrowheads="1"/>
              </p:cNvSpPr>
              <p:nvPr/>
            </p:nvSpPr>
            <p:spPr bwMode="auto">
              <a:xfrm>
                <a:off x="4764" y="1137"/>
                <a:ext cx="3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8" name="Rectangle 53"/>
              <p:cNvSpPr>
                <a:spLocks noChangeArrowheads="1"/>
              </p:cNvSpPr>
              <p:nvPr/>
            </p:nvSpPr>
            <p:spPr bwMode="auto">
              <a:xfrm>
                <a:off x="5009" y="1135"/>
                <a:ext cx="28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39" name="Rectangle 54"/>
              <p:cNvSpPr>
                <a:spLocks noChangeArrowheads="1"/>
              </p:cNvSpPr>
              <p:nvPr/>
            </p:nvSpPr>
            <p:spPr bwMode="auto">
              <a:xfrm>
                <a:off x="4764" y="1138"/>
                <a:ext cx="3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0" name="Rectangle 55"/>
              <p:cNvSpPr>
                <a:spLocks noChangeArrowheads="1"/>
              </p:cNvSpPr>
              <p:nvPr/>
            </p:nvSpPr>
            <p:spPr bwMode="auto">
              <a:xfrm>
                <a:off x="5007" y="1138"/>
                <a:ext cx="3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1" name="Rectangle 56"/>
              <p:cNvSpPr>
                <a:spLocks noChangeArrowheads="1"/>
              </p:cNvSpPr>
              <p:nvPr/>
            </p:nvSpPr>
            <p:spPr bwMode="auto">
              <a:xfrm>
                <a:off x="4764" y="1140"/>
                <a:ext cx="3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2" name="Rectangle 57"/>
              <p:cNvSpPr>
                <a:spLocks noChangeArrowheads="1"/>
              </p:cNvSpPr>
              <p:nvPr/>
            </p:nvSpPr>
            <p:spPr bwMode="auto">
              <a:xfrm>
                <a:off x="5006" y="1140"/>
                <a:ext cx="3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3" name="Rectangle 58"/>
              <p:cNvSpPr>
                <a:spLocks noChangeArrowheads="1"/>
              </p:cNvSpPr>
              <p:nvPr/>
            </p:nvSpPr>
            <p:spPr bwMode="auto">
              <a:xfrm>
                <a:off x="4764" y="1141"/>
                <a:ext cx="3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4" name="Rectangle 59"/>
              <p:cNvSpPr>
                <a:spLocks noChangeArrowheads="1"/>
              </p:cNvSpPr>
              <p:nvPr/>
            </p:nvSpPr>
            <p:spPr bwMode="auto">
              <a:xfrm>
                <a:off x="4764" y="1143"/>
                <a:ext cx="3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5" name="Rectangle 60"/>
              <p:cNvSpPr>
                <a:spLocks noChangeArrowheads="1"/>
              </p:cNvSpPr>
              <p:nvPr/>
            </p:nvSpPr>
            <p:spPr bwMode="auto">
              <a:xfrm>
                <a:off x="5004" y="1141"/>
                <a:ext cx="35" cy="4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6" name="Rectangle 61"/>
              <p:cNvSpPr>
                <a:spLocks noChangeArrowheads="1"/>
              </p:cNvSpPr>
              <p:nvPr/>
            </p:nvSpPr>
            <p:spPr bwMode="auto">
              <a:xfrm>
                <a:off x="4764" y="1145"/>
                <a:ext cx="3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7" name="Rectangle 62"/>
              <p:cNvSpPr>
                <a:spLocks noChangeArrowheads="1"/>
              </p:cNvSpPr>
              <p:nvPr/>
            </p:nvSpPr>
            <p:spPr bwMode="auto">
              <a:xfrm>
                <a:off x="5003" y="1145"/>
                <a:ext cx="3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8" name="Rectangle 63"/>
              <p:cNvSpPr>
                <a:spLocks noChangeArrowheads="1"/>
              </p:cNvSpPr>
              <p:nvPr/>
            </p:nvSpPr>
            <p:spPr bwMode="auto">
              <a:xfrm>
                <a:off x="4764" y="1146"/>
                <a:ext cx="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49" name="Rectangle 64"/>
              <p:cNvSpPr>
                <a:spLocks noChangeArrowheads="1"/>
              </p:cNvSpPr>
              <p:nvPr/>
            </p:nvSpPr>
            <p:spPr bwMode="auto">
              <a:xfrm>
                <a:off x="4764" y="1148"/>
                <a:ext cx="4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0" name="Rectangle 65"/>
              <p:cNvSpPr>
                <a:spLocks noChangeArrowheads="1"/>
              </p:cNvSpPr>
              <p:nvPr/>
            </p:nvSpPr>
            <p:spPr bwMode="auto">
              <a:xfrm>
                <a:off x="5001" y="1146"/>
                <a:ext cx="39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1" name="Rectangle 66"/>
              <p:cNvSpPr>
                <a:spLocks noChangeArrowheads="1"/>
              </p:cNvSpPr>
              <p:nvPr/>
            </p:nvSpPr>
            <p:spPr bwMode="auto">
              <a:xfrm>
                <a:off x="4764" y="1149"/>
                <a:ext cx="4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2" name="Rectangle 67"/>
              <p:cNvSpPr>
                <a:spLocks noChangeArrowheads="1"/>
              </p:cNvSpPr>
              <p:nvPr/>
            </p:nvSpPr>
            <p:spPr bwMode="auto">
              <a:xfrm>
                <a:off x="5000" y="1149"/>
                <a:ext cx="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3" name="Rectangle 68"/>
              <p:cNvSpPr>
                <a:spLocks noChangeArrowheads="1"/>
              </p:cNvSpPr>
              <p:nvPr/>
            </p:nvSpPr>
            <p:spPr bwMode="auto">
              <a:xfrm>
                <a:off x="4764" y="1151"/>
                <a:ext cx="4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4" name="Rectangle 69"/>
              <p:cNvSpPr>
                <a:spLocks noChangeArrowheads="1"/>
              </p:cNvSpPr>
              <p:nvPr/>
            </p:nvSpPr>
            <p:spPr bwMode="auto">
              <a:xfrm>
                <a:off x="4998" y="1151"/>
                <a:ext cx="4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5" name="Rectangle 70"/>
              <p:cNvSpPr>
                <a:spLocks noChangeArrowheads="1"/>
              </p:cNvSpPr>
              <p:nvPr/>
            </p:nvSpPr>
            <p:spPr bwMode="auto">
              <a:xfrm>
                <a:off x="4764" y="1152"/>
                <a:ext cx="4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6" name="Rectangle 71"/>
              <p:cNvSpPr>
                <a:spLocks noChangeArrowheads="1"/>
              </p:cNvSpPr>
              <p:nvPr/>
            </p:nvSpPr>
            <p:spPr bwMode="auto">
              <a:xfrm>
                <a:off x="4764" y="1154"/>
                <a:ext cx="4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7" name="Rectangle 72"/>
              <p:cNvSpPr>
                <a:spLocks noChangeArrowheads="1"/>
              </p:cNvSpPr>
              <p:nvPr/>
            </p:nvSpPr>
            <p:spPr bwMode="auto">
              <a:xfrm>
                <a:off x="4997" y="1152"/>
                <a:ext cx="45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8" name="Rectangle 73"/>
              <p:cNvSpPr>
                <a:spLocks noChangeArrowheads="1"/>
              </p:cNvSpPr>
              <p:nvPr/>
            </p:nvSpPr>
            <p:spPr bwMode="auto">
              <a:xfrm>
                <a:off x="4997" y="1152"/>
                <a:ext cx="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59" name="Rectangle 74"/>
              <p:cNvSpPr>
                <a:spLocks noChangeArrowheads="1"/>
              </p:cNvSpPr>
              <p:nvPr/>
            </p:nvSpPr>
            <p:spPr bwMode="auto">
              <a:xfrm>
                <a:off x="4997" y="1154"/>
                <a:ext cx="1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0" name="Rectangle 75"/>
              <p:cNvSpPr>
                <a:spLocks noChangeArrowheads="1"/>
              </p:cNvSpPr>
              <p:nvPr/>
            </p:nvSpPr>
            <p:spPr bwMode="auto">
              <a:xfrm>
                <a:off x="4764" y="1155"/>
                <a:ext cx="4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1" name="Rectangle 76"/>
              <p:cNvSpPr>
                <a:spLocks noChangeArrowheads="1"/>
              </p:cNvSpPr>
              <p:nvPr/>
            </p:nvSpPr>
            <p:spPr bwMode="auto">
              <a:xfrm>
                <a:off x="4995" y="1155"/>
                <a:ext cx="4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2" name="Rectangle 77"/>
              <p:cNvSpPr>
                <a:spLocks noChangeArrowheads="1"/>
              </p:cNvSpPr>
              <p:nvPr/>
            </p:nvSpPr>
            <p:spPr bwMode="auto">
              <a:xfrm>
                <a:off x="4995" y="1155"/>
                <a:ext cx="2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3" name="Rectangle 78"/>
              <p:cNvSpPr>
                <a:spLocks noChangeArrowheads="1"/>
              </p:cNvSpPr>
              <p:nvPr/>
            </p:nvSpPr>
            <p:spPr bwMode="auto">
              <a:xfrm>
                <a:off x="4764" y="1157"/>
                <a:ext cx="5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4" name="Rectangle 79"/>
              <p:cNvSpPr>
                <a:spLocks noChangeArrowheads="1"/>
              </p:cNvSpPr>
              <p:nvPr/>
            </p:nvSpPr>
            <p:spPr bwMode="auto">
              <a:xfrm>
                <a:off x="4764" y="1159"/>
                <a:ext cx="5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5" name="Rectangle 80"/>
              <p:cNvSpPr>
                <a:spLocks noChangeArrowheads="1"/>
              </p:cNvSpPr>
              <p:nvPr/>
            </p:nvSpPr>
            <p:spPr bwMode="auto">
              <a:xfrm>
                <a:off x="4994" y="1157"/>
                <a:ext cx="48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6" name="Rectangle 81"/>
              <p:cNvSpPr>
                <a:spLocks noChangeArrowheads="1"/>
              </p:cNvSpPr>
              <p:nvPr/>
            </p:nvSpPr>
            <p:spPr bwMode="auto">
              <a:xfrm>
                <a:off x="4994" y="1157"/>
                <a:ext cx="3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7" name="Rectangle 82"/>
              <p:cNvSpPr>
                <a:spLocks noChangeArrowheads="1"/>
              </p:cNvSpPr>
              <p:nvPr/>
            </p:nvSpPr>
            <p:spPr bwMode="auto">
              <a:xfrm>
                <a:off x="4994" y="1159"/>
                <a:ext cx="3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8" name="Rectangle 83"/>
              <p:cNvSpPr>
                <a:spLocks noChangeArrowheads="1"/>
              </p:cNvSpPr>
              <p:nvPr/>
            </p:nvSpPr>
            <p:spPr bwMode="auto">
              <a:xfrm>
                <a:off x="4764" y="1160"/>
                <a:ext cx="5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69" name="Rectangle 84"/>
              <p:cNvSpPr>
                <a:spLocks noChangeArrowheads="1"/>
              </p:cNvSpPr>
              <p:nvPr/>
            </p:nvSpPr>
            <p:spPr bwMode="auto">
              <a:xfrm>
                <a:off x="4992" y="1160"/>
                <a:ext cx="5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0" name="Rectangle 85"/>
              <p:cNvSpPr>
                <a:spLocks noChangeArrowheads="1"/>
              </p:cNvSpPr>
              <p:nvPr/>
            </p:nvSpPr>
            <p:spPr bwMode="auto">
              <a:xfrm>
                <a:off x="4992" y="1160"/>
                <a:ext cx="4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1" name="Rectangle 86"/>
              <p:cNvSpPr>
                <a:spLocks noChangeArrowheads="1"/>
              </p:cNvSpPr>
              <p:nvPr/>
            </p:nvSpPr>
            <p:spPr bwMode="auto">
              <a:xfrm>
                <a:off x="4764" y="1162"/>
                <a:ext cx="5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2" name="Rectangle 87"/>
              <p:cNvSpPr>
                <a:spLocks noChangeArrowheads="1"/>
              </p:cNvSpPr>
              <p:nvPr/>
            </p:nvSpPr>
            <p:spPr bwMode="auto">
              <a:xfrm>
                <a:off x="4991" y="1162"/>
                <a:ext cx="5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3" name="Rectangle 88"/>
              <p:cNvSpPr>
                <a:spLocks noChangeArrowheads="1"/>
              </p:cNvSpPr>
              <p:nvPr/>
            </p:nvSpPr>
            <p:spPr bwMode="auto">
              <a:xfrm>
                <a:off x="4991" y="1162"/>
                <a:ext cx="4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4" name="Rectangle 89"/>
              <p:cNvSpPr>
                <a:spLocks noChangeArrowheads="1"/>
              </p:cNvSpPr>
              <p:nvPr/>
            </p:nvSpPr>
            <p:spPr bwMode="auto">
              <a:xfrm>
                <a:off x="4764" y="1163"/>
                <a:ext cx="5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5" name="Rectangle 90"/>
              <p:cNvSpPr>
                <a:spLocks noChangeArrowheads="1"/>
              </p:cNvSpPr>
              <p:nvPr/>
            </p:nvSpPr>
            <p:spPr bwMode="auto">
              <a:xfrm>
                <a:off x="4815" y="1163"/>
                <a:ext cx="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6" name="Rectangle 91"/>
              <p:cNvSpPr>
                <a:spLocks noChangeArrowheads="1"/>
              </p:cNvSpPr>
              <p:nvPr/>
            </p:nvSpPr>
            <p:spPr bwMode="auto">
              <a:xfrm>
                <a:off x="4764" y="1165"/>
                <a:ext cx="5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7" name="Rectangle 92"/>
              <p:cNvSpPr>
                <a:spLocks noChangeArrowheads="1"/>
              </p:cNvSpPr>
              <p:nvPr/>
            </p:nvSpPr>
            <p:spPr bwMode="auto">
              <a:xfrm>
                <a:off x="4810" y="1165"/>
                <a:ext cx="1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8" name="Rectangle 93"/>
              <p:cNvSpPr>
                <a:spLocks noChangeArrowheads="1"/>
              </p:cNvSpPr>
              <p:nvPr/>
            </p:nvSpPr>
            <p:spPr bwMode="auto">
              <a:xfrm>
                <a:off x="4989" y="1163"/>
                <a:ext cx="54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79" name="Rectangle 94"/>
              <p:cNvSpPr>
                <a:spLocks noChangeArrowheads="1"/>
              </p:cNvSpPr>
              <p:nvPr/>
            </p:nvSpPr>
            <p:spPr bwMode="auto">
              <a:xfrm>
                <a:off x="4989" y="1163"/>
                <a:ext cx="5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0" name="Rectangle 95"/>
              <p:cNvSpPr>
                <a:spLocks noChangeArrowheads="1"/>
              </p:cNvSpPr>
              <p:nvPr/>
            </p:nvSpPr>
            <p:spPr bwMode="auto">
              <a:xfrm>
                <a:off x="4764" y="1166"/>
                <a:ext cx="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1" name="Rectangle 96"/>
              <p:cNvSpPr>
                <a:spLocks noChangeArrowheads="1"/>
              </p:cNvSpPr>
              <p:nvPr/>
            </p:nvSpPr>
            <p:spPr bwMode="auto">
              <a:xfrm>
                <a:off x="4804" y="1166"/>
                <a:ext cx="2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2" name="Rectangle 97"/>
              <p:cNvSpPr>
                <a:spLocks noChangeArrowheads="1"/>
              </p:cNvSpPr>
              <p:nvPr/>
            </p:nvSpPr>
            <p:spPr bwMode="auto">
              <a:xfrm>
                <a:off x="4988" y="1166"/>
                <a:ext cx="5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3" name="Rectangle 98"/>
              <p:cNvSpPr>
                <a:spLocks noChangeArrowheads="1"/>
              </p:cNvSpPr>
              <p:nvPr/>
            </p:nvSpPr>
            <p:spPr bwMode="auto">
              <a:xfrm>
                <a:off x="4764" y="1168"/>
                <a:ext cx="6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4" name="Rectangle 99"/>
              <p:cNvSpPr>
                <a:spLocks noChangeArrowheads="1"/>
              </p:cNvSpPr>
              <p:nvPr/>
            </p:nvSpPr>
            <p:spPr bwMode="auto">
              <a:xfrm>
                <a:off x="4801" y="1168"/>
                <a:ext cx="2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5" name="Rectangle 100"/>
              <p:cNvSpPr>
                <a:spLocks noChangeArrowheads="1"/>
              </p:cNvSpPr>
              <p:nvPr/>
            </p:nvSpPr>
            <p:spPr bwMode="auto">
              <a:xfrm>
                <a:off x="4764" y="1169"/>
                <a:ext cx="6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6" name="Rectangle 101"/>
              <p:cNvSpPr>
                <a:spLocks noChangeArrowheads="1"/>
              </p:cNvSpPr>
              <p:nvPr/>
            </p:nvSpPr>
            <p:spPr bwMode="auto">
              <a:xfrm>
                <a:off x="4797" y="1169"/>
                <a:ext cx="3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7" name="Rectangle 102"/>
              <p:cNvSpPr>
                <a:spLocks noChangeArrowheads="1"/>
              </p:cNvSpPr>
              <p:nvPr/>
            </p:nvSpPr>
            <p:spPr bwMode="auto">
              <a:xfrm>
                <a:off x="4986" y="1168"/>
                <a:ext cx="59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8" name="Rectangle 103"/>
              <p:cNvSpPr>
                <a:spLocks noChangeArrowheads="1"/>
              </p:cNvSpPr>
              <p:nvPr/>
            </p:nvSpPr>
            <p:spPr bwMode="auto">
              <a:xfrm>
                <a:off x="4764" y="1171"/>
                <a:ext cx="6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89" name="Rectangle 104"/>
              <p:cNvSpPr>
                <a:spLocks noChangeArrowheads="1"/>
              </p:cNvSpPr>
              <p:nvPr/>
            </p:nvSpPr>
            <p:spPr bwMode="auto">
              <a:xfrm>
                <a:off x="4792" y="1171"/>
                <a:ext cx="3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0" name="Rectangle 105"/>
              <p:cNvSpPr>
                <a:spLocks noChangeArrowheads="1"/>
              </p:cNvSpPr>
              <p:nvPr/>
            </p:nvSpPr>
            <p:spPr bwMode="auto">
              <a:xfrm>
                <a:off x="4985" y="1171"/>
                <a:ext cx="6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1" name="Rectangle 106"/>
              <p:cNvSpPr>
                <a:spLocks noChangeArrowheads="1"/>
              </p:cNvSpPr>
              <p:nvPr/>
            </p:nvSpPr>
            <p:spPr bwMode="auto">
              <a:xfrm>
                <a:off x="4764" y="1173"/>
                <a:ext cx="6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2" name="Rectangle 107"/>
              <p:cNvSpPr>
                <a:spLocks noChangeArrowheads="1"/>
              </p:cNvSpPr>
              <p:nvPr/>
            </p:nvSpPr>
            <p:spPr bwMode="auto">
              <a:xfrm>
                <a:off x="4788" y="1173"/>
                <a:ext cx="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3" name="Rectangle 108"/>
              <p:cNvSpPr>
                <a:spLocks noChangeArrowheads="1"/>
              </p:cNvSpPr>
              <p:nvPr/>
            </p:nvSpPr>
            <p:spPr bwMode="auto">
              <a:xfrm>
                <a:off x="4983" y="1173"/>
                <a:ext cx="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4" name="Rectangle 109"/>
              <p:cNvSpPr>
                <a:spLocks noChangeArrowheads="1"/>
              </p:cNvSpPr>
              <p:nvPr/>
            </p:nvSpPr>
            <p:spPr bwMode="auto">
              <a:xfrm>
                <a:off x="4764" y="1174"/>
                <a:ext cx="6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5" name="Rectangle 110"/>
              <p:cNvSpPr>
                <a:spLocks noChangeArrowheads="1"/>
              </p:cNvSpPr>
              <p:nvPr/>
            </p:nvSpPr>
            <p:spPr bwMode="auto">
              <a:xfrm>
                <a:off x="4785" y="1174"/>
                <a:ext cx="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6" name="Rectangle 111"/>
              <p:cNvSpPr>
                <a:spLocks noChangeArrowheads="1"/>
              </p:cNvSpPr>
              <p:nvPr/>
            </p:nvSpPr>
            <p:spPr bwMode="auto">
              <a:xfrm>
                <a:off x="4764" y="1176"/>
                <a:ext cx="6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7" name="Rectangle 112"/>
              <p:cNvSpPr>
                <a:spLocks noChangeArrowheads="1"/>
              </p:cNvSpPr>
              <p:nvPr/>
            </p:nvSpPr>
            <p:spPr bwMode="auto">
              <a:xfrm>
                <a:off x="4780" y="1176"/>
                <a:ext cx="5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8" name="Rectangle 113"/>
              <p:cNvSpPr>
                <a:spLocks noChangeArrowheads="1"/>
              </p:cNvSpPr>
              <p:nvPr/>
            </p:nvSpPr>
            <p:spPr bwMode="auto">
              <a:xfrm>
                <a:off x="4982" y="1174"/>
                <a:ext cx="6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899" name="Rectangle 114"/>
              <p:cNvSpPr>
                <a:spLocks noChangeArrowheads="1"/>
              </p:cNvSpPr>
              <p:nvPr/>
            </p:nvSpPr>
            <p:spPr bwMode="auto">
              <a:xfrm>
                <a:off x="4764" y="1177"/>
                <a:ext cx="7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0" name="Rectangle 115"/>
              <p:cNvSpPr>
                <a:spLocks noChangeArrowheads="1"/>
              </p:cNvSpPr>
              <p:nvPr/>
            </p:nvSpPr>
            <p:spPr bwMode="auto">
              <a:xfrm>
                <a:off x="4777" y="1177"/>
                <a:ext cx="5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1" name="Rectangle 116"/>
              <p:cNvSpPr>
                <a:spLocks noChangeArrowheads="1"/>
              </p:cNvSpPr>
              <p:nvPr/>
            </p:nvSpPr>
            <p:spPr bwMode="auto">
              <a:xfrm>
                <a:off x="4980" y="1177"/>
                <a:ext cx="6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2" name="Rectangle 117"/>
              <p:cNvSpPr>
                <a:spLocks noChangeArrowheads="1"/>
              </p:cNvSpPr>
              <p:nvPr/>
            </p:nvSpPr>
            <p:spPr bwMode="auto">
              <a:xfrm>
                <a:off x="4764" y="1179"/>
                <a:ext cx="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3" name="Rectangle 118"/>
              <p:cNvSpPr>
                <a:spLocks noChangeArrowheads="1"/>
              </p:cNvSpPr>
              <p:nvPr/>
            </p:nvSpPr>
            <p:spPr bwMode="auto">
              <a:xfrm>
                <a:off x="4774" y="1179"/>
                <a:ext cx="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4" name="Rectangle 119"/>
              <p:cNvSpPr>
                <a:spLocks noChangeArrowheads="1"/>
              </p:cNvSpPr>
              <p:nvPr/>
            </p:nvSpPr>
            <p:spPr bwMode="auto">
              <a:xfrm>
                <a:off x="4979" y="1179"/>
                <a:ext cx="6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5" name="Rectangle 120"/>
              <p:cNvSpPr>
                <a:spLocks noChangeArrowheads="1"/>
              </p:cNvSpPr>
              <p:nvPr/>
            </p:nvSpPr>
            <p:spPr bwMode="auto">
              <a:xfrm>
                <a:off x="4764" y="1180"/>
                <a:ext cx="7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6" name="Rectangle 121"/>
              <p:cNvSpPr>
                <a:spLocks noChangeArrowheads="1"/>
              </p:cNvSpPr>
              <p:nvPr/>
            </p:nvSpPr>
            <p:spPr bwMode="auto">
              <a:xfrm>
                <a:off x="4770" y="1180"/>
                <a:ext cx="6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7" name="Rectangle 122"/>
              <p:cNvSpPr>
                <a:spLocks noChangeArrowheads="1"/>
              </p:cNvSpPr>
              <p:nvPr/>
            </p:nvSpPr>
            <p:spPr bwMode="auto">
              <a:xfrm>
                <a:off x="4979" y="1180"/>
                <a:ext cx="6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8" name="Rectangle 123"/>
              <p:cNvSpPr>
                <a:spLocks noChangeArrowheads="1"/>
              </p:cNvSpPr>
              <p:nvPr/>
            </p:nvSpPr>
            <p:spPr bwMode="auto">
              <a:xfrm>
                <a:off x="4764" y="1182"/>
                <a:ext cx="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09" name="Rectangle 124"/>
              <p:cNvSpPr>
                <a:spLocks noChangeArrowheads="1"/>
              </p:cNvSpPr>
              <p:nvPr/>
            </p:nvSpPr>
            <p:spPr bwMode="auto">
              <a:xfrm>
                <a:off x="4767" y="1182"/>
                <a:ext cx="7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0" name="Rectangle 125"/>
              <p:cNvSpPr>
                <a:spLocks noChangeArrowheads="1"/>
              </p:cNvSpPr>
              <p:nvPr/>
            </p:nvSpPr>
            <p:spPr bwMode="auto">
              <a:xfrm>
                <a:off x="4977" y="1182"/>
                <a:ext cx="7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1" name="Rectangle 126"/>
              <p:cNvSpPr>
                <a:spLocks noChangeArrowheads="1"/>
              </p:cNvSpPr>
              <p:nvPr/>
            </p:nvSpPr>
            <p:spPr bwMode="auto">
              <a:xfrm>
                <a:off x="4764" y="1184"/>
                <a:ext cx="7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2" name="Rectangle 127"/>
              <p:cNvSpPr>
                <a:spLocks noChangeArrowheads="1"/>
              </p:cNvSpPr>
              <p:nvPr/>
            </p:nvSpPr>
            <p:spPr bwMode="auto">
              <a:xfrm>
                <a:off x="4764" y="1184"/>
                <a:ext cx="7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3" name="Rectangle 128"/>
              <p:cNvSpPr>
                <a:spLocks noChangeArrowheads="1"/>
              </p:cNvSpPr>
              <p:nvPr/>
            </p:nvSpPr>
            <p:spPr bwMode="auto">
              <a:xfrm>
                <a:off x="4976" y="1184"/>
                <a:ext cx="7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4" name="Rectangle 129"/>
              <p:cNvSpPr>
                <a:spLocks noChangeArrowheads="1"/>
              </p:cNvSpPr>
              <p:nvPr/>
            </p:nvSpPr>
            <p:spPr bwMode="auto">
              <a:xfrm>
                <a:off x="4764" y="1185"/>
                <a:ext cx="7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5" name="Rectangle 130"/>
              <p:cNvSpPr>
                <a:spLocks noChangeArrowheads="1"/>
              </p:cNvSpPr>
              <p:nvPr/>
            </p:nvSpPr>
            <p:spPr bwMode="auto">
              <a:xfrm>
                <a:off x="4764" y="1185"/>
                <a:ext cx="7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6" name="Rectangle 131"/>
              <p:cNvSpPr>
                <a:spLocks noChangeArrowheads="1"/>
              </p:cNvSpPr>
              <p:nvPr/>
            </p:nvSpPr>
            <p:spPr bwMode="auto">
              <a:xfrm>
                <a:off x="4764" y="1187"/>
                <a:ext cx="7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7" name="Rectangle 132"/>
              <p:cNvSpPr>
                <a:spLocks noChangeArrowheads="1"/>
              </p:cNvSpPr>
              <p:nvPr/>
            </p:nvSpPr>
            <p:spPr bwMode="auto">
              <a:xfrm>
                <a:off x="4974" y="1185"/>
                <a:ext cx="7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8" name="Rectangle 133"/>
              <p:cNvSpPr>
                <a:spLocks noChangeArrowheads="1"/>
              </p:cNvSpPr>
              <p:nvPr/>
            </p:nvSpPr>
            <p:spPr bwMode="auto">
              <a:xfrm>
                <a:off x="4764" y="1188"/>
                <a:ext cx="8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19" name="Rectangle 134"/>
              <p:cNvSpPr>
                <a:spLocks noChangeArrowheads="1"/>
              </p:cNvSpPr>
              <p:nvPr/>
            </p:nvSpPr>
            <p:spPr bwMode="auto">
              <a:xfrm>
                <a:off x="4973" y="1188"/>
                <a:ext cx="7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0" name="Rectangle 135"/>
              <p:cNvSpPr>
                <a:spLocks noChangeArrowheads="1"/>
              </p:cNvSpPr>
              <p:nvPr/>
            </p:nvSpPr>
            <p:spPr bwMode="auto">
              <a:xfrm>
                <a:off x="4764" y="1190"/>
                <a:ext cx="8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1" name="Rectangle 136"/>
              <p:cNvSpPr>
                <a:spLocks noChangeArrowheads="1"/>
              </p:cNvSpPr>
              <p:nvPr/>
            </p:nvSpPr>
            <p:spPr bwMode="auto">
              <a:xfrm>
                <a:off x="4971" y="1190"/>
                <a:ext cx="7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2" name="Rectangle 137"/>
              <p:cNvSpPr>
                <a:spLocks noChangeArrowheads="1"/>
              </p:cNvSpPr>
              <p:nvPr/>
            </p:nvSpPr>
            <p:spPr bwMode="auto">
              <a:xfrm>
                <a:off x="4764" y="1191"/>
                <a:ext cx="8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3" name="Rectangle 138"/>
              <p:cNvSpPr>
                <a:spLocks noChangeArrowheads="1"/>
              </p:cNvSpPr>
              <p:nvPr/>
            </p:nvSpPr>
            <p:spPr bwMode="auto">
              <a:xfrm>
                <a:off x="4764" y="1193"/>
                <a:ext cx="8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4" name="Rectangle 139"/>
              <p:cNvSpPr>
                <a:spLocks noChangeArrowheads="1"/>
              </p:cNvSpPr>
              <p:nvPr/>
            </p:nvSpPr>
            <p:spPr bwMode="auto">
              <a:xfrm>
                <a:off x="4970" y="1191"/>
                <a:ext cx="79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5" name="Rectangle 140"/>
              <p:cNvSpPr>
                <a:spLocks noChangeArrowheads="1"/>
              </p:cNvSpPr>
              <p:nvPr/>
            </p:nvSpPr>
            <p:spPr bwMode="auto">
              <a:xfrm>
                <a:off x="4764" y="1194"/>
                <a:ext cx="8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6" name="Rectangle 141"/>
              <p:cNvSpPr>
                <a:spLocks noChangeArrowheads="1"/>
              </p:cNvSpPr>
              <p:nvPr/>
            </p:nvSpPr>
            <p:spPr bwMode="auto">
              <a:xfrm>
                <a:off x="4968" y="1194"/>
                <a:ext cx="8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7" name="Rectangle 142"/>
              <p:cNvSpPr>
                <a:spLocks noChangeArrowheads="1"/>
              </p:cNvSpPr>
              <p:nvPr/>
            </p:nvSpPr>
            <p:spPr bwMode="auto">
              <a:xfrm>
                <a:off x="4764" y="1196"/>
                <a:ext cx="8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8" name="Rectangle 143"/>
              <p:cNvSpPr>
                <a:spLocks noChangeArrowheads="1"/>
              </p:cNvSpPr>
              <p:nvPr/>
            </p:nvSpPr>
            <p:spPr bwMode="auto">
              <a:xfrm>
                <a:off x="4764" y="1198"/>
                <a:ext cx="9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29" name="Rectangle 144"/>
              <p:cNvSpPr>
                <a:spLocks noChangeArrowheads="1"/>
              </p:cNvSpPr>
              <p:nvPr/>
            </p:nvSpPr>
            <p:spPr bwMode="auto">
              <a:xfrm>
                <a:off x="4966" y="1196"/>
                <a:ext cx="85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0" name="Rectangle 145"/>
              <p:cNvSpPr>
                <a:spLocks noChangeArrowheads="1"/>
              </p:cNvSpPr>
              <p:nvPr/>
            </p:nvSpPr>
            <p:spPr bwMode="auto">
              <a:xfrm>
                <a:off x="4764" y="1199"/>
                <a:ext cx="9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1" name="Rectangle 146"/>
              <p:cNvSpPr>
                <a:spLocks noChangeArrowheads="1"/>
              </p:cNvSpPr>
              <p:nvPr/>
            </p:nvSpPr>
            <p:spPr bwMode="auto">
              <a:xfrm>
                <a:off x="4965" y="1199"/>
                <a:ext cx="8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2" name="Rectangle 147"/>
              <p:cNvSpPr>
                <a:spLocks noChangeArrowheads="1"/>
              </p:cNvSpPr>
              <p:nvPr/>
            </p:nvSpPr>
            <p:spPr bwMode="auto">
              <a:xfrm>
                <a:off x="4764" y="1201"/>
                <a:ext cx="9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3" name="Rectangle 148"/>
              <p:cNvSpPr>
                <a:spLocks noChangeArrowheads="1"/>
              </p:cNvSpPr>
              <p:nvPr/>
            </p:nvSpPr>
            <p:spPr bwMode="auto">
              <a:xfrm>
                <a:off x="4963" y="1201"/>
                <a:ext cx="8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4" name="Rectangle 149"/>
              <p:cNvSpPr>
                <a:spLocks noChangeArrowheads="1"/>
              </p:cNvSpPr>
              <p:nvPr/>
            </p:nvSpPr>
            <p:spPr bwMode="auto">
              <a:xfrm>
                <a:off x="4764" y="1202"/>
                <a:ext cx="9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5" name="Rectangle 150"/>
              <p:cNvSpPr>
                <a:spLocks noChangeArrowheads="1"/>
              </p:cNvSpPr>
              <p:nvPr/>
            </p:nvSpPr>
            <p:spPr bwMode="auto">
              <a:xfrm>
                <a:off x="4764" y="1204"/>
                <a:ext cx="9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6" name="Rectangle 151"/>
              <p:cNvSpPr>
                <a:spLocks noChangeArrowheads="1"/>
              </p:cNvSpPr>
              <p:nvPr/>
            </p:nvSpPr>
            <p:spPr bwMode="auto">
              <a:xfrm>
                <a:off x="4962" y="1202"/>
                <a:ext cx="90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7" name="Rectangle 152"/>
              <p:cNvSpPr>
                <a:spLocks noChangeArrowheads="1"/>
              </p:cNvSpPr>
              <p:nvPr/>
            </p:nvSpPr>
            <p:spPr bwMode="auto">
              <a:xfrm>
                <a:off x="4764" y="1205"/>
                <a:ext cx="9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8" name="Rectangle 153"/>
              <p:cNvSpPr>
                <a:spLocks noChangeArrowheads="1"/>
              </p:cNvSpPr>
              <p:nvPr/>
            </p:nvSpPr>
            <p:spPr bwMode="auto">
              <a:xfrm>
                <a:off x="4960" y="1205"/>
                <a:ext cx="9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39" name="Rectangle 154"/>
              <p:cNvSpPr>
                <a:spLocks noChangeArrowheads="1"/>
              </p:cNvSpPr>
              <p:nvPr/>
            </p:nvSpPr>
            <p:spPr bwMode="auto">
              <a:xfrm>
                <a:off x="4764" y="1207"/>
                <a:ext cx="9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0" name="Rectangle 155"/>
              <p:cNvSpPr>
                <a:spLocks noChangeArrowheads="1"/>
              </p:cNvSpPr>
              <p:nvPr/>
            </p:nvSpPr>
            <p:spPr bwMode="auto">
              <a:xfrm>
                <a:off x="4764" y="1208"/>
                <a:ext cx="10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1" name="Rectangle 156"/>
              <p:cNvSpPr>
                <a:spLocks noChangeArrowheads="1"/>
              </p:cNvSpPr>
              <p:nvPr/>
            </p:nvSpPr>
            <p:spPr bwMode="auto">
              <a:xfrm>
                <a:off x="4959" y="1207"/>
                <a:ext cx="93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2" name="Rectangle 157"/>
              <p:cNvSpPr>
                <a:spLocks noChangeArrowheads="1"/>
              </p:cNvSpPr>
              <p:nvPr/>
            </p:nvSpPr>
            <p:spPr bwMode="auto">
              <a:xfrm>
                <a:off x="4764" y="1210"/>
                <a:ext cx="10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3" name="Rectangle 158"/>
              <p:cNvSpPr>
                <a:spLocks noChangeArrowheads="1"/>
              </p:cNvSpPr>
              <p:nvPr/>
            </p:nvSpPr>
            <p:spPr bwMode="auto">
              <a:xfrm>
                <a:off x="4957" y="1210"/>
                <a:ext cx="9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4" name="Rectangle 159"/>
              <p:cNvSpPr>
                <a:spLocks noChangeArrowheads="1"/>
              </p:cNvSpPr>
              <p:nvPr/>
            </p:nvSpPr>
            <p:spPr bwMode="auto">
              <a:xfrm>
                <a:off x="4957" y="1210"/>
                <a:ext cx="1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5" name="Rectangle 160"/>
              <p:cNvSpPr>
                <a:spLocks noChangeArrowheads="1"/>
              </p:cNvSpPr>
              <p:nvPr/>
            </p:nvSpPr>
            <p:spPr bwMode="auto">
              <a:xfrm>
                <a:off x="4764" y="1212"/>
                <a:ext cx="10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6" name="Rectangle 161"/>
              <p:cNvSpPr>
                <a:spLocks noChangeArrowheads="1"/>
              </p:cNvSpPr>
              <p:nvPr/>
            </p:nvSpPr>
            <p:spPr bwMode="auto">
              <a:xfrm>
                <a:off x="4956" y="1212"/>
                <a:ext cx="9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7" name="Rectangle 162"/>
              <p:cNvSpPr>
                <a:spLocks noChangeArrowheads="1"/>
              </p:cNvSpPr>
              <p:nvPr/>
            </p:nvSpPr>
            <p:spPr bwMode="auto">
              <a:xfrm>
                <a:off x="4956" y="1212"/>
                <a:ext cx="2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8" name="Rectangle 163"/>
              <p:cNvSpPr>
                <a:spLocks noChangeArrowheads="1"/>
              </p:cNvSpPr>
              <p:nvPr/>
            </p:nvSpPr>
            <p:spPr bwMode="auto">
              <a:xfrm>
                <a:off x="4764" y="1213"/>
                <a:ext cx="10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49" name="Rectangle 164"/>
              <p:cNvSpPr>
                <a:spLocks noChangeArrowheads="1"/>
              </p:cNvSpPr>
              <p:nvPr/>
            </p:nvSpPr>
            <p:spPr bwMode="auto">
              <a:xfrm>
                <a:off x="4764" y="1215"/>
                <a:ext cx="10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0" name="Rectangle 165"/>
              <p:cNvSpPr>
                <a:spLocks noChangeArrowheads="1"/>
              </p:cNvSpPr>
              <p:nvPr/>
            </p:nvSpPr>
            <p:spPr bwMode="auto">
              <a:xfrm>
                <a:off x="4863" y="1215"/>
                <a:ext cx="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1" name="Rectangle 166"/>
              <p:cNvSpPr>
                <a:spLocks noChangeArrowheads="1"/>
              </p:cNvSpPr>
              <p:nvPr/>
            </p:nvSpPr>
            <p:spPr bwMode="auto">
              <a:xfrm>
                <a:off x="4954" y="1213"/>
                <a:ext cx="100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2" name="Rectangle 167"/>
              <p:cNvSpPr>
                <a:spLocks noChangeArrowheads="1"/>
              </p:cNvSpPr>
              <p:nvPr/>
            </p:nvSpPr>
            <p:spPr bwMode="auto">
              <a:xfrm>
                <a:off x="4954" y="1213"/>
                <a:ext cx="3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3" name="Rectangle 168"/>
              <p:cNvSpPr>
                <a:spLocks noChangeArrowheads="1"/>
              </p:cNvSpPr>
              <p:nvPr/>
            </p:nvSpPr>
            <p:spPr bwMode="auto">
              <a:xfrm>
                <a:off x="4954" y="1215"/>
                <a:ext cx="4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4" name="Rectangle 169"/>
              <p:cNvSpPr>
                <a:spLocks noChangeArrowheads="1"/>
              </p:cNvSpPr>
              <p:nvPr/>
            </p:nvSpPr>
            <p:spPr bwMode="auto">
              <a:xfrm>
                <a:off x="4764" y="1216"/>
                <a:ext cx="10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5" name="Rectangle 170"/>
              <p:cNvSpPr>
                <a:spLocks noChangeArrowheads="1"/>
              </p:cNvSpPr>
              <p:nvPr/>
            </p:nvSpPr>
            <p:spPr bwMode="auto">
              <a:xfrm>
                <a:off x="4855" y="1216"/>
                <a:ext cx="1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6" name="Rectangle 171"/>
              <p:cNvSpPr>
                <a:spLocks noChangeArrowheads="1"/>
              </p:cNvSpPr>
              <p:nvPr/>
            </p:nvSpPr>
            <p:spPr bwMode="auto">
              <a:xfrm>
                <a:off x="4953" y="1216"/>
                <a:ext cx="10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7" name="Rectangle 172"/>
              <p:cNvSpPr>
                <a:spLocks noChangeArrowheads="1"/>
              </p:cNvSpPr>
              <p:nvPr/>
            </p:nvSpPr>
            <p:spPr bwMode="auto">
              <a:xfrm>
                <a:off x="4953" y="1216"/>
                <a:ext cx="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8" name="Rectangle 173"/>
              <p:cNvSpPr>
                <a:spLocks noChangeArrowheads="1"/>
              </p:cNvSpPr>
              <p:nvPr/>
            </p:nvSpPr>
            <p:spPr bwMode="auto">
              <a:xfrm>
                <a:off x="4764" y="1218"/>
                <a:ext cx="10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59" name="Rectangle 174"/>
              <p:cNvSpPr>
                <a:spLocks noChangeArrowheads="1"/>
              </p:cNvSpPr>
              <p:nvPr/>
            </p:nvSpPr>
            <p:spPr bwMode="auto">
              <a:xfrm>
                <a:off x="4849" y="1218"/>
                <a:ext cx="2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0" name="Rectangle 175"/>
              <p:cNvSpPr>
                <a:spLocks noChangeArrowheads="1"/>
              </p:cNvSpPr>
              <p:nvPr/>
            </p:nvSpPr>
            <p:spPr bwMode="auto">
              <a:xfrm>
                <a:off x="4764" y="1219"/>
                <a:ext cx="11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1" name="Rectangle 176"/>
              <p:cNvSpPr>
                <a:spLocks noChangeArrowheads="1"/>
              </p:cNvSpPr>
              <p:nvPr/>
            </p:nvSpPr>
            <p:spPr bwMode="auto">
              <a:xfrm>
                <a:off x="4843" y="1219"/>
                <a:ext cx="3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2" name="Rectangle 177"/>
              <p:cNvSpPr>
                <a:spLocks noChangeArrowheads="1"/>
              </p:cNvSpPr>
              <p:nvPr/>
            </p:nvSpPr>
            <p:spPr bwMode="auto">
              <a:xfrm>
                <a:off x="4951" y="1218"/>
                <a:ext cx="10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3" name="Rectangle 178"/>
              <p:cNvSpPr>
                <a:spLocks noChangeArrowheads="1"/>
              </p:cNvSpPr>
              <p:nvPr/>
            </p:nvSpPr>
            <p:spPr bwMode="auto">
              <a:xfrm>
                <a:off x="4951" y="1218"/>
                <a:ext cx="5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4" name="Rectangle 179"/>
              <p:cNvSpPr>
                <a:spLocks noChangeArrowheads="1"/>
              </p:cNvSpPr>
              <p:nvPr/>
            </p:nvSpPr>
            <p:spPr bwMode="auto">
              <a:xfrm>
                <a:off x="4951" y="1219"/>
                <a:ext cx="6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5" name="Rectangle 180"/>
              <p:cNvSpPr>
                <a:spLocks noChangeArrowheads="1"/>
              </p:cNvSpPr>
              <p:nvPr/>
            </p:nvSpPr>
            <p:spPr bwMode="auto">
              <a:xfrm>
                <a:off x="5249" y="1219"/>
                <a:ext cx="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6" name="Rectangle 181"/>
              <p:cNvSpPr>
                <a:spLocks noChangeArrowheads="1"/>
              </p:cNvSpPr>
              <p:nvPr/>
            </p:nvSpPr>
            <p:spPr bwMode="auto">
              <a:xfrm>
                <a:off x="4764" y="1221"/>
                <a:ext cx="11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7" name="Rectangle 182"/>
              <p:cNvSpPr>
                <a:spLocks noChangeArrowheads="1"/>
              </p:cNvSpPr>
              <p:nvPr/>
            </p:nvSpPr>
            <p:spPr bwMode="auto">
              <a:xfrm>
                <a:off x="4839" y="1221"/>
                <a:ext cx="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8" name="Rectangle 183"/>
              <p:cNvSpPr>
                <a:spLocks noChangeArrowheads="1"/>
              </p:cNvSpPr>
              <p:nvPr/>
            </p:nvSpPr>
            <p:spPr bwMode="auto">
              <a:xfrm>
                <a:off x="4950" y="1221"/>
                <a:ext cx="10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69" name="Rectangle 184"/>
              <p:cNvSpPr>
                <a:spLocks noChangeArrowheads="1"/>
              </p:cNvSpPr>
              <p:nvPr/>
            </p:nvSpPr>
            <p:spPr bwMode="auto">
              <a:xfrm>
                <a:off x="4950" y="1221"/>
                <a:ext cx="7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0" name="Rectangle 185"/>
              <p:cNvSpPr>
                <a:spLocks noChangeArrowheads="1"/>
              </p:cNvSpPr>
              <p:nvPr/>
            </p:nvSpPr>
            <p:spPr bwMode="auto">
              <a:xfrm>
                <a:off x="5246" y="1221"/>
                <a:ext cx="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1" name="Rectangle 186"/>
              <p:cNvSpPr>
                <a:spLocks noChangeArrowheads="1"/>
              </p:cNvSpPr>
              <p:nvPr/>
            </p:nvSpPr>
            <p:spPr bwMode="auto">
              <a:xfrm>
                <a:off x="5246" y="1221"/>
                <a:ext cx="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2" name="Rectangle 187"/>
              <p:cNvSpPr>
                <a:spLocks noChangeArrowheads="1"/>
              </p:cNvSpPr>
              <p:nvPr/>
            </p:nvSpPr>
            <p:spPr bwMode="auto">
              <a:xfrm>
                <a:off x="4764" y="1223"/>
                <a:ext cx="11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3" name="Rectangle 188"/>
              <p:cNvSpPr>
                <a:spLocks noChangeArrowheads="1"/>
              </p:cNvSpPr>
              <p:nvPr/>
            </p:nvSpPr>
            <p:spPr bwMode="auto">
              <a:xfrm>
                <a:off x="4833" y="1223"/>
                <a:ext cx="4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4" name="Rectangle 189"/>
              <p:cNvSpPr>
                <a:spLocks noChangeArrowheads="1"/>
              </p:cNvSpPr>
              <p:nvPr/>
            </p:nvSpPr>
            <p:spPr bwMode="auto">
              <a:xfrm>
                <a:off x="4948" y="1223"/>
                <a:ext cx="10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5" name="Rectangle 190"/>
              <p:cNvSpPr>
                <a:spLocks noChangeArrowheads="1"/>
              </p:cNvSpPr>
              <p:nvPr/>
            </p:nvSpPr>
            <p:spPr bwMode="auto">
              <a:xfrm>
                <a:off x="4948" y="1223"/>
                <a:ext cx="7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6" name="Rectangle 191"/>
              <p:cNvSpPr>
                <a:spLocks noChangeArrowheads="1"/>
              </p:cNvSpPr>
              <p:nvPr/>
            </p:nvSpPr>
            <p:spPr bwMode="auto">
              <a:xfrm>
                <a:off x="5243" y="1223"/>
                <a:ext cx="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7" name="Rectangle 192"/>
              <p:cNvSpPr>
                <a:spLocks noChangeArrowheads="1"/>
              </p:cNvSpPr>
              <p:nvPr/>
            </p:nvSpPr>
            <p:spPr bwMode="auto">
              <a:xfrm>
                <a:off x="5243" y="1223"/>
                <a:ext cx="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8" name="Rectangle 193"/>
              <p:cNvSpPr>
                <a:spLocks noChangeArrowheads="1"/>
              </p:cNvSpPr>
              <p:nvPr/>
            </p:nvSpPr>
            <p:spPr bwMode="auto">
              <a:xfrm>
                <a:off x="4764" y="1224"/>
                <a:ext cx="11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79" name="Rectangle 194"/>
              <p:cNvSpPr>
                <a:spLocks noChangeArrowheads="1"/>
              </p:cNvSpPr>
              <p:nvPr/>
            </p:nvSpPr>
            <p:spPr bwMode="auto">
              <a:xfrm>
                <a:off x="4828" y="1224"/>
                <a:ext cx="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0" name="Rectangle 195"/>
              <p:cNvSpPr>
                <a:spLocks noChangeArrowheads="1"/>
              </p:cNvSpPr>
              <p:nvPr/>
            </p:nvSpPr>
            <p:spPr bwMode="auto">
              <a:xfrm>
                <a:off x="5240" y="1224"/>
                <a:ext cx="1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1" name="Rectangle 196"/>
              <p:cNvSpPr>
                <a:spLocks noChangeArrowheads="1"/>
              </p:cNvSpPr>
              <p:nvPr/>
            </p:nvSpPr>
            <p:spPr bwMode="auto">
              <a:xfrm>
                <a:off x="4764" y="1226"/>
                <a:ext cx="11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2" name="Rectangle 197"/>
              <p:cNvSpPr>
                <a:spLocks noChangeArrowheads="1"/>
              </p:cNvSpPr>
              <p:nvPr/>
            </p:nvSpPr>
            <p:spPr bwMode="auto">
              <a:xfrm>
                <a:off x="4824" y="1226"/>
                <a:ext cx="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3" name="Rectangle 198"/>
              <p:cNvSpPr>
                <a:spLocks noChangeArrowheads="1"/>
              </p:cNvSpPr>
              <p:nvPr/>
            </p:nvSpPr>
            <p:spPr bwMode="auto">
              <a:xfrm>
                <a:off x="4947" y="1224"/>
                <a:ext cx="110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4" name="Rectangle 199"/>
              <p:cNvSpPr>
                <a:spLocks noChangeArrowheads="1"/>
              </p:cNvSpPr>
              <p:nvPr/>
            </p:nvSpPr>
            <p:spPr bwMode="auto">
              <a:xfrm>
                <a:off x="4947" y="1224"/>
                <a:ext cx="8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5" name="Rectangle 200"/>
              <p:cNvSpPr>
                <a:spLocks noChangeArrowheads="1"/>
              </p:cNvSpPr>
              <p:nvPr/>
            </p:nvSpPr>
            <p:spPr bwMode="auto">
              <a:xfrm>
                <a:off x="4947" y="1226"/>
                <a:ext cx="8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6" name="Rectangle 201"/>
              <p:cNvSpPr>
                <a:spLocks noChangeArrowheads="1"/>
              </p:cNvSpPr>
              <p:nvPr/>
            </p:nvSpPr>
            <p:spPr bwMode="auto">
              <a:xfrm>
                <a:off x="5237" y="1226"/>
                <a:ext cx="1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7" name="Rectangle 202"/>
              <p:cNvSpPr>
                <a:spLocks noChangeArrowheads="1"/>
              </p:cNvSpPr>
              <p:nvPr/>
            </p:nvSpPr>
            <p:spPr bwMode="auto">
              <a:xfrm>
                <a:off x="4764" y="1227"/>
                <a:ext cx="11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8" name="Rectangle 203"/>
              <p:cNvSpPr>
                <a:spLocks noChangeArrowheads="1"/>
              </p:cNvSpPr>
              <p:nvPr/>
            </p:nvSpPr>
            <p:spPr bwMode="auto">
              <a:xfrm>
                <a:off x="4819" y="1227"/>
                <a:ext cx="6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89" name="Rectangle 204"/>
              <p:cNvSpPr>
                <a:spLocks noChangeArrowheads="1"/>
              </p:cNvSpPr>
              <p:nvPr/>
            </p:nvSpPr>
            <p:spPr bwMode="auto">
              <a:xfrm>
                <a:off x="4945" y="1227"/>
                <a:ext cx="11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990" name="Rectangle 205"/>
              <p:cNvSpPr>
                <a:spLocks noChangeArrowheads="1"/>
              </p:cNvSpPr>
              <p:nvPr/>
            </p:nvSpPr>
            <p:spPr bwMode="auto">
              <a:xfrm>
                <a:off x="4945" y="1227"/>
                <a:ext cx="9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3" name="Group 206"/>
            <p:cNvGrpSpPr>
              <a:grpSpLocks/>
            </p:cNvGrpSpPr>
            <p:nvPr/>
          </p:nvGrpSpPr>
          <p:grpSpPr bwMode="auto">
            <a:xfrm>
              <a:off x="4586" y="1227"/>
              <a:ext cx="665" cy="70"/>
              <a:chOff x="4586" y="1227"/>
              <a:chExt cx="665" cy="70"/>
            </a:xfrm>
          </p:grpSpPr>
          <p:sp>
            <p:nvSpPr>
              <p:cNvPr id="40591" name="Rectangle 207"/>
              <p:cNvSpPr>
                <a:spLocks noChangeArrowheads="1"/>
              </p:cNvSpPr>
              <p:nvPr/>
            </p:nvSpPr>
            <p:spPr bwMode="auto">
              <a:xfrm>
                <a:off x="5234" y="1227"/>
                <a:ext cx="1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2" name="Rectangle 208"/>
              <p:cNvSpPr>
                <a:spLocks noChangeArrowheads="1"/>
              </p:cNvSpPr>
              <p:nvPr/>
            </p:nvSpPr>
            <p:spPr bwMode="auto">
              <a:xfrm>
                <a:off x="4764" y="1229"/>
                <a:ext cx="12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3" name="Rectangle 209"/>
              <p:cNvSpPr>
                <a:spLocks noChangeArrowheads="1"/>
              </p:cNvSpPr>
              <p:nvPr/>
            </p:nvSpPr>
            <p:spPr bwMode="auto">
              <a:xfrm>
                <a:off x="4815" y="1229"/>
                <a:ext cx="6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4" name="Rectangle 210"/>
              <p:cNvSpPr>
                <a:spLocks noChangeArrowheads="1"/>
              </p:cNvSpPr>
              <p:nvPr/>
            </p:nvSpPr>
            <p:spPr bwMode="auto">
              <a:xfrm>
                <a:off x="4944" y="1229"/>
                <a:ext cx="11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5" name="Rectangle 211"/>
              <p:cNvSpPr>
                <a:spLocks noChangeArrowheads="1"/>
              </p:cNvSpPr>
              <p:nvPr/>
            </p:nvSpPr>
            <p:spPr bwMode="auto">
              <a:xfrm>
                <a:off x="4944" y="1229"/>
                <a:ext cx="10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6" name="Rectangle 212"/>
              <p:cNvSpPr>
                <a:spLocks noChangeArrowheads="1"/>
              </p:cNvSpPr>
              <p:nvPr/>
            </p:nvSpPr>
            <p:spPr bwMode="auto">
              <a:xfrm>
                <a:off x="5231" y="1229"/>
                <a:ext cx="1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7" name="Rectangle 213"/>
              <p:cNvSpPr>
                <a:spLocks noChangeArrowheads="1"/>
              </p:cNvSpPr>
              <p:nvPr/>
            </p:nvSpPr>
            <p:spPr bwMode="auto">
              <a:xfrm>
                <a:off x="4764" y="1230"/>
                <a:ext cx="12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8" name="Rectangle 214"/>
              <p:cNvSpPr>
                <a:spLocks noChangeArrowheads="1"/>
              </p:cNvSpPr>
              <p:nvPr/>
            </p:nvSpPr>
            <p:spPr bwMode="auto">
              <a:xfrm>
                <a:off x="4812" y="1230"/>
                <a:ext cx="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9" name="Rectangle 215"/>
              <p:cNvSpPr>
                <a:spLocks noChangeArrowheads="1"/>
              </p:cNvSpPr>
              <p:nvPr/>
            </p:nvSpPr>
            <p:spPr bwMode="auto">
              <a:xfrm>
                <a:off x="4944" y="1230"/>
                <a:ext cx="11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0" name="Rectangle 216"/>
              <p:cNvSpPr>
                <a:spLocks noChangeArrowheads="1"/>
              </p:cNvSpPr>
              <p:nvPr/>
            </p:nvSpPr>
            <p:spPr bwMode="auto">
              <a:xfrm>
                <a:off x="4944" y="1230"/>
                <a:ext cx="10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1" name="Rectangle 217"/>
              <p:cNvSpPr>
                <a:spLocks noChangeArrowheads="1"/>
              </p:cNvSpPr>
              <p:nvPr/>
            </p:nvSpPr>
            <p:spPr bwMode="auto">
              <a:xfrm>
                <a:off x="5228" y="1230"/>
                <a:ext cx="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2" name="Rectangle 218"/>
              <p:cNvSpPr>
                <a:spLocks noChangeArrowheads="1"/>
              </p:cNvSpPr>
              <p:nvPr/>
            </p:nvSpPr>
            <p:spPr bwMode="auto">
              <a:xfrm>
                <a:off x="4764" y="1232"/>
                <a:ext cx="12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3" name="Rectangle 219"/>
              <p:cNvSpPr>
                <a:spLocks noChangeArrowheads="1"/>
              </p:cNvSpPr>
              <p:nvPr/>
            </p:nvSpPr>
            <p:spPr bwMode="auto">
              <a:xfrm>
                <a:off x="4807" y="1232"/>
                <a:ext cx="8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4" name="Rectangle 220"/>
              <p:cNvSpPr>
                <a:spLocks noChangeArrowheads="1"/>
              </p:cNvSpPr>
              <p:nvPr/>
            </p:nvSpPr>
            <p:spPr bwMode="auto">
              <a:xfrm>
                <a:off x="4942" y="1232"/>
                <a:ext cx="11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5" name="Rectangle 221"/>
              <p:cNvSpPr>
                <a:spLocks noChangeArrowheads="1"/>
              </p:cNvSpPr>
              <p:nvPr/>
            </p:nvSpPr>
            <p:spPr bwMode="auto">
              <a:xfrm>
                <a:off x="4942" y="1232"/>
                <a:ext cx="11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6" name="Rectangle 222"/>
              <p:cNvSpPr>
                <a:spLocks noChangeArrowheads="1"/>
              </p:cNvSpPr>
              <p:nvPr/>
            </p:nvSpPr>
            <p:spPr bwMode="auto">
              <a:xfrm>
                <a:off x="5225" y="1232"/>
                <a:ext cx="2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7" name="Rectangle 223"/>
              <p:cNvSpPr>
                <a:spLocks noChangeArrowheads="1"/>
              </p:cNvSpPr>
              <p:nvPr/>
            </p:nvSpPr>
            <p:spPr bwMode="auto">
              <a:xfrm>
                <a:off x="4764" y="1233"/>
                <a:ext cx="12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8" name="Rectangle 224"/>
              <p:cNvSpPr>
                <a:spLocks noChangeArrowheads="1"/>
              </p:cNvSpPr>
              <p:nvPr/>
            </p:nvSpPr>
            <p:spPr bwMode="auto">
              <a:xfrm>
                <a:off x="4804" y="1233"/>
                <a:ext cx="8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09" name="Rectangle 225"/>
              <p:cNvSpPr>
                <a:spLocks noChangeArrowheads="1"/>
              </p:cNvSpPr>
              <p:nvPr/>
            </p:nvSpPr>
            <p:spPr bwMode="auto">
              <a:xfrm>
                <a:off x="4941" y="1233"/>
                <a:ext cx="11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0" name="Rectangle 226"/>
              <p:cNvSpPr>
                <a:spLocks noChangeArrowheads="1"/>
              </p:cNvSpPr>
              <p:nvPr/>
            </p:nvSpPr>
            <p:spPr bwMode="auto">
              <a:xfrm>
                <a:off x="4941" y="1233"/>
                <a:ext cx="11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1" name="Rectangle 227"/>
              <p:cNvSpPr>
                <a:spLocks noChangeArrowheads="1"/>
              </p:cNvSpPr>
              <p:nvPr/>
            </p:nvSpPr>
            <p:spPr bwMode="auto">
              <a:xfrm>
                <a:off x="5222" y="1233"/>
                <a:ext cx="2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2" name="Rectangle 228"/>
              <p:cNvSpPr>
                <a:spLocks noChangeArrowheads="1"/>
              </p:cNvSpPr>
              <p:nvPr/>
            </p:nvSpPr>
            <p:spPr bwMode="auto">
              <a:xfrm>
                <a:off x="4764" y="1235"/>
                <a:ext cx="12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3" name="Rectangle 229"/>
              <p:cNvSpPr>
                <a:spLocks noChangeArrowheads="1"/>
              </p:cNvSpPr>
              <p:nvPr/>
            </p:nvSpPr>
            <p:spPr bwMode="auto">
              <a:xfrm>
                <a:off x="4800" y="1235"/>
                <a:ext cx="9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4" name="Rectangle 230"/>
              <p:cNvSpPr>
                <a:spLocks noChangeArrowheads="1"/>
              </p:cNvSpPr>
              <p:nvPr/>
            </p:nvSpPr>
            <p:spPr bwMode="auto">
              <a:xfrm>
                <a:off x="5219" y="1235"/>
                <a:ext cx="2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5" name="Rectangle 231"/>
              <p:cNvSpPr>
                <a:spLocks noChangeArrowheads="1"/>
              </p:cNvSpPr>
              <p:nvPr/>
            </p:nvSpPr>
            <p:spPr bwMode="auto">
              <a:xfrm>
                <a:off x="4764" y="1237"/>
                <a:ext cx="12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6" name="Rectangle 232"/>
              <p:cNvSpPr>
                <a:spLocks noChangeArrowheads="1"/>
              </p:cNvSpPr>
              <p:nvPr/>
            </p:nvSpPr>
            <p:spPr bwMode="auto">
              <a:xfrm>
                <a:off x="4797" y="1237"/>
                <a:ext cx="9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7" name="Rectangle 233"/>
              <p:cNvSpPr>
                <a:spLocks noChangeArrowheads="1"/>
              </p:cNvSpPr>
              <p:nvPr/>
            </p:nvSpPr>
            <p:spPr bwMode="auto">
              <a:xfrm>
                <a:off x="4939" y="1235"/>
                <a:ext cx="119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8" name="Rectangle 234"/>
              <p:cNvSpPr>
                <a:spLocks noChangeArrowheads="1"/>
              </p:cNvSpPr>
              <p:nvPr/>
            </p:nvSpPr>
            <p:spPr bwMode="auto">
              <a:xfrm>
                <a:off x="4939" y="1235"/>
                <a:ext cx="119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19" name="Rectangle 235"/>
              <p:cNvSpPr>
                <a:spLocks noChangeArrowheads="1"/>
              </p:cNvSpPr>
              <p:nvPr/>
            </p:nvSpPr>
            <p:spPr bwMode="auto">
              <a:xfrm>
                <a:off x="5216" y="1237"/>
                <a:ext cx="3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0" name="Rectangle 236"/>
              <p:cNvSpPr>
                <a:spLocks noChangeArrowheads="1"/>
              </p:cNvSpPr>
              <p:nvPr/>
            </p:nvSpPr>
            <p:spPr bwMode="auto">
              <a:xfrm>
                <a:off x="4764" y="1238"/>
                <a:ext cx="12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1" name="Rectangle 237"/>
              <p:cNvSpPr>
                <a:spLocks noChangeArrowheads="1"/>
              </p:cNvSpPr>
              <p:nvPr/>
            </p:nvSpPr>
            <p:spPr bwMode="auto">
              <a:xfrm>
                <a:off x="4794" y="1238"/>
                <a:ext cx="9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2" name="Rectangle 238"/>
              <p:cNvSpPr>
                <a:spLocks noChangeArrowheads="1"/>
              </p:cNvSpPr>
              <p:nvPr/>
            </p:nvSpPr>
            <p:spPr bwMode="auto">
              <a:xfrm>
                <a:off x="4938" y="1238"/>
                <a:ext cx="12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3" name="Rectangle 239"/>
              <p:cNvSpPr>
                <a:spLocks noChangeArrowheads="1"/>
              </p:cNvSpPr>
              <p:nvPr/>
            </p:nvSpPr>
            <p:spPr bwMode="auto">
              <a:xfrm>
                <a:off x="5213" y="1238"/>
                <a:ext cx="3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4" name="Rectangle 240"/>
              <p:cNvSpPr>
                <a:spLocks noChangeArrowheads="1"/>
              </p:cNvSpPr>
              <p:nvPr/>
            </p:nvSpPr>
            <p:spPr bwMode="auto">
              <a:xfrm>
                <a:off x="4764" y="1240"/>
                <a:ext cx="13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5" name="Rectangle 241"/>
              <p:cNvSpPr>
                <a:spLocks noChangeArrowheads="1"/>
              </p:cNvSpPr>
              <p:nvPr/>
            </p:nvSpPr>
            <p:spPr bwMode="auto">
              <a:xfrm>
                <a:off x="4789" y="1240"/>
                <a:ext cx="10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6" name="Rectangle 242"/>
              <p:cNvSpPr>
                <a:spLocks noChangeArrowheads="1"/>
              </p:cNvSpPr>
              <p:nvPr/>
            </p:nvSpPr>
            <p:spPr bwMode="auto">
              <a:xfrm>
                <a:off x="4936" y="1240"/>
                <a:ext cx="12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7" name="Rectangle 243"/>
              <p:cNvSpPr>
                <a:spLocks noChangeArrowheads="1"/>
              </p:cNvSpPr>
              <p:nvPr/>
            </p:nvSpPr>
            <p:spPr bwMode="auto">
              <a:xfrm>
                <a:off x="5210" y="1240"/>
                <a:ext cx="3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8" name="Rectangle 244"/>
              <p:cNvSpPr>
                <a:spLocks noChangeArrowheads="1"/>
              </p:cNvSpPr>
              <p:nvPr/>
            </p:nvSpPr>
            <p:spPr bwMode="auto">
              <a:xfrm>
                <a:off x="4764" y="1241"/>
                <a:ext cx="13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29" name="Rectangle 245"/>
              <p:cNvSpPr>
                <a:spLocks noChangeArrowheads="1"/>
              </p:cNvSpPr>
              <p:nvPr/>
            </p:nvSpPr>
            <p:spPr bwMode="auto">
              <a:xfrm>
                <a:off x="4786" y="1241"/>
                <a:ext cx="11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0" name="Rectangle 246"/>
              <p:cNvSpPr>
                <a:spLocks noChangeArrowheads="1"/>
              </p:cNvSpPr>
              <p:nvPr/>
            </p:nvSpPr>
            <p:spPr bwMode="auto">
              <a:xfrm>
                <a:off x="5207" y="1241"/>
                <a:ext cx="3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1" name="Rectangle 247"/>
              <p:cNvSpPr>
                <a:spLocks noChangeArrowheads="1"/>
              </p:cNvSpPr>
              <p:nvPr/>
            </p:nvSpPr>
            <p:spPr bwMode="auto">
              <a:xfrm>
                <a:off x="4764" y="1243"/>
                <a:ext cx="13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2" name="Rectangle 248"/>
              <p:cNvSpPr>
                <a:spLocks noChangeArrowheads="1"/>
              </p:cNvSpPr>
              <p:nvPr/>
            </p:nvSpPr>
            <p:spPr bwMode="auto">
              <a:xfrm>
                <a:off x="4783" y="1243"/>
                <a:ext cx="11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3" name="Rectangle 249"/>
              <p:cNvSpPr>
                <a:spLocks noChangeArrowheads="1"/>
              </p:cNvSpPr>
              <p:nvPr/>
            </p:nvSpPr>
            <p:spPr bwMode="auto">
              <a:xfrm>
                <a:off x="4935" y="1241"/>
                <a:ext cx="125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4" name="Rectangle 250"/>
              <p:cNvSpPr>
                <a:spLocks noChangeArrowheads="1"/>
              </p:cNvSpPr>
              <p:nvPr/>
            </p:nvSpPr>
            <p:spPr bwMode="auto">
              <a:xfrm>
                <a:off x="5204" y="1243"/>
                <a:ext cx="4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5" name="Rectangle 251"/>
              <p:cNvSpPr>
                <a:spLocks noChangeArrowheads="1"/>
              </p:cNvSpPr>
              <p:nvPr/>
            </p:nvSpPr>
            <p:spPr bwMode="auto">
              <a:xfrm>
                <a:off x="4764" y="1244"/>
                <a:ext cx="1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6" name="Rectangle 252"/>
              <p:cNvSpPr>
                <a:spLocks noChangeArrowheads="1"/>
              </p:cNvSpPr>
              <p:nvPr/>
            </p:nvSpPr>
            <p:spPr bwMode="auto">
              <a:xfrm>
                <a:off x="4780" y="1244"/>
                <a:ext cx="11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7" name="Rectangle 253"/>
              <p:cNvSpPr>
                <a:spLocks noChangeArrowheads="1"/>
              </p:cNvSpPr>
              <p:nvPr/>
            </p:nvSpPr>
            <p:spPr bwMode="auto">
              <a:xfrm>
                <a:off x="4933" y="1244"/>
                <a:ext cx="12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8" name="Rectangle 254"/>
              <p:cNvSpPr>
                <a:spLocks noChangeArrowheads="1"/>
              </p:cNvSpPr>
              <p:nvPr/>
            </p:nvSpPr>
            <p:spPr bwMode="auto">
              <a:xfrm>
                <a:off x="5201" y="1244"/>
                <a:ext cx="4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39" name="Rectangle 255"/>
              <p:cNvSpPr>
                <a:spLocks noChangeArrowheads="1"/>
              </p:cNvSpPr>
              <p:nvPr/>
            </p:nvSpPr>
            <p:spPr bwMode="auto">
              <a:xfrm>
                <a:off x="4764" y="1246"/>
                <a:ext cx="13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0" name="Rectangle 256"/>
              <p:cNvSpPr>
                <a:spLocks noChangeArrowheads="1"/>
              </p:cNvSpPr>
              <p:nvPr/>
            </p:nvSpPr>
            <p:spPr bwMode="auto">
              <a:xfrm>
                <a:off x="4777" y="1246"/>
                <a:ext cx="12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1" name="Rectangle 257"/>
              <p:cNvSpPr>
                <a:spLocks noChangeArrowheads="1"/>
              </p:cNvSpPr>
              <p:nvPr/>
            </p:nvSpPr>
            <p:spPr bwMode="auto">
              <a:xfrm>
                <a:off x="5198" y="1246"/>
                <a:ext cx="4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2" name="Rectangle 258"/>
              <p:cNvSpPr>
                <a:spLocks noChangeArrowheads="1"/>
              </p:cNvSpPr>
              <p:nvPr/>
            </p:nvSpPr>
            <p:spPr bwMode="auto">
              <a:xfrm>
                <a:off x="4764" y="1247"/>
                <a:ext cx="13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3" name="Rectangle 259"/>
              <p:cNvSpPr>
                <a:spLocks noChangeArrowheads="1"/>
              </p:cNvSpPr>
              <p:nvPr/>
            </p:nvSpPr>
            <p:spPr bwMode="auto">
              <a:xfrm>
                <a:off x="4774" y="1247"/>
                <a:ext cx="12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4" name="Rectangle 260"/>
              <p:cNvSpPr>
                <a:spLocks noChangeArrowheads="1"/>
              </p:cNvSpPr>
              <p:nvPr/>
            </p:nvSpPr>
            <p:spPr bwMode="auto">
              <a:xfrm>
                <a:off x="4932" y="1246"/>
                <a:ext cx="129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5" name="Rectangle 261"/>
              <p:cNvSpPr>
                <a:spLocks noChangeArrowheads="1"/>
              </p:cNvSpPr>
              <p:nvPr/>
            </p:nvSpPr>
            <p:spPr bwMode="auto">
              <a:xfrm>
                <a:off x="5195" y="1247"/>
                <a:ext cx="5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6" name="Rectangle 262"/>
              <p:cNvSpPr>
                <a:spLocks noChangeArrowheads="1"/>
              </p:cNvSpPr>
              <p:nvPr/>
            </p:nvSpPr>
            <p:spPr bwMode="auto">
              <a:xfrm>
                <a:off x="4764" y="1249"/>
                <a:ext cx="1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7" name="Rectangle 263"/>
              <p:cNvSpPr>
                <a:spLocks noChangeArrowheads="1"/>
              </p:cNvSpPr>
              <p:nvPr/>
            </p:nvSpPr>
            <p:spPr bwMode="auto">
              <a:xfrm>
                <a:off x="4773" y="1249"/>
                <a:ext cx="13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8" name="Rectangle 264"/>
              <p:cNvSpPr>
                <a:spLocks noChangeArrowheads="1"/>
              </p:cNvSpPr>
              <p:nvPr/>
            </p:nvSpPr>
            <p:spPr bwMode="auto">
              <a:xfrm>
                <a:off x="4930" y="1249"/>
                <a:ext cx="13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49" name="Rectangle 265"/>
              <p:cNvSpPr>
                <a:spLocks noChangeArrowheads="1"/>
              </p:cNvSpPr>
              <p:nvPr/>
            </p:nvSpPr>
            <p:spPr bwMode="auto">
              <a:xfrm>
                <a:off x="5192" y="1249"/>
                <a:ext cx="5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0" name="Rectangle 266"/>
              <p:cNvSpPr>
                <a:spLocks noChangeArrowheads="1"/>
              </p:cNvSpPr>
              <p:nvPr/>
            </p:nvSpPr>
            <p:spPr bwMode="auto">
              <a:xfrm>
                <a:off x="4764" y="1251"/>
                <a:ext cx="14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1" name="Rectangle 267"/>
              <p:cNvSpPr>
                <a:spLocks noChangeArrowheads="1"/>
              </p:cNvSpPr>
              <p:nvPr/>
            </p:nvSpPr>
            <p:spPr bwMode="auto">
              <a:xfrm>
                <a:off x="4770" y="1251"/>
                <a:ext cx="13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2" name="Rectangle 268"/>
              <p:cNvSpPr>
                <a:spLocks noChangeArrowheads="1"/>
              </p:cNvSpPr>
              <p:nvPr/>
            </p:nvSpPr>
            <p:spPr bwMode="auto">
              <a:xfrm>
                <a:off x="4929" y="1251"/>
                <a:ext cx="13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3" name="Rectangle 269"/>
              <p:cNvSpPr>
                <a:spLocks noChangeArrowheads="1"/>
              </p:cNvSpPr>
              <p:nvPr/>
            </p:nvSpPr>
            <p:spPr bwMode="auto">
              <a:xfrm>
                <a:off x="5189" y="1251"/>
                <a:ext cx="5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4" name="Rectangle 270"/>
              <p:cNvSpPr>
                <a:spLocks noChangeArrowheads="1"/>
              </p:cNvSpPr>
              <p:nvPr/>
            </p:nvSpPr>
            <p:spPr bwMode="auto">
              <a:xfrm>
                <a:off x="5189" y="1251"/>
                <a:ext cx="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5" name="Rectangle 271"/>
              <p:cNvSpPr>
                <a:spLocks noChangeArrowheads="1"/>
              </p:cNvSpPr>
              <p:nvPr/>
            </p:nvSpPr>
            <p:spPr bwMode="auto">
              <a:xfrm>
                <a:off x="4764" y="1252"/>
                <a:ext cx="14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6" name="Rectangle 272"/>
              <p:cNvSpPr>
                <a:spLocks noChangeArrowheads="1"/>
              </p:cNvSpPr>
              <p:nvPr/>
            </p:nvSpPr>
            <p:spPr bwMode="auto">
              <a:xfrm>
                <a:off x="4767" y="1252"/>
                <a:ext cx="13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7" name="Rectangle 273"/>
              <p:cNvSpPr>
                <a:spLocks noChangeArrowheads="1"/>
              </p:cNvSpPr>
              <p:nvPr/>
            </p:nvSpPr>
            <p:spPr bwMode="auto">
              <a:xfrm>
                <a:off x="5186" y="1252"/>
                <a:ext cx="5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8" name="Rectangle 274"/>
              <p:cNvSpPr>
                <a:spLocks noChangeArrowheads="1"/>
              </p:cNvSpPr>
              <p:nvPr/>
            </p:nvSpPr>
            <p:spPr bwMode="auto">
              <a:xfrm>
                <a:off x="5186" y="1252"/>
                <a:ext cx="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59" name="Rectangle 275"/>
              <p:cNvSpPr>
                <a:spLocks noChangeArrowheads="1"/>
              </p:cNvSpPr>
              <p:nvPr/>
            </p:nvSpPr>
            <p:spPr bwMode="auto">
              <a:xfrm>
                <a:off x="4764" y="1254"/>
                <a:ext cx="14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0" name="Rectangle 276"/>
              <p:cNvSpPr>
                <a:spLocks noChangeArrowheads="1"/>
              </p:cNvSpPr>
              <p:nvPr/>
            </p:nvSpPr>
            <p:spPr bwMode="auto">
              <a:xfrm>
                <a:off x="4764" y="1254"/>
                <a:ext cx="14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1" name="Rectangle 277"/>
              <p:cNvSpPr>
                <a:spLocks noChangeArrowheads="1"/>
              </p:cNvSpPr>
              <p:nvPr/>
            </p:nvSpPr>
            <p:spPr bwMode="auto">
              <a:xfrm>
                <a:off x="4927" y="1252"/>
                <a:ext cx="136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2" name="Rectangle 278"/>
              <p:cNvSpPr>
                <a:spLocks noChangeArrowheads="1"/>
              </p:cNvSpPr>
              <p:nvPr/>
            </p:nvSpPr>
            <p:spPr bwMode="auto">
              <a:xfrm>
                <a:off x="5183" y="1254"/>
                <a:ext cx="6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3" name="Rectangle 279"/>
              <p:cNvSpPr>
                <a:spLocks noChangeArrowheads="1"/>
              </p:cNvSpPr>
              <p:nvPr/>
            </p:nvSpPr>
            <p:spPr bwMode="auto">
              <a:xfrm>
                <a:off x="5183" y="1254"/>
                <a:ext cx="1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4" name="Rectangle 280"/>
              <p:cNvSpPr>
                <a:spLocks noChangeArrowheads="1"/>
              </p:cNvSpPr>
              <p:nvPr/>
            </p:nvSpPr>
            <p:spPr bwMode="auto">
              <a:xfrm>
                <a:off x="4764" y="1255"/>
                <a:ext cx="1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5" name="Rectangle 281"/>
              <p:cNvSpPr>
                <a:spLocks noChangeArrowheads="1"/>
              </p:cNvSpPr>
              <p:nvPr/>
            </p:nvSpPr>
            <p:spPr bwMode="auto">
              <a:xfrm>
                <a:off x="4764" y="1255"/>
                <a:ext cx="14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6" name="Rectangle 282"/>
              <p:cNvSpPr>
                <a:spLocks noChangeArrowheads="1"/>
              </p:cNvSpPr>
              <p:nvPr/>
            </p:nvSpPr>
            <p:spPr bwMode="auto">
              <a:xfrm>
                <a:off x="4926" y="1255"/>
                <a:ext cx="1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7" name="Rectangle 283"/>
              <p:cNvSpPr>
                <a:spLocks noChangeArrowheads="1"/>
              </p:cNvSpPr>
              <p:nvPr/>
            </p:nvSpPr>
            <p:spPr bwMode="auto">
              <a:xfrm>
                <a:off x="5180" y="1255"/>
                <a:ext cx="6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8" name="Rectangle 284"/>
              <p:cNvSpPr>
                <a:spLocks noChangeArrowheads="1"/>
              </p:cNvSpPr>
              <p:nvPr/>
            </p:nvSpPr>
            <p:spPr bwMode="auto">
              <a:xfrm>
                <a:off x="5180" y="1255"/>
                <a:ext cx="1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69" name="Rectangle 285"/>
              <p:cNvSpPr>
                <a:spLocks noChangeArrowheads="1"/>
              </p:cNvSpPr>
              <p:nvPr/>
            </p:nvSpPr>
            <p:spPr bwMode="auto">
              <a:xfrm>
                <a:off x="4764" y="1257"/>
                <a:ext cx="14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0" name="Rectangle 286"/>
              <p:cNvSpPr>
                <a:spLocks noChangeArrowheads="1"/>
              </p:cNvSpPr>
              <p:nvPr/>
            </p:nvSpPr>
            <p:spPr bwMode="auto">
              <a:xfrm>
                <a:off x="4924" y="1257"/>
                <a:ext cx="13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1" name="Rectangle 287"/>
              <p:cNvSpPr>
                <a:spLocks noChangeArrowheads="1"/>
              </p:cNvSpPr>
              <p:nvPr/>
            </p:nvSpPr>
            <p:spPr bwMode="auto">
              <a:xfrm>
                <a:off x="5177" y="1257"/>
                <a:ext cx="6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2" name="Rectangle 288"/>
              <p:cNvSpPr>
                <a:spLocks noChangeArrowheads="1"/>
              </p:cNvSpPr>
              <p:nvPr/>
            </p:nvSpPr>
            <p:spPr bwMode="auto">
              <a:xfrm>
                <a:off x="5177" y="1257"/>
                <a:ext cx="2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3" name="Rectangle 289"/>
              <p:cNvSpPr>
                <a:spLocks noChangeArrowheads="1"/>
              </p:cNvSpPr>
              <p:nvPr/>
            </p:nvSpPr>
            <p:spPr bwMode="auto">
              <a:xfrm>
                <a:off x="4764" y="1258"/>
                <a:ext cx="1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4" name="Rectangle 290"/>
              <p:cNvSpPr>
                <a:spLocks noChangeArrowheads="1"/>
              </p:cNvSpPr>
              <p:nvPr/>
            </p:nvSpPr>
            <p:spPr bwMode="auto">
              <a:xfrm>
                <a:off x="4924" y="1258"/>
                <a:ext cx="14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5" name="Rectangle 291"/>
              <p:cNvSpPr>
                <a:spLocks noChangeArrowheads="1"/>
              </p:cNvSpPr>
              <p:nvPr/>
            </p:nvSpPr>
            <p:spPr bwMode="auto">
              <a:xfrm>
                <a:off x="5174" y="1258"/>
                <a:ext cx="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6" name="Rectangle 292"/>
              <p:cNvSpPr>
                <a:spLocks noChangeArrowheads="1"/>
              </p:cNvSpPr>
              <p:nvPr/>
            </p:nvSpPr>
            <p:spPr bwMode="auto">
              <a:xfrm>
                <a:off x="5174" y="1258"/>
                <a:ext cx="2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7" name="Rectangle 293"/>
              <p:cNvSpPr>
                <a:spLocks noChangeArrowheads="1"/>
              </p:cNvSpPr>
              <p:nvPr/>
            </p:nvSpPr>
            <p:spPr bwMode="auto">
              <a:xfrm>
                <a:off x="4764" y="1260"/>
                <a:ext cx="15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8" name="Rectangle 294"/>
              <p:cNvSpPr>
                <a:spLocks noChangeArrowheads="1"/>
              </p:cNvSpPr>
              <p:nvPr/>
            </p:nvSpPr>
            <p:spPr bwMode="auto">
              <a:xfrm>
                <a:off x="4923" y="1260"/>
                <a:ext cx="14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79" name="Rectangle 295"/>
              <p:cNvSpPr>
                <a:spLocks noChangeArrowheads="1"/>
              </p:cNvSpPr>
              <p:nvPr/>
            </p:nvSpPr>
            <p:spPr bwMode="auto">
              <a:xfrm>
                <a:off x="5171" y="1260"/>
                <a:ext cx="7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0" name="Rectangle 296"/>
              <p:cNvSpPr>
                <a:spLocks noChangeArrowheads="1"/>
              </p:cNvSpPr>
              <p:nvPr/>
            </p:nvSpPr>
            <p:spPr bwMode="auto">
              <a:xfrm>
                <a:off x="5171" y="1260"/>
                <a:ext cx="3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1" name="Rectangle 297"/>
              <p:cNvSpPr>
                <a:spLocks noChangeArrowheads="1"/>
              </p:cNvSpPr>
              <p:nvPr/>
            </p:nvSpPr>
            <p:spPr bwMode="auto">
              <a:xfrm>
                <a:off x="4764" y="1262"/>
                <a:ext cx="1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2" name="Rectangle 298"/>
              <p:cNvSpPr>
                <a:spLocks noChangeArrowheads="1"/>
              </p:cNvSpPr>
              <p:nvPr/>
            </p:nvSpPr>
            <p:spPr bwMode="auto">
              <a:xfrm>
                <a:off x="4921" y="1262"/>
                <a:ext cx="14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3" name="Rectangle 299"/>
              <p:cNvSpPr>
                <a:spLocks noChangeArrowheads="1"/>
              </p:cNvSpPr>
              <p:nvPr/>
            </p:nvSpPr>
            <p:spPr bwMode="auto">
              <a:xfrm>
                <a:off x="5168" y="1262"/>
                <a:ext cx="7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4" name="Rectangle 300"/>
              <p:cNvSpPr>
                <a:spLocks noChangeArrowheads="1"/>
              </p:cNvSpPr>
              <p:nvPr/>
            </p:nvSpPr>
            <p:spPr bwMode="auto">
              <a:xfrm>
                <a:off x="5168" y="1262"/>
                <a:ext cx="3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5" name="Rectangle 301"/>
              <p:cNvSpPr>
                <a:spLocks noChangeArrowheads="1"/>
              </p:cNvSpPr>
              <p:nvPr/>
            </p:nvSpPr>
            <p:spPr bwMode="auto">
              <a:xfrm>
                <a:off x="4764" y="1263"/>
                <a:ext cx="15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6" name="Rectangle 302"/>
              <p:cNvSpPr>
                <a:spLocks noChangeArrowheads="1"/>
              </p:cNvSpPr>
              <p:nvPr/>
            </p:nvSpPr>
            <p:spPr bwMode="auto">
              <a:xfrm>
                <a:off x="5165" y="1263"/>
                <a:ext cx="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7" name="Rectangle 303"/>
              <p:cNvSpPr>
                <a:spLocks noChangeArrowheads="1"/>
              </p:cNvSpPr>
              <p:nvPr/>
            </p:nvSpPr>
            <p:spPr bwMode="auto">
              <a:xfrm>
                <a:off x="5165" y="1263"/>
                <a:ext cx="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8" name="Rectangle 304"/>
              <p:cNvSpPr>
                <a:spLocks noChangeArrowheads="1"/>
              </p:cNvSpPr>
              <p:nvPr/>
            </p:nvSpPr>
            <p:spPr bwMode="auto">
              <a:xfrm>
                <a:off x="4764" y="1265"/>
                <a:ext cx="1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89" name="Rectangle 305"/>
              <p:cNvSpPr>
                <a:spLocks noChangeArrowheads="1"/>
              </p:cNvSpPr>
              <p:nvPr/>
            </p:nvSpPr>
            <p:spPr bwMode="auto">
              <a:xfrm>
                <a:off x="4920" y="1263"/>
                <a:ext cx="144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0" name="Rectangle 306"/>
              <p:cNvSpPr>
                <a:spLocks noChangeArrowheads="1"/>
              </p:cNvSpPr>
              <p:nvPr/>
            </p:nvSpPr>
            <p:spPr bwMode="auto">
              <a:xfrm>
                <a:off x="5163" y="1265"/>
                <a:ext cx="7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1" name="Rectangle 307"/>
              <p:cNvSpPr>
                <a:spLocks noChangeArrowheads="1"/>
              </p:cNvSpPr>
              <p:nvPr/>
            </p:nvSpPr>
            <p:spPr bwMode="auto">
              <a:xfrm>
                <a:off x="5163" y="1265"/>
                <a:ext cx="4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2" name="Rectangle 308"/>
              <p:cNvSpPr>
                <a:spLocks noChangeArrowheads="1"/>
              </p:cNvSpPr>
              <p:nvPr/>
            </p:nvSpPr>
            <p:spPr bwMode="auto">
              <a:xfrm>
                <a:off x="4586" y="1266"/>
                <a:ext cx="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3" name="Rectangle 309"/>
              <p:cNvSpPr>
                <a:spLocks noChangeArrowheads="1"/>
              </p:cNvSpPr>
              <p:nvPr/>
            </p:nvSpPr>
            <p:spPr bwMode="auto">
              <a:xfrm>
                <a:off x="5160" y="1266"/>
                <a:ext cx="8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4" name="Rectangle 310"/>
              <p:cNvSpPr>
                <a:spLocks noChangeArrowheads="1"/>
              </p:cNvSpPr>
              <p:nvPr/>
            </p:nvSpPr>
            <p:spPr bwMode="auto">
              <a:xfrm>
                <a:off x="5160" y="1266"/>
                <a:ext cx="4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5" name="Rectangle 311"/>
              <p:cNvSpPr>
                <a:spLocks noChangeArrowheads="1"/>
              </p:cNvSpPr>
              <p:nvPr/>
            </p:nvSpPr>
            <p:spPr bwMode="auto">
              <a:xfrm>
                <a:off x="4588" y="1268"/>
                <a:ext cx="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6" name="Rectangle 312"/>
              <p:cNvSpPr>
                <a:spLocks noChangeArrowheads="1"/>
              </p:cNvSpPr>
              <p:nvPr/>
            </p:nvSpPr>
            <p:spPr bwMode="auto">
              <a:xfrm>
                <a:off x="5157" y="1268"/>
                <a:ext cx="8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7" name="Rectangle 313"/>
              <p:cNvSpPr>
                <a:spLocks noChangeArrowheads="1"/>
              </p:cNvSpPr>
              <p:nvPr/>
            </p:nvSpPr>
            <p:spPr bwMode="auto">
              <a:xfrm>
                <a:off x="5157" y="1268"/>
                <a:ext cx="5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8" name="Rectangle 314"/>
              <p:cNvSpPr>
                <a:spLocks noChangeArrowheads="1"/>
              </p:cNvSpPr>
              <p:nvPr/>
            </p:nvSpPr>
            <p:spPr bwMode="auto">
              <a:xfrm>
                <a:off x="4588" y="1269"/>
                <a:ext cx="1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699" name="Rectangle 315"/>
              <p:cNvSpPr>
                <a:spLocks noChangeArrowheads="1"/>
              </p:cNvSpPr>
              <p:nvPr/>
            </p:nvSpPr>
            <p:spPr bwMode="auto">
              <a:xfrm>
                <a:off x="5154" y="1269"/>
                <a:ext cx="8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0" name="Rectangle 316"/>
              <p:cNvSpPr>
                <a:spLocks noChangeArrowheads="1"/>
              </p:cNvSpPr>
              <p:nvPr/>
            </p:nvSpPr>
            <p:spPr bwMode="auto">
              <a:xfrm>
                <a:off x="5154" y="1269"/>
                <a:ext cx="5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1" name="Rectangle 317"/>
              <p:cNvSpPr>
                <a:spLocks noChangeArrowheads="1"/>
              </p:cNvSpPr>
              <p:nvPr/>
            </p:nvSpPr>
            <p:spPr bwMode="auto">
              <a:xfrm>
                <a:off x="4589" y="1271"/>
                <a:ext cx="2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2" name="Rectangle 318"/>
              <p:cNvSpPr>
                <a:spLocks noChangeArrowheads="1"/>
              </p:cNvSpPr>
              <p:nvPr/>
            </p:nvSpPr>
            <p:spPr bwMode="auto">
              <a:xfrm>
                <a:off x="4764" y="1266"/>
                <a:ext cx="302" cy="6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3" name="Rectangle 319"/>
              <p:cNvSpPr>
                <a:spLocks noChangeArrowheads="1"/>
              </p:cNvSpPr>
              <p:nvPr/>
            </p:nvSpPr>
            <p:spPr bwMode="auto">
              <a:xfrm>
                <a:off x="4909" y="1269"/>
                <a:ext cx="4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4" name="Rectangle 320"/>
              <p:cNvSpPr>
                <a:spLocks noChangeArrowheads="1"/>
              </p:cNvSpPr>
              <p:nvPr/>
            </p:nvSpPr>
            <p:spPr bwMode="auto">
              <a:xfrm>
                <a:off x="4894" y="1271"/>
                <a:ext cx="7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5" name="Rectangle 321"/>
              <p:cNvSpPr>
                <a:spLocks noChangeArrowheads="1"/>
              </p:cNvSpPr>
              <p:nvPr/>
            </p:nvSpPr>
            <p:spPr bwMode="auto">
              <a:xfrm>
                <a:off x="5151" y="1271"/>
                <a:ext cx="8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6" name="Rectangle 322"/>
              <p:cNvSpPr>
                <a:spLocks noChangeArrowheads="1"/>
              </p:cNvSpPr>
              <p:nvPr/>
            </p:nvSpPr>
            <p:spPr bwMode="auto">
              <a:xfrm>
                <a:off x="5151" y="1271"/>
                <a:ext cx="6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7" name="Rectangle 323"/>
              <p:cNvSpPr>
                <a:spLocks noChangeArrowheads="1"/>
              </p:cNvSpPr>
              <p:nvPr/>
            </p:nvSpPr>
            <p:spPr bwMode="auto">
              <a:xfrm>
                <a:off x="4589" y="1272"/>
                <a:ext cx="2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8" name="Rectangle 324"/>
              <p:cNvSpPr>
                <a:spLocks noChangeArrowheads="1"/>
              </p:cNvSpPr>
              <p:nvPr/>
            </p:nvSpPr>
            <p:spPr bwMode="auto">
              <a:xfrm>
                <a:off x="5148" y="1272"/>
                <a:ext cx="9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09" name="Rectangle 325"/>
              <p:cNvSpPr>
                <a:spLocks noChangeArrowheads="1"/>
              </p:cNvSpPr>
              <p:nvPr/>
            </p:nvSpPr>
            <p:spPr bwMode="auto">
              <a:xfrm>
                <a:off x="5148" y="1272"/>
                <a:ext cx="6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0" name="Rectangle 326"/>
              <p:cNvSpPr>
                <a:spLocks noChangeArrowheads="1"/>
              </p:cNvSpPr>
              <p:nvPr/>
            </p:nvSpPr>
            <p:spPr bwMode="auto">
              <a:xfrm>
                <a:off x="4591" y="1274"/>
                <a:ext cx="3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1" name="Rectangle 327"/>
              <p:cNvSpPr>
                <a:spLocks noChangeArrowheads="1"/>
              </p:cNvSpPr>
              <p:nvPr/>
            </p:nvSpPr>
            <p:spPr bwMode="auto">
              <a:xfrm>
                <a:off x="5145" y="1274"/>
                <a:ext cx="9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2" name="Rectangle 328"/>
              <p:cNvSpPr>
                <a:spLocks noChangeArrowheads="1"/>
              </p:cNvSpPr>
              <p:nvPr/>
            </p:nvSpPr>
            <p:spPr bwMode="auto">
              <a:xfrm>
                <a:off x="5145" y="1274"/>
                <a:ext cx="7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3" name="Rectangle 329"/>
              <p:cNvSpPr>
                <a:spLocks noChangeArrowheads="1"/>
              </p:cNvSpPr>
              <p:nvPr/>
            </p:nvSpPr>
            <p:spPr bwMode="auto">
              <a:xfrm>
                <a:off x="4591" y="1276"/>
                <a:ext cx="3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4" name="Rectangle 330"/>
              <p:cNvSpPr>
                <a:spLocks noChangeArrowheads="1"/>
              </p:cNvSpPr>
              <p:nvPr/>
            </p:nvSpPr>
            <p:spPr bwMode="auto">
              <a:xfrm>
                <a:off x="5142" y="1276"/>
                <a:ext cx="9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5" name="Rectangle 331"/>
              <p:cNvSpPr>
                <a:spLocks noChangeArrowheads="1"/>
              </p:cNvSpPr>
              <p:nvPr/>
            </p:nvSpPr>
            <p:spPr bwMode="auto">
              <a:xfrm>
                <a:off x="5142" y="1276"/>
                <a:ext cx="7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6" name="Rectangle 332"/>
              <p:cNvSpPr>
                <a:spLocks noChangeArrowheads="1"/>
              </p:cNvSpPr>
              <p:nvPr/>
            </p:nvSpPr>
            <p:spPr bwMode="auto">
              <a:xfrm>
                <a:off x="4592" y="1277"/>
                <a:ext cx="4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7" name="Rectangle 333"/>
              <p:cNvSpPr>
                <a:spLocks noChangeArrowheads="1"/>
              </p:cNvSpPr>
              <p:nvPr/>
            </p:nvSpPr>
            <p:spPr bwMode="auto">
              <a:xfrm>
                <a:off x="5139" y="1277"/>
                <a:ext cx="9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8" name="Rectangle 334"/>
              <p:cNvSpPr>
                <a:spLocks noChangeArrowheads="1"/>
              </p:cNvSpPr>
              <p:nvPr/>
            </p:nvSpPr>
            <p:spPr bwMode="auto">
              <a:xfrm>
                <a:off x="5139" y="1277"/>
                <a:ext cx="7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19" name="Rectangle 335"/>
              <p:cNvSpPr>
                <a:spLocks noChangeArrowheads="1"/>
              </p:cNvSpPr>
              <p:nvPr/>
            </p:nvSpPr>
            <p:spPr bwMode="auto">
              <a:xfrm>
                <a:off x="4594" y="1279"/>
                <a:ext cx="4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0" name="Rectangle 336"/>
              <p:cNvSpPr>
                <a:spLocks noChangeArrowheads="1"/>
              </p:cNvSpPr>
              <p:nvPr/>
            </p:nvSpPr>
            <p:spPr bwMode="auto">
              <a:xfrm>
                <a:off x="4764" y="1272"/>
                <a:ext cx="303" cy="8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1" name="Rectangle 337"/>
              <p:cNvSpPr>
                <a:spLocks noChangeArrowheads="1"/>
              </p:cNvSpPr>
              <p:nvPr/>
            </p:nvSpPr>
            <p:spPr bwMode="auto">
              <a:xfrm>
                <a:off x="4884" y="1272"/>
                <a:ext cx="9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2" name="Rectangle 338"/>
              <p:cNvSpPr>
                <a:spLocks noChangeArrowheads="1"/>
              </p:cNvSpPr>
              <p:nvPr/>
            </p:nvSpPr>
            <p:spPr bwMode="auto">
              <a:xfrm>
                <a:off x="4876" y="1274"/>
                <a:ext cx="10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3" name="Rectangle 339"/>
              <p:cNvSpPr>
                <a:spLocks noChangeArrowheads="1"/>
              </p:cNvSpPr>
              <p:nvPr/>
            </p:nvSpPr>
            <p:spPr bwMode="auto">
              <a:xfrm>
                <a:off x="4869" y="1276"/>
                <a:ext cx="122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4" name="Rectangle 340"/>
              <p:cNvSpPr>
                <a:spLocks noChangeArrowheads="1"/>
              </p:cNvSpPr>
              <p:nvPr/>
            </p:nvSpPr>
            <p:spPr bwMode="auto">
              <a:xfrm>
                <a:off x="4863" y="1277"/>
                <a:ext cx="1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5" name="Rectangle 341"/>
              <p:cNvSpPr>
                <a:spLocks noChangeArrowheads="1"/>
              </p:cNvSpPr>
              <p:nvPr/>
            </p:nvSpPr>
            <p:spPr bwMode="auto">
              <a:xfrm>
                <a:off x="4857" y="1279"/>
                <a:ext cx="14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6" name="Rectangle 342"/>
              <p:cNvSpPr>
                <a:spLocks noChangeArrowheads="1"/>
              </p:cNvSpPr>
              <p:nvPr/>
            </p:nvSpPr>
            <p:spPr bwMode="auto">
              <a:xfrm>
                <a:off x="5136" y="1279"/>
                <a:ext cx="10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7" name="Rectangle 343"/>
              <p:cNvSpPr>
                <a:spLocks noChangeArrowheads="1"/>
              </p:cNvSpPr>
              <p:nvPr/>
            </p:nvSpPr>
            <p:spPr bwMode="auto">
              <a:xfrm>
                <a:off x="5136" y="1279"/>
                <a:ext cx="8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8" name="Rectangle 344"/>
              <p:cNvSpPr>
                <a:spLocks noChangeArrowheads="1"/>
              </p:cNvSpPr>
              <p:nvPr/>
            </p:nvSpPr>
            <p:spPr bwMode="auto">
              <a:xfrm>
                <a:off x="4594" y="1280"/>
                <a:ext cx="5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29" name="Rectangle 345"/>
              <p:cNvSpPr>
                <a:spLocks noChangeArrowheads="1"/>
              </p:cNvSpPr>
              <p:nvPr/>
            </p:nvSpPr>
            <p:spPr bwMode="auto">
              <a:xfrm>
                <a:off x="4639" y="1280"/>
                <a:ext cx="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0" name="Rectangle 346"/>
              <p:cNvSpPr>
                <a:spLocks noChangeArrowheads="1"/>
              </p:cNvSpPr>
              <p:nvPr/>
            </p:nvSpPr>
            <p:spPr bwMode="auto">
              <a:xfrm>
                <a:off x="5133" y="1280"/>
                <a:ext cx="10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1" name="Rectangle 347"/>
              <p:cNvSpPr>
                <a:spLocks noChangeArrowheads="1"/>
              </p:cNvSpPr>
              <p:nvPr/>
            </p:nvSpPr>
            <p:spPr bwMode="auto">
              <a:xfrm>
                <a:off x="5133" y="1280"/>
                <a:ext cx="8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2" name="Rectangle 348"/>
              <p:cNvSpPr>
                <a:spLocks noChangeArrowheads="1"/>
              </p:cNvSpPr>
              <p:nvPr/>
            </p:nvSpPr>
            <p:spPr bwMode="auto">
              <a:xfrm>
                <a:off x="4595" y="1282"/>
                <a:ext cx="5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3" name="Rectangle 349"/>
              <p:cNvSpPr>
                <a:spLocks noChangeArrowheads="1"/>
              </p:cNvSpPr>
              <p:nvPr/>
            </p:nvSpPr>
            <p:spPr bwMode="auto">
              <a:xfrm>
                <a:off x="4637" y="1282"/>
                <a:ext cx="1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4" name="Rectangle 350"/>
              <p:cNvSpPr>
                <a:spLocks noChangeArrowheads="1"/>
              </p:cNvSpPr>
              <p:nvPr/>
            </p:nvSpPr>
            <p:spPr bwMode="auto">
              <a:xfrm>
                <a:off x="5130" y="1282"/>
                <a:ext cx="10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5" name="Rectangle 351"/>
              <p:cNvSpPr>
                <a:spLocks noChangeArrowheads="1"/>
              </p:cNvSpPr>
              <p:nvPr/>
            </p:nvSpPr>
            <p:spPr bwMode="auto">
              <a:xfrm>
                <a:off x="5130" y="1282"/>
                <a:ext cx="9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6" name="Rectangle 352"/>
              <p:cNvSpPr>
                <a:spLocks noChangeArrowheads="1"/>
              </p:cNvSpPr>
              <p:nvPr/>
            </p:nvSpPr>
            <p:spPr bwMode="auto">
              <a:xfrm>
                <a:off x="5130" y="1282"/>
                <a:ext cx="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7" name="Rectangle 353"/>
              <p:cNvSpPr>
                <a:spLocks noChangeArrowheads="1"/>
              </p:cNvSpPr>
              <p:nvPr/>
            </p:nvSpPr>
            <p:spPr bwMode="auto">
              <a:xfrm>
                <a:off x="4595" y="1283"/>
                <a:ext cx="6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8" name="Rectangle 354"/>
              <p:cNvSpPr>
                <a:spLocks noChangeArrowheads="1"/>
              </p:cNvSpPr>
              <p:nvPr/>
            </p:nvSpPr>
            <p:spPr bwMode="auto">
              <a:xfrm>
                <a:off x="4636" y="1283"/>
                <a:ext cx="2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39" name="Rectangle 355"/>
              <p:cNvSpPr>
                <a:spLocks noChangeArrowheads="1"/>
              </p:cNvSpPr>
              <p:nvPr/>
            </p:nvSpPr>
            <p:spPr bwMode="auto">
              <a:xfrm>
                <a:off x="5127" y="1283"/>
                <a:ext cx="10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0" name="Rectangle 356"/>
              <p:cNvSpPr>
                <a:spLocks noChangeArrowheads="1"/>
              </p:cNvSpPr>
              <p:nvPr/>
            </p:nvSpPr>
            <p:spPr bwMode="auto">
              <a:xfrm>
                <a:off x="5127" y="1283"/>
                <a:ext cx="9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1" name="Rectangle 357"/>
              <p:cNvSpPr>
                <a:spLocks noChangeArrowheads="1"/>
              </p:cNvSpPr>
              <p:nvPr/>
            </p:nvSpPr>
            <p:spPr bwMode="auto">
              <a:xfrm>
                <a:off x="5127" y="1283"/>
                <a:ext cx="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2" name="Rectangle 358"/>
              <p:cNvSpPr>
                <a:spLocks noChangeArrowheads="1"/>
              </p:cNvSpPr>
              <p:nvPr/>
            </p:nvSpPr>
            <p:spPr bwMode="auto">
              <a:xfrm>
                <a:off x="4597" y="1285"/>
                <a:ext cx="6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3" name="Rectangle 359"/>
              <p:cNvSpPr>
                <a:spLocks noChangeArrowheads="1"/>
              </p:cNvSpPr>
              <p:nvPr/>
            </p:nvSpPr>
            <p:spPr bwMode="auto">
              <a:xfrm>
                <a:off x="4636" y="1285"/>
                <a:ext cx="2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4" name="Rectangle 360"/>
              <p:cNvSpPr>
                <a:spLocks noChangeArrowheads="1"/>
              </p:cNvSpPr>
              <p:nvPr/>
            </p:nvSpPr>
            <p:spPr bwMode="auto">
              <a:xfrm>
                <a:off x="5124" y="1285"/>
                <a:ext cx="11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5" name="Rectangle 361"/>
              <p:cNvSpPr>
                <a:spLocks noChangeArrowheads="1"/>
              </p:cNvSpPr>
              <p:nvPr/>
            </p:nvSpPr>
            <p:spPr bwMode="auto">
              <a:xfrm>
                <a:off x="5124" y="1285"/>
                <a:ext cx="10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6" name="Rectangle 362"/>
              <p:cNvSpPr>
                <a:spLocks noChangeArrowheads="1"/>
              </p:cNvSpPr>
              <p:nvPr/>
            </p:nvSpPr>
            <p:spPr bwMode="auto">
              <a:xfrm>
                <a:off x="5124" y="1285"/>
                <a:ext cx="1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7" name="Rectangle 363"/>
              <p:cNvSpPr>
                <a:spLocks noChangeArrowheads="1"/>
              </p:cNvSpPr>
              <p:nvPr/>
            </p:nvSpPr>
            <p:spPr bwMode="auto">
              <a:xfrm>
                <a:off x="4597" y="1286"/>
                <a:ext cx="7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8" name="Rectangle 364"/>
              <p:cNvSpPr>
                <a:spLocks noChangeArrowheads="1"/>
              </p:cNvSpPr>
              <p:nvPr/>
            </p:nvSpPr>
            <p:spPr bwMode="auto">
              <a:xfrm>
                <a:off x="4634" y="1286"/>
                <a:ext cx="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49" name="Rectangle 365"/>
              <p:cNvSpPr>
                <a:spLocks noChangeArrowheads="1"/>
              </p:cNvSpPr>
              <p:nvPr/>
            </p:nvSpPr>
            <p:spPr bwMode="auto">
              <a:xfrm>
                <a:off x="4764" y="1280"/>
                <a:ext cx="305" cy="8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0" name="Rectangle 366"/>
              <p:cNvSpPr>
                <a:spLocks noChangeArrowheads="1"/>
              </p:cNvSpPr>
              <p:nvPr/>
            </p:nvSpPr>
            <p:spPr bwMode="auto">
              <a:xfrm>
                <a:off x="4852" y="1280"/>
                <a:ext cx="15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1" name="Rectangle 367"/>
              <p:cNvSpPr>
                <a:spLocks noChangeArrowheads="1"/>
              </p:cNvSpPr>
              <p:nvPr/>
            </p:nvSpPr>
            <p:spPr bwMode="auto">
              <a:xfrm>
                <a:off x="4846" y="1282"/>
                <a:ext cx="16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2" name="Rectangle 368"/>
              <p:cNvSpPr>
                <a:spLocks noChangeArrowheads="1"/>
              </p:cNvSpPr>
              <p:nvPr/>
            </p:nvSpPr>
            <p:spPr bwMode="auto">
              <a:xfrm>
                <a:off x="4842" y="1283"/>
                <a:ext cx="176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3" name="Rectangle 369"/>
              <p:cNvSpPr>
                <a:spLocks noChangeArrowheads="1"/>
              </p:cNvSpPr>
              <p:nvPr/>
            </p:nvSpPr>
            <p:spPr bwMode="auto">
              <a:xfrm>
                <a:off x="4837" y="1285"/>
                <a:ext cx="18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4" name="Rectangle 370"/>
              <p:cNvSpPr>
                <a:spLocks noChangeArrowheads="1"/>
              </p:cNvSpPr>
              <p:nvPr/>
            </p:nvSpPr>
            <p:spPr bwMode="auto">
              <a:xfrm>
                <a:off x="4834" y="1286"/>
                <a:ext cx="19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5" name="Rectangle 371"/>
              <p:cNvSpPr>
                <a:spLocks noChangeArrowheads="1"/>
              </p:cNvSpPr>
              <p:nvPr/>
            </p:nvSpPr>
            <p:spPr bwMode="auto">
              <a:xfrm>
                <a:off x="5121" y="1286"/>
                <a:ext cx="1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6" name="Rectangle 372"/>
              <p:cNvSpPr>
                <a:spLocks noChangeArrowheads="1"/>
              </p:cNvSpPr>
              <p:nvPr/>
            </p:nvSpPr>
            <p:spPr bwMode="auto">
              <a:xfrm>
                <a:off x="5121" y="1286"/>
                <a:ext cx="10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7" name="Rectangle 373"/>
              <p:cNvSpPr>
                <a:spLocks noChangeArrowheads="1"/>
              </p:cNvSpPr>
              <p:nvPr/>
            </p:nvSpPr>
            <p:spPr bwMode="auto">
              <a:xfrm>
                <a:off x="5121" y="1286"/>
                <a:ext cx="2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8" name="Rectangle 374"/>
              <p:cNvSpPr>
                <a:spLocks noChangeArrowheads="1"/>
              </p:cNvSpPr>
              <p:nvPr/>
            </p:nvSpPr>
            <p:spPr bwMode="auto">
              <a:xfrm>
                <a:off x="4598" y="1288"/>
                <a:ext cx="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59" name="Rectangle 375"/>
              <p:cNvSpPr>
                <a:spLocks noChangeArrowheads="1"/>
              </p:cNvSpPr>
              <p:nvPr/>
            </p:nvSpPr>
            <p:spPr bwMode="auto">
              <a:xfrm>
                <a:off x="4633" y="1288"/>
                <a:ext cx="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0" name="Rectangle 376"/>
              <p:cNvSpPr>
                <a:spLocks noChangeArrowheads="1"/>
              </p:cNvSpPr>
              <p:nvPr/>
            </p:nvSpPr>
            <p:spPr bwMode="auto">
              <a:xfrm>
                <a:off x="5118" y="1288"/>
                <a:ext cx="11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1" name="Rectangle 377"/>
              <p:cNvSpPr>
                <a:spLocks noChangeArrowheads="1"/>
              </p:cNvSpPr>
              <p:nvPr/>
            </p:nvSpPr>
            <p:spPr bwMode="auto">
              <a:xfrm>
                <a:off x="5118" y="1288"/>
                <a:ext cx="10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2" name="Rectangle 378"/>
              <p:cNvSpPr>
                <a:spLocks noChangeArrowheads="1"/>
              </p:cNvSpPr>
              <p:nvPr/>
            </p:nvSpPr>
            <p:spPr bwMode="auto">
              <a:xfrm>
                <a:off x="5118" y="1288"/>
                <a:ext cx="2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3" name="Rectangle 379"/>
              <p:cNvSpPr>
                <a:spLocks noChangeArrowheads="1"/>
              </p:cNvSpPr>
              <p:nvPr/>
            </p:nvSpPr>
            <p:spPr bwMode="auto">
              <a:xfrm>
                <a:off x="4600" y="1290"/>
                <a:ext cx="7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4" name="Rectangle 380"/>
              <p:cNvSpPr>
                <a:spLocks noChangeArrowheads="1"/>
              </p:cNvSpPr>
              <p:nvPr/>
            </p:nvSpPr>
            <p:spPr bwMode="auto">
              <a:xfrm>
                <a:off x="4631" y="1290"/>
                <a:ext cx="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5" name="Rectangle 381"/>
              <p:cNvSpPr>
                <a:spLocks noChangeArrowheads="1"/>
              </p:cNvSpPr>
              <p:nvPr/>
            </p:nvSpPr>
            <p:spPr bwMode="auto">
              <a:xfrm>
                <a:off x="5115" y="1290"/>
                <a:ext cx="11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6" name="Rectangle 382"/>
              <p:cNvSpPr>
                <a:spLocks noChangeArrowheads="1"/>
              </p:cNvSpPr>
              <p:nvPr/>
            </p:nvSpPr>
            <p:spPr bwMode="auto">
              <a:xfrm>
                <a:off x="5115" y="1290"/>
                <a:ext cx="11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7" name="Rectangle 383"/>
              <p:cNvSpPr>
                <a:spLocks noChangeArrowheads="1"/>
              </p:cNvSpPr>
              <p:nvPr/>
            </p:nvSpPr>
            <p:spPr bwMode="auto">
              <a:xfrm>
                <a:off x="5115" y="1290"/>
                <a:ext cx="2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8" name="Rectangle 384"/>
              <p:cNvSpPr>
                <a:spLocks noChangeArrowheads="1"/>
              </p:cNvSpPr>
              <p:nvPr/>
            </p:nvSpPr>
            <p:spPr bwMode="auto">
              <a:xfrm>
                <a:off x="4600" y="1291"/>
                <a:ext cx="8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69" name="Rectangle 385"/>
              <p:cNvSpPr>
                <a:spLocks noChangeArrowheads="1"/>
              </p:cNvSpPr>
              <p:nvPr/>
            </p:nvSpPr>
            <p:spPr bwMode="auto">
              <a:xfrm>
                <a:off x="4630" y="1291"/>
                <a:ext cx="5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0" name="Rectangle 386"/>
              <p:cNvSpPr>
                <a:spLocks noChangeArrowheads="1"/>
              </p:cNvSpPr>
              <p:nvPr/>
            </p:nvSpPr>
            <p:spPr bwMode="auto">
              <a:xfrm>
                <a:off x="5112" y="1291"/>
                <a:ext cx="1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1" name="Rectangle 387"/>
              <p:cNvSpPr>
                <a:spLocks noChangeArrowheads="1"/>
              </p:cNvSpPr>
              <p:nvPr/>
            </p:nvSpPr>
            <p:spPr bwMode="auto">
              <a:xfrm>
                <a:off x="5112" y="1291"/>
                <a:ext cx="11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2" name="Rectangle 388"/>
              <p:cNvSpPr>
                <a:spLocks noChangeArrowheads="1"/>
              </p:cNvSpPr>
              <p:nvPr/>
            </p:nvSpPr>
            <p:spPr bwMode="auto">
              <a:xfrm>
                <a:off x="5112" y="1291"/>
                <a:ext cx="3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3" name="Rectangle 389"/>
              <p:cNvSpPr>
                <a:spLocks noChangeArrowheads="1"/>
              </p:cNvSpPr>
              <p:nvPr/>
            </p:nvSpPr>
            <p:spPr bwMode="auto">
              <a:xfrm>
                <a:off x="4601" y="1293"/>
                <a:ext cx="9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4" name="Rectangle 390"/>
              <p:cNvSpPr>
                <a:spLocks noChangeArrowheads="1"/>
              </p:cNvSpPr>
              <p:nvPr/>
            </p:nvSpPr>
            <p:spPr bwMode="auto">
              <a:xfrm>
                <a:off x="4628" y="1293"/>
                <a:ext cx="6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5" name="Rectangle 391"/>
              <p:cNvSpPr>
                <a:spLocks noChangeArrowheads="1"/>
              </p:cNvSpPr>
              <p:nvPr/>
            </p:nvSpPr>
            <p:spPr bwMode="auto">
              <a:xfrm>
                <a:off x="4764" y="1288"/>
                <a:ext cx="306" cy="6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6" name="Rectangle 392"/>
              <p:cNvSpPr>
                <a:spLocks noChangeArrowheads="1"/>
              </p:cNvSpPr>
              <p:nvPr/>
            </p:nvSpPr>
            <p:spPr bwMode="auto">
              <a:xfrm>
                <a:off x="4830" y="1288"/>
                <a:ext cx="20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7" name="Rectangle 393"/>
              <p:cNvSpPr>
                <a:spLocks noChangeArrowheads="1"/>
              </p:cNvSpPr>
              <p:nvPr/>
            </p:nvSpPr>
            <p:spPr bwMode="auto">
              <a:xfrm>
                <a:off x="4827" y="1290"/>
                <a:ext cx="20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8" name="Rectangle 394"/>
              <p:cNvSpPr>
                <a:spLocks noChangeArrowheads="1"/>
              </p:cNvSpPr>
              <p:nvPr/>
            </p:nvSpPr>
            <p:spPr bwMode="auto">
              <a:xfrm>
                <a:off x="4822" y="1291"/>
                <a:ext cx="21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79" name="Rectangle 395"/>
              <p:cNvSpPr>
                <a:spLocks noChangeArrowheads="1"/>
              </p:cNvSpPr>
              <p:nvPr/>
            </p:nvSpPr>
            <p:spPr bwMode="auto">
              <a:xfrm>
                <a:off x="4819" y="1293"/>
                <a:ext cx="22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0" name="Rectangle 396"/>
              <p:cNvSpPr>
                <a:spLocks noChangeArrowheads="1"/>
              </p:cNvSpPr>
              <p:nvPr/>
            </p:nvSpPr>
            <p:spPr bwMode="auto">
              <a:xfrm>
                <a:off x="5109" y="1293"/>
                <a:ext cx="12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1" name="Rectangle 397"/>
              <p:cNvSpPr>
                <a:spLocks noChangeArrowheads="1"/>
              </p:cNvSpPr>
              <p:nvPr/>
            </p:nvSpPr>
            <p:spPr bwMode="auto">
              <a:xfrm>
                <a:off x="5109" y="1293"/>
                <a:ext cx="12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2" name="Rectangle 398"/>
              <p:cNvSpPr>
                <a:spLocks noChangeArrowheads="1"/>
              </p:cNvSpPr>
              <p:nvPr/>
            </p:nvSpPr>
            <p:spPr bwMode="auto">
              <a:xfrm>
                <a:off x="5109" y="1293"/>
                <a:ext cx="3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3" name="Rectangle 399"/>
              <p:cNvSpPr>
                <a:spLocks noChangeArrowheads="1"/>
              </p:cNvSpPr>
              <p:nvPr/>
            </p:nvSpPr>
            <p:spPr bwMode="auto">
              <a:xfrm>
                <a:off x="4601" y="1294"/>
                <a:ext cx="9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4" name="Rectangle 400"/>
              <p:cNvSpPr>
                <a:spLocks noChangeArrowheads="1"/>
              </p:cNvSpPr>
              <p:nvPr/>
            </p:nvSpPr>
            <p:spPr bwMode="auto">
              <a:xfrm>
                <a:off x="4628" y="1294"/>
                <a:ext cx="6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5" name="Rectangle 401"/>
              <p:cNvSpPr>
                <a:spLocks noChangeArrowheads="1"/>
              </p:cNvSpPr>
              <p:nvPr/>
            </p:nvSpPr>
            <p:spPr bwMode="auto">
              <a:xfrm>
                <a:off x="5106" y="1294"/>
                <a:ext cx="12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6" name="Rectangle 402"/>
              <p:cNvSpPr>
                <a:spLocks noChangeArrowheads="1"/>
              </p:cNvSpPr>
              <p:nvPr/>
            </p:nvSpPr>
            <p:spPr bwMode="auto">
              <a:xfrm>
                <a:off x="5106" y="1294"/>
                <a:ext cx="12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7" name="Rectangle 403"/>
              <p:cNvSpPr>
                <a:spLocks noChangeArrowheads="1"/>
              </p:cNvSpPr>
              <p:nvPr/>
            </p:nvSpPr>
            <p:spPr bwMode="auto">
              <a:xfrm>
                <a:off x="5106" y="1294"/>
                <a:ext cx="4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8" name="Rectangle 404"/>
              <p:cNvSpPr>
                <a:spLocks noChangeArrowheads="1"/>
              </p:cNvSpPr>
              <p:nvPr/>
            </p:nvSpPr>
            <p:spPr bwMode="auto">
              <a:xfrm>
                <a:off x="4603" y="1296"/>
                <a:ext cx="10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89" name="Rectangle 405"/>
              <p:cNvSpPr>
                <a:spLocks noChangeArrowheads="1"/>
              </p:cNvSpPr>
              <p:nvPr/>
            </p:nvSpPr>
            <p:spPr bwMode="auto">
              <a:xfrm>
                <a:off x="4627" y="1296"/>
                <a:ext cx="7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790" name="Rectangle 406"/>
              <p:cNvSpPr>
                <a:spLocks noChangeArrowheads="1"/>
              </p:cNvSpPr>
              <p:nvPr/>
            </p:nvSpPr>
            <p:spPr bwMode="auto">
              <a:xfrm>
                <a:off x="5103" y="1296"/>
                <a:ext cx="12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4" name="Group 407"/>
            <p:cNvGrpSpPr>
              <a:grpSpLocks/>
            </p:cNvGrpSpPr>
            <p:nvPr/>
          </p:nvGrpSpPr>
          <p:grpSpPr bwMode="auto">
            <a:xfrm>
              <a:off x="4603" y="1294"/>
              <a:ext cx="628" cy="83"/>
              <a:chOff x="4603" y="1294"/>
              <a:chExt cx="628" cy="83"/>
            </a:xfrm>
          </p:grpSpPr>
          <p:sp>
            <p:nvSpPr>
              <p:cNvPr id="40391" name="Rectangle 408"/>
              <p:cNvSpPr>
                <a:spLocks noChangeArrowheads="1"/>
              </p:cNvSpPr>
              <p:nvPr/>
            </p:nvSpPr>
            <p:spPr bwMode="auto">
              <a:xfrm>
                <a:off x="5103" y="1296"/>
                <a:ext cx="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2" name="Rectangle 409"/>
              <p:cNvSpPr>
                <a:spLocks noChangeArrowheads="1"/>
              </p:cNvSpPr>
              <p:nvPr/>
            </p:nvSpPr>
            <p:spPr bwMode="auto">
              <a:xfrm>
                <a:off x="4603" y="1297"/>
                <a:ext cx="10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3" name="Rectangle 410"/>
              <p:cNvSpPr>
                <a:spLocks noChangeArrowheads="1"/>
              </p:cNvSpPr>
              <p:nvPr/>
            </p:nvSpPr>
            <p:spPr bwMode="auto">
              <a:xfrm>
                <a:off x="4625" y="1297"/>
                <a:ext cx="8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4" name="Rectangle 411"/>
              <p:cNvSpPr>
                <a:spLocks noChangeArrowheads="1"/>
              </p:cNvSpPr>
              <p:nvPr/>
            </p:nvSpPr>
            <p:spPr bwMode="auto">
              <a:xfrm>
                <a:off x="4706" y="1297"/>
                <a:ext cx="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5" name="Rectangle 412"/>
              <p:cNvSpPr>
                <a:spLocks noChangeArrowheads="1"/>
              </p:cNvSpPr>
              <p:nvPr/>
            </p:nvSpPr>
            <p:spPr bwMode="auto">
              <a:xfrm>
                <a:off x="5100" y="1297"/>
                <a:ext cx="13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6" name="Rectangle 413"/>
              <p:cNvSpPr>
                <a:spLocks noChangeArrowheads="1"/>
              </p:cNvSpPr>
              <p:nvPr/>
            </p:nvSpPr>
            <p:spPr bwMode="auto">
              <a:xfrm>
                <a:off x="5100" y="1297"/>
                <a:ext cx="5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7" name="Rectangle 414"/>
              <p:cNvSpPr>
                <a:spLocks noChangeArrowheads="1"/>
              </p:cNvSpPr>
              <p:nvPr/>
            </p:nvSpPr>
            <p:spPr bwMode="auto">
              <a:xfrm>
                <a:off x="4604" y="1299"/>
                <a:ext cx="11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8" name="Rectangle 415"/>
              <p:cNvSpPr>
                <a:spLocks noChangeArrowheads="1"/>
              </p:cNvSpPr>
              <p:nvPr/>
            </p:nvSpPr>
            <p:spPr bwMode="auto">
              <a:xfrm>
                <a:off x="4624" y="1299"/>
                <a:ext cx="9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9" name="Rectangle 416"/>
              <p:cNvSpPr>
                <a:spLocks noChangeArrowheads="1"/>
              </p:cNvSpPr>
              <p:nvPr/>
            </p:nvSpPr>
            <p:spPr bwMode="auto">
              <a:xfrm>
                <a:off x="4705" y="1299"/>
                <a:ext cx="1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0" name="Rectangle 417"/>
              <p:cNvSpPr>
                <a:spLocks noChangeArrowheads="1"/>
              </p:cNvSpPr>
              <p:nvPr/>
            </p:nvSpPr>
            <p:spPr bwMode="auto">
              <a:xfrm>
                <a:off x="5097" y="1299"/>
                <a:ext cx="13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1" name="Rectangle 418"/>
              <p:cNvSpPr>
                <a:spLocks noChangeArrowheads="1"/>
              </p:cNvSpPr>
              <p:nvPr/>
            </p:nvSpPr>
            <p:spPr bwMode="auto">
              <a:xfrm>
                <a:off x="5097" y="1299"/>
                <a:ext cx="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2" name="Rectangle 419"/>
              <p:cNvSpPr>
                <a:spLocks noChangeArrowheads="1"/>
              </p:cNvSpPr>
              <p:nvPr/>
            </p:nvSpPr>
            <p:spPr bwMode="auto">
              <a:xfrm>
                <a:off x="4606" y="1300"/>
                <a:ext cx="11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3" name="Rectangle 420"/>
              <p:cNvSpPr>
                <a:spLocks noChangeArrowheads="1"/>
              </p:cNvSpPr>
              <p:nvPr/>
            </p:nvSpPr>
            <p:spPr bwMode="auto">
              <a:xfrm>
                <a:off x="4622" y="1300"/>
                <a:ext cx="9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4" name="Rectangle 421"/>
              <p:cNvSpPr>
                <a:spLocks noChangeArrowheads="1"/>
              </p:cNvSpPr>
              <p:nvPr/>
            </p:nvSpPr>
            <p:spPr bwMode="auto">
              <a:xfrm>
                <a:off x="4703" y="1300"/>
                <a:ext cx="1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5" name="Rectangle 422"/>
              <p:cNvSpPr>
                <a:spLocks noChangeArrowheads="1"/>
              </p:cNvSpPr>
              <p:nvPr/>
            </p:nvSpPr>
            <p:spPr bwMode="auto">
              <a:xfrm>
                <a:off x="4764" y="1294"/>
                <a:ext cx="308" cy="8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6" name="Rectangle 423"/>
              <p:cNvSpPr>
                <a:spLocks noChangeArrowheads="1"/>
              </p:cNvSpPr>
              <p:nvPr/>
            </p:nvSpPr>
            <p:spPr bwMode="auto">
              <a:xfrm>
                <a:off x="4816" y="1294"/>
                <a:ext cx="22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7" name="Rectangle 424"/>
              <p:cNvSpPr>
                <a:spLocks noChangeArrowheads="1"/>
              </p:cNvSpPr>
              <p:nvPr/>
            </p:nvSpPr>
            <p:spPr bwMode="auto">
              <a:xfrm>
                <a:off x="4813" y="1296"/>
                <a:ext cx="23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8" name="Rectangle 425"/>
              <p:cNvSpPr>
                <a:spLocks noChangeArrowheads="1"/>
              </p:cNvSpPr>
              <p:nvPr/>
            </p:nvSpPr>
            <p:spPr bwMode="auto">
              <a:xfrm>
                <a:off x="4810" y="1297"/>
                <a:ext cx="23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09" name="Rectangle 426"/>
              <p:cNvSpPr>
                <a:spLocks noChangeArrowheads="1"/>
              </p:cNvSpPr>
              <p:nvPr/>
            </p:nvSpPr>
            <p:spPr bwMode="auto">
              <a:xfrm>
                <a:off x="4807" y="1299"/>
                <a:ext cx="24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0" name="Rectangle 427"/>
              <p:cNvSpPr>
                <a:spLocks noChangeArrowheads="1"/>
              </p:cNvSpPr>
              <p:nvPr/>
            </p:nvSpPr>
            <p:spPr bwMode="auto">
              <a:xfrm>
                <a:off x="4804" y="1300"/>
                <a:ext cx="25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1" name="Rectangle 428"/>
              <p:cNvSpPr>
                <a:spLocks noChangeArrowheads="1"/>
              </p:cNvSpPr>
              <p:nvPr/>
            </p:nvSpPr>
            <p:spPr bwMode="auto">
              <a:xfrm>
                <a:off x="5094" y="1300"/>
                <a:ext cx="13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2" name="Rectangle 429"/>
              <p:cNvSpPr>
                <a:spLocks noChangeArrowheads="1"/>
              </p:cNvSpPr>
              <p:nvPr/>
            </p:nvSpPr>
            <p:spPr bwMode="auto">
              <a:xfrm>
                <a:off x="5094" y="1300"/>
                <a:ext cx="6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3" name="Rectangle 430"/>
              <p:cNvSpPr>
                <a:spLocks noChangeArrowheads="1"/>
              </p:cNvSpPr>
              <p:nvPr/>
            </p:nvSpPr>
            <p:spPr bwMode="auto">
              <a:xfrm>
                <a:off x="4606" y="1302"/>
                <a:ext cx="1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4" name="Rectangle 431"/>
              <p:cNvSpPr>
                <a:spLocks noChangeArrowheads="1"/>
              </p:cNvSpPr>
              <p:nvPr/>
            </p:nvSpPr>
            <p:spPr bwMode="auto">
              <a:xfrm>
                <a:off x="4622" y="1302"/>
                <a:ext cx="10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5" name="Rectangle 432"/>
              <p:cNvSpPr>
                <a:spLocks noChangeArrowheads="1"/>
              </p:cNvSpPr>
              <p:nvPr/>
            </p:nvSpPr>
            <p:spPr bwMode="auto">
              <a:xfrm>
                <a:off x="4702" y="1302"/>
                <a:ext cx="2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6" name="Rectangle 433"/>
              <p:cNvSpPr>
                <a:spLocks noChangeArrowheads="1"/>
              </p:cNvSpPr>
              <p:nvPr/>
            </p:nvSpPr>
            <p:spPr bwMode="auto">
              <a:xfrm>
                <a:off x="5091" y="1302"/>
                <a:ext cx="1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7" name="Rectangle 434"/>
              <p:cNvSpPr>
                <a:spLocks noChangeArrowheads="1"/>
              </p:cNvSpPr>
              <p:nvPr/>
            </p:nvSpPr>
            <p:spPr bwMode="auto">
              <a:xfrm>
                <a:off x="5091" y="1302"/>
                <a:ext cx="6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8" name="Rectangle 435"/>
              <p:cNvSpPr>
                <a:spLocks noChangeArrowheads="1"/>
              </p:cNvSpPr>
              <p:nvPr/>
            </p:nvSpPr>
            <p:spPr bwMode="auto">
              <a:xfrm>
                <a:off x="4607" y="1304"/>
                <a:ext cx="12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19" name="Rectangle 436"/>
              <p:cNvSpPr>
                <a:spLocks noChangeArrowheads="1"/>
              </p:cNvSpPr>
              <p:nvPr/>
            </p:nvSpPr>
            <p:spPr bwMode="auto">
              <a:xfrm>
                <a:off x="4621" y="1304"/>
                <a:ext cx="11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0" name="Rectangle 437"/>
              <p:cNvSpPr>
                <a:spLocks noChangeArrowheads="1"/>
              </p:cNvSpPr>
              <p:nvPr/>
            </p:nvSpPr>
            <p:spPr bwMode="auto">
              <a:xfrm>
                <a:off x="4700" y="1304"/>
                <a:ext cx="3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1" name="Rectangle 438"/>
              <p:cNvSpPr>
                <a:spLocks noChangeArrowheads="1"/>
              </p:cNvSpPr>
              <p:nvPr/>
            </p:nvSpPr>
            <p:spPr bwMode="auto">
              <a:xfrm>
                <a:off x="5088" y="1304"/>
                <a:ext cx="1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2" name="Rectangle 439"/>
              <p:cNvSpPr>
                <a:spLocks noChangeArrowheads="1"/>
              </p:cNvSpPr>
              <p:nvPr/>
            </p:nvSpPr>
            <p:spPr bwMode="auto">
              <a:xfrm>
                <a:off x="5088" y="1304"/>
                <a:ext cx="7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3" name="Rectangle 440"/>
              <p:cNvSpPr>
                <a:spLocks noChangeArrowheads="1"/>
              </p:cNvSpPr>
              <p:nvPr/>
            </p:nvSpPr>
            <p:spPr bwMode="auto">
              <a:xfrm>
                <a:off x="4607" y="1305"/>
                <a:ext cx="13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4" name="Rectangle 441"/>
              <p:cNvSpPr>
                <a:spLocks noChangeArrowheads="1"/>
              </p:cNvSpPr>
              <p:nvPr/>
            </p:nvSpPr>
            <p:spPr bwMode="auto">
              <a:xfrm>
                <a:off x="4619" y="1305"/>
                <a:ext cx="12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5" name="Rectangle 442"/>
              <p:cNvSpPr>
                <a:spLocks noChangeArrowheads="1"/>
              </p:cNvSpPr>
              <p:nvPr/>
            </p:nvSpPr>
            <p:spPr bwMode="auto">
              <a:xfrm>
                <a:off x="4699" y="1305"/>
                <a:ext cx="4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6" name="Rectangle 443"/>
              <p:cNvSpPr>
                <a:spLocks noChangeArrowheads="1"/>
              </p:cNvSpPr>
              <p:nvPr/>
            </p:nvSpPr>
            <p:spPr bwMode="auto">
              <a:xfrm>
                <a:off x="5085" y="1305"/>
                <a:ext cx="1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7" name="Rectangle 444"/>
              <p:cNvSpPr>
                <a:spLocks noChangeArrowheads="1"/>
              </p:cNvSpPr>
              <p:nvPr/>
            </p:nvSpPr>
            <p:spPr bwMode="auto">
              <a:xfrm>
                <a:off x="5085" y="1305"/>
                <a:ext cx="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8" name="Rectangle 445"/>
              <p:cNvSpPr>
                <a:spLocks noChangeArrowheads="1"/>
              </p:cNvSpPr>
              <p:nvPr/>
            </p:nvSpPr>
            <p:spPr bwMode="auto">
              <a:xfrm>
                <a:off x="4609" y="1307"/>
                <a:ext cx="13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29" name="Rectangle 446"/>
              <p:cNvSpPr>
                <a:spLocks noChangeArrowheads="1"/>
              </p:cNvSpPr>
              <p:nvPr/>
            </p:nvSpPr>
            <p:spPr bwMode="auto">
              <a:xfrm>
                <a:off x="4618" y="1307"/>
                <a:ext cx="12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0" name="Rectangle 447"/>
              <p:cNvSpPr>
                <a:spLocks noChangeArrowheads="1"/>
              </p:cNvSpPr>
              <p:nvPr/>
            </p:nvSpPr>
            <p:spPr bwMode="auto">
              <a:xfrm>
                <a:off x="4697" y="1307"/>
                <a:ext cx="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1" name="Rectangle 448"/>
              <p:cNvSpPr>
                <a:spLocks noChangeArrowheads="1"/>
              </p:cNvSpPr>
              <p:nvPr/>
            </p:nvSpPr>
            <p:spPr bwMode="auto">
              <a:xfrm>
                <a:off x="4764" y="1302"/>
                <a:ext cx="309" cy="6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2" name="Rectangle 449"/>
              <p:cNvSpPr>
                <a:spLocks noChangeArrowheads="1"/>
              </p:cNvSpPr>
              <p:nvPr/>
            </p:nvSpPr>
            <p:spPr bwMode="auto">
              <a:xfrm>
                <a:off x="4801" y="1302"/>
                <a:ext cx="25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3" name="Rectangle 450"/>
              <p:cNvSpPr>
                <a:spLocks noChangeArrowheads="1"/>
              </p:cNvSpPr>
              <p:nvPr/>
            </p:nvSpPr>
            <p:spPr bwMode="auto">
              <a:xfrm>
                <a:off x="4798" y="1304"/>
                <a:ext cx="26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4" name="Rectangle 451"/>
              <p:cNvSpPr>
                <a:spLocks noChangeArrowheads="1"/>
              </p:cNvSpPr>
              <p:nvPr/>
            </p:nvSpPr>
            <p:spPr bwMode="auto">
              <a:xfrm>
                <a:off x="4795" y="1305"/>
                <a:ext cx="26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5" name="Rectangle 452"/>
              <p:cNvSpPr>
                <a:spLocks noChangeArrowheads="1"/>
              </p:cNvSpPr>
              <p:nvPr/>
            </p:nvSpPr>
            <p:spPr bwMode="auto">
              <a:xfrm>
                <a:off x="4792" y="1307"/>
                <a:ext cx="27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6" name="Rectangle 453"/>
              <p:cNvSpPr>
                <a:spLocks noChangeArrowheads="1"/>
              </p:cNvSpPr>
              <p:nvPr/>
            </p:nvSpPr>
            <p:spPr bwMode="auto">
              <a:xfrm>
                <a:off x="5082" y="1307"/>
                <a:ext cx="1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7" name="Rectangle 454"/>
              <p:cNvSpPr>
                <a:spLocks noChangeArrowheads="1"/>
              </p:cNvSpPr>
              <p:nvPr/>
            </p:nvSpPr>
            <p:spPr bwMode="auto">
              <a:xfrm>
                <a:off x="5082" y="1307"/>
                <a:ext cx="8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8" name="Rectangle 455"/>
              <p:cNvSpPr>
                <a:spLocks noChangeArrowheads="1"/>
              </p:cNvSpPr>
              <p:nvPr/>
            </p:nvSpPr>
            <p:spPr bwMode="auto">
              <a:xfrm>
                <a:off x="4609" y="1308"/>
                <a:ext cx="14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39" name="Rectangle 456"/>
              <p:cNvSpPr>
                <a:spLocks noChangeArrowheads="1"/>
              </p:cNvSpPr>
              <p:nvPr/>
            </p:nvSpPr>
            <p:spPr bwMode="auto">
              <a:xfrm>
                <a:off x="4618" y="1308"/>
                <a:ext cx="13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0" name="Rectangle 457"/>
              <p:cNvSpPr>
                <a:spLocks noChangeArrowheads="1"/>
              </p:cNvSpPr>
              <p:nvPr/>
            </p:nvSpPr>
            <p:spPr bwMode="auto">
              <a:xfrm>
                <a:off x="4696" y="1308"/>
                <a:ext cx="5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1" name="Rectangle 458"/>
              <p:cNvSpPr>
                <a:spLocks noChangeArrowheads="1"/>
              </p:cNvSpPr>
              <p:nvPr/>
            </p:nvSpPr>
            <p:spPr bwMode="auto">
              <a:xfrm>
                <a:off x="5079" y="1308"/>
                <a:ext cx="14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2" name="Rectangle 459"/>
              <p:cNvSpPr>
                <a:spLocks noChangeArrowheads="1"/>
              </p:cNvSpPr>
              <p:nvPr/>
            </p:nvSpPr>
            <p:spPr bwMode="auto">
              <a:xfrm>
                <a:off x="5079" y="1308"/>
                <a:ext cx="8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3" name="Rectangle 460"/>
              <p:cNvSpPr>
                <a:spLocks noChangeArrowheads="1"/>
              </p:cNvSpPr>
              <p:nvPr/>
            </p:nvSpPr>
            <p:spPr bwMode="auto">
              <a:xfrm>
                <a:off x="4610" y="1310"/>
                <a:ext cx="14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4" name="Rectangle 461"/>
              <p:cNvSpPr>
                <a:spLocks noChangeArrowheads="1"/>
              </p:cNvSpPr>
              <p:nvPr/>
            </p:nvSpPr>
            <p:spPr bwMode="auto">
              <a:xfrm>
                <a:off x="4616" y="1310"/>
                <a:ext cx="1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5" name="Rectangle 462"/>
              <p:cNvSpPr>
                <a:spLocks noChangeArrowheads="1"/>
              </p:cNvSpPr>
              <p:nvPr/>
            </p:nvSpPr>
            <p:spPr bwMode="auto">
              <a:xfrm>
                <a:off x="4694" y="1310"/>
                <a:ext cx="6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6" name="Rectangle 463"/>
              <p:cNvSpPr>
                <a:spLocks noChangeArrowheads="1"/>
              </p:cNvSpPr>
              <p:nvPr/>
            </p:nvSpPr>
            <p:spPr bwMode="auto">
              <a:xfrm>
                <a:off x="4764" y="1308"/>
                <a:ext cx="311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7" name="Rectangle 464"/>
              <p:cNvSpPr>
                <a:spLocks noChangeArrowheads="1"/>
              </p:cNvSpPr>
              <p:nvPr/>
            </p:nvSpPr>
            <p:spPr bwMode="auto">
              <a:xfrm>
                <a:off x="4791" y="1308"/>
                <a:ext cx="27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8" name="Rectangle 465"/>
              <p:cNvSpPr>
                <a:spLocks noChangeArrowheads="1"/>
              </p:cNvSpPr>
              <p:nvPr/>
            </p:nvSpPr>
            <p:spPr bwMode="auto">
              <a:xfrm>
                <a:off x="4788" y="1310"/>
                <a:ext cx="28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49" name="Rectangle 466"/>
              <p:cNvSpPr>
                <a:spLocks noChangeArrowheads="1"/>
              </p:cNvSpPr>
              <p:nvPr/>
            </p:nvSpPr>
            <p:spPr bwMode="auto">
              <a:xfrm>
                <a:off x="5076" y="1310"/>
                <a:ext cx="15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0" name="Rectangle 467"/>
              <p:cNvSpPr>
                <a:spLocks noChangeArrowheads="1"/>
              </p:cNvSpPr>
              <p:nvPr/>
            </p:nvSpPr>
            <p:spPr bwMode="auto">
              <a:xfrm>
                <a:off x="5076" y="1310"/>
                <a:ext cx="8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1" name="Rectangle 468"/>
              <p:cNvSpPr>
                <a:spLocks noChangeArrowheads="1"/>
              </p:cNvSpPr>
              <p:nvPr/>
            </p:nvSpPr>
            <p:spPr bwMode="auto">
              <a:xfrm>
                <a:off x="4612" y="1311"/>
                <a:ext cx="61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2" name="Rectangle 469"/>
              <p:cNvSpPr>
                <a:spLocks noChangeArrowheads="1"/>
              </p:cNvSpPr>
              <p:nvPr/>
            </p:nvSpPr>
            <p:spPr bwMode="auto">
              <a:xfrm>
                <a:off x="4615" y="1311"/>
                <a:ext cx="61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3" name="Rectangle 470"/>
              <p:cNvSpPr>
                <a:spLocks noChangeArrowheads="1"/>
              </p:cNvSpPr>
              <p:nvPr/>
            </p:nvSpPr>
            <p:spPr bwMode="auto">
              <a:xfrm>
                <a:off x="4693" y="1311"/>
                <a:ext cx="4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4" name="Rectangle 471"/>
              <p:cNvSpPr>
                <a:spLocks noChangeArrowheads="1"/>
              </p:cNvSpPr>
              <p:nvPr/>
            </p:nvSpPr>
            <p:spPr bwMode="auto">
              <a:xfrm>
                <a:off x="4785" y="1311"/>
                <a:ext cx="29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5" name="Rectangle 472"/>
              <p:cNvSpPr>
                <a:spLocks noChangeArrowheads="1"/>
              </p:cNvSpPr>
              <p:nvPr/>
            </p:nvSpPr>
            <p:spPr bwMode="auto">
              <a:xfrm>
                <a:off x="4612" y="1313"/>
                <a:ext cx="61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6" name="Rectangle 473"/>
              <p:cNvSpPr>
                <a:spLocks noChangeArrowheads="1"/>
              </p:cNvSpPr>
              <p:nvPr/>
            </p:nvSpPr>
            <p:spPr bwMode="auto">
              <a:xfrm>
                <a:off x="4613" y="1313"/>
                <a:ext cx="61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7" name="Rectangle 474"/>
              <p:cNvSpPr>
                <a:spLocks noChangeArrowheads="1"/>
              </p:cNvSpPr>
              <p:nvPr/>
            </p:nvSpPr>
            <p:spPr bwMode="auto">
              <a:xfrm>
                <a:off x="4691" y="1313"/>
                <a:ext cx="4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8" name="Rectangle 475"/>
              <p:cNvSpPr>
                <a:spLocks noChangeArrowheads="1"/>
              </p:cNvSpPr>
              <p:nvPr/>
            </p:nvSpPr>
            <p:spPr bwMode="auto">
              <a:xfrm>
                <a:off x="4783" y="1313"/>
                <a:ext cx="29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59" name="Rectangle 476"/>
              <p:cNvSpPr>
                <a:spLocks noChangeArrowheads="1"/>
              </p:cNvSpPr>
              <p:nvPr/>
            </p:nvSpPr>
            <p:spPr bwMode="auto">
              <a:xfrm>
                <a:off x="4613" y="1315"/>
                <a:ext cx="614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0" name="Rectangle 477"/>
              <p:cNvSpPr>
                <a:spLocks noChangeArrowheads="1"/>
              </p:cNvSpPr>
              <p:nvPr/>
            </p:nvSpPr>
            <p:spPr bwMode="auto">
              <a:xfrm>
                <a:off x="4613" y="1315"/>
                <a:ext cx="61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1" name="Rectangle 478"/>
              <p:cNvSpPr>
                <a:spLocks noChangeArrowheads="1"/>
              </p:cNvSpPr>
              <p:nvPr/>
            </p:nvSpPr>
            <p:spPr bwMode="auto">
              <a:xfrm>
                <a:off x="4690" y="1315"/>
                <a:ext cx="47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2" name="Rectangle 479"/>
              <p:cNvSpPr>
                <a:spLocks noChangeArrowheads="1"/>
              </p:cNvSpPr>
              <p:nvPr/>
            </p:nvSpPr>
            <p:spPr bwMode="auto">
              <a:xfrm>
                <a:off x="4688" y="1316"/>
                <a:ext cx="48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3" name="Rectangle 480"/>
              <p:cNvSpPr>
                <a:spLocks noChangeArrowheads="1"/>
              </p:cNvSpPr>
              <p:nvPr/>
            </p:nvSpPr>
            <p:spPr bwMode="auto">
              <a:xfrm>
                <a:off x="4780" y="1315"/>
                <a:ext cx="29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4" name="Rectangle 481"/>
              <p:cNvSpPr>
                <a:spLocks noChangeArrowheads="1"/>
              </p:cNvSpPr>
              <p:nvPr/>
            </p:nvSpPr>
            <p:spPr bwMode="auto">
              <a:xfrm>
                <a:off x="4779" y="1316"/>
                <a:ext cx="30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5" name="Rectangle 482"/>
              <p:cNvSpPr>
                <a:spLocks noChangeArrowheads="1"/>
              </p:cNvSpPr>
              <p:nvPr/>
            </p:nvSpPr>
            <p:spPr bwMode="auto">
              <a:xfrm>
                <a:off x="4615" y="1318"/>
                <a:ext cx="61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6" name="Rectangle 483"/>
              <p:cNvSpPr>
                <a:spLocks noChangeArrowheads="1"/>
              </p:cNvSpPr>
              <p:nvPr/>
            </p:nvSpPr>
            <p:spPr bwMode="auto">
              <a:xfrm>
                <a:off x="4688" y="1318"/>
                <a:ext cx="48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7" name="Rectangle 484"/>
              <p:cNvSpPr>
                <a:spLocks noChangeArrowheads="1"/>
              </p:cNvSpPr>
              <p:nvPr/>
            </p:nvSpPr>
            <p:spPr bwMode="auto">
              <a:xfrm>
                <a:off x="4776" y="1318"/>
                <a:ext cx="30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8" name="Rectangle 485"/>
              <p:cNvSpPr>
                <a:spLocks noChangeArrowheads="1"/>
              </p:cNvSpPr>
              <p:nvPr/>
            </p:nvSpPr>
            <p:spPr bwMode="auto">
              <a:xfrm>
                <a:off x="4615" y="1319"/>
                <a:ext cx="61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69" name="Rectangle 486"/>
              <p:cNvSpPr>
                <a:spLocks noChangeArrowheads="1"/>
              </p:cNvSpPr>
              <p:nvPr/>
            </p:nvSpPr>
            <p:spPr bwMode="auto">
              <a:xfrm>
                <a:off x="4687" y="1319"/>
                <a:ext cx="48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0" name="Rectangle 487"/>
              <p:cNvSpPr>
                <a:spLocks noChangeArrowheads="1"/>
              </p:cNvSpPr>
              <p:nvPr/>
            </p:nvSpPr>
            <p:spPr bwMode="auto">
              <a:xfrm>
                <a:off x="4774" y="1319"/>
                <a:ext cx="31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1" name="Rectangle 488"/>
              <p:cNvSpPr>
                <a:spLocks noChangeArrowheads="1"/>
              </p:cNvSpPr>
              <p:nvPr/>
            </p:nvSpPr>
            <p:spPr bwMode="auto">
              <a:xfrm>
                <a:off x="4616" y="1321"/>
                <a:ext cx="60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2" name="Rectangle 489"/>
              <p:cNvSpPr>
                <a:spLocks noChangeArrowheads="1"/>
              </p:cNvSpPr>
              <p:nvPr/>
            </p:nvSpPr>
            <p:spPr bwMode="auto">
              <a:xfrm>
                <a:off x="4685" y="1321"/>
                <a:ext cx="48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3" name="Rectangle 490"/>
              <p:cNvSpPr>
                <a:spLocks noChangeArrowheads="1"/>
              </p:cNvSpPr>
              <p:nvPr/>
            </p:nvSpPr>
            <p:spPr bwMode="auto">
              <a:xfrm>
                <a:off x="4771" y="1321"/>
                <a:ext cx="31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4" name="Rectangle 491"/>
              <p:cNvSpPr>
                <a:spLocks noChangeArrowheads="1"/>
              </p:cNvSpPr>
              <p:nvPr/>
            </p:nvSpPr>
            <p:spPr bwMode="auto">
              <a:xfrm>
                <a:off x="4618" y="1322"/>
                <a:ext cx="607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5" name="Rectangle 492"/>
              <p:cNvSpPr>
                <a:spLocks noChangeArrowheads="1"/>
              </p:cNvSpPr>
              <p:nvPr/>
            </p:nvSpPr>
            <p:spPr bwMode="auto">
              <a:xfrm>
                <a:off x="4684" y="1322"/>
                <a:ext cx="49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6" name="Rectangle 493"/>
              <p:cNvSpPr>
                <a:spLocks noChangeArrowheads="1"/>
              </p:cNvSpPr>
              <p:nvPr/>
            </p:nvSpPr>
            <p:spPr bwMode="auto">
              <a:xfrm>
                <a:off x="4682" y="1324"/>
                <a:ext cx="49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7" name="Rectangle 494"/>
              <p:cNvSpPr>
                <a:spLocks noChangeArrowheads="1"/>
              </p:cNvSpPr>
              <p:nvPr/>
            </p:nvSpPr>
            <p:spPr bwMode="auto">
              <a:xfrm>
                <a:off x="4770" y="1322"/>
                <a:ext cx="32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8" name="Rectangle 495"/>
              <p:cNvSpPr>
                <a:spLocks noChangeArrowheads="1"/>
              </p:cNvSpPr>
              <p:nvPr/>
            </p:nvSpPr>
            <p:spPr bwMode="auto">
              <a:xfrm>
                <a:off x="4768" y="1324"/>
                <a:ext cx="32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79" name="Rectangle 496"/>
              <p:cNvSpPr>
                <a:spLocks noChangeArrowheads="1"/>
              </p:cNvSpPr>
              <p:nvPr/>
            </p:nvSpPr>
            <p:spPr bwMode="auto">
              <a:xfrm>
                <a:off x="4619" y="1325"/>
                <a:ext cx="605" cy="4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0" name="Rectangle 497"/>
              <p:cNvSpPr>
                <a:spLocks noChangeArrowheads="1"/>
              </p:cNvSpPr>
              <p:nvPr/>
            </p:nvSpPr>
            <p:spPr bwMode="auto">
              <a:xfrm>
                <a:off x="4681" y="1325"/>
                <a:ext cx="49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1" name="Rectangle 498"/>
              <p:cNvSpPr>
                <a:spLocks noChangeArrowheads="1"/>
              </p:cNvSpPr>
              <p:nvPr/>
            </p:nvSpPr>
            <p:spPr bwMode="auto">
              <a:xfrm>
                <a:off x="4679" y="1327"/>
                <a:ext cx="50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2" name="Rectangle 499"/>
              <p:cNvSpPr>
                <a:spLocks noChangeArrowheads="1"/>
              </p:cNvSpPr>
              <p:nvPr/>
            </p:nvSpPr>
            <p:spPr bwMode="auto">
              <a:xfrm>
                <a:off x="4765" y="1325"/>
                <a:ext cx="32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3" name="Rectangle 500"/>
              <p:cNvSpPr>
                <a:spLocks noChangeArrowheads="1"/>
              </p:cNvSpPr>
              <p:nvPr/>
            </p:nvSpPr>
            <p:spPr bwMode="auto">
              <a:xfrm>
                <a:off x="4764" y="1327"/>
                <a:ext cx="33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4" name="Rectangle 501"/>
              <p:cNvSpPr>
                <a:spLocks noChangeArrowheads="1"/>
              </p:cNvSpPr>
              <p:nvPr/>
            </p:nvSpPr>
            <p:spPr bwMode="auto">
              <a:xfrm>
                <a:off x="4621" y="1329"/>
                <a:ext cx="60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5" name="Rectangle 502"/>
              <p:cNvSpPr>
                <a:spLocks noChangeArrowheads="1"/>
              </p:cNvSpPr>
              <p:nvPr/>
            </p:nvSpPr>
            <p:spPr bwMode="auto">
              <a:xfrm>
                <a:off x="4678" y="1329"/>
                <a:ext cx="50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6" name="Rectangle 503"/>
              <p:cNvSpPr>
                <a:spLocks noChangeArrowheads="1"/>
              </p:cNvSpPr>
              <p:nvPr/>
            </p:nvSpPr>
            <p:spPr bwMode="auto">
              <a:xfrm>
                <a:off x="4762" y="1329"/>
                <a:ext cx="33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7" name="Rectangle 504"/>
              <p:cNvSpPr>
                <a:spLocks noChangeArrowheads="1"/>
              </p:cNvSpPr>
              <p:nvPr/>
            </p:nvSpPr>
            <p:spPr bwMode="auto">
              <a:xfrm>
                <a:off x="4621" y="1330"/>
                <a:ext cx="60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8" name="Rectangle 505"/>
              <p:cNvSpPr>
                <a:spLocks noChangeArrowheads="1"/>
              </p:cNvSpPr>
              <p:nvPr/>
            </p:nvSpPr>
            <p:spPr bwMode="auto">
              <a:xfrm>
                <a:off x="4676" y="1330"/>
                <a:ext cx="50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89" name="Rectangle 506"/>
              <p:cNvSpPr>
                <a:spLocks noChangeArrowheads="1"/>
              </p:cNvSpPr>
              <p:nvPr/>
            </p:nvSpPr>
            <p:spPr bwMode="auto">
              <a:xfrm>
                <a:off x="4759" y="1330"/>
                <a:ext cx="34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0" name="Rectangle 507"/>
              <p:cNvSpPr>
                <a:spLocks noChangeArrowheads="1"/>
              </p:cNvSpPr>
              <p:nvPr/>
            </p:nvSpPr>
            <p:spPr bwMode="auto">
              <a:xfrm>
                <a:off x="4622" y="1332"/>
                <a:ext cx="60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1" name="Rectangle 508"/>
              <p:cNvSpPr>
                <a:spLocks noChangeArrowheads="1"/>
              </p:cNvSpPr>
              <p:nvPr/>
            </p:nvSpPr>
            <p:spPr bwMode="auto">
              <a:xfrm>
                <a:off x="4676" y="1332"/>
                <a:ext cx="50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2" name="Rectangle 509"/>
              <p:cNvSpPr>
                <a:spLocks noChangeArrowheads="1"/>
              </p:cNvSpPr>
              <p:nvPr/>
            </p:nvSpPr>
            <p:spPr bwMode="auto">
              <a:xfrm>
                <a:off x="4758" y="1332"/>
                <a:ext cx="34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3" name="Rectangle 510"/>
              <p:cNvSpPr>
                <a:spLocks noChangeArrowheads="1"/>
              </p:cNvSpPr>
              <p:nvPr/>
            </p:nvSpPr>
            <p:spPr bwMode="auto">
              <a:xfrm>
                <a:off x="4911" y="1332"/>
                <a:ext cx="3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4" name="Rectangle 511"/>
              <p:cNvSpPr>
                <a:spLocks noChangeArrowheads="1"/>
              </p:cNvSpPr>
              <p:nvPr/>
            </p:nvSpPr>
            <p:spPr bwMode="auto">
              <a:xfrm>
                <a:off x="4624" y="1333"/>
                <a:ext cx="598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5" name="Rectangle 512"/>
              <p:cNvSpPr>
                <a:spLocks noChangeArrowheads="1"/>
              </p:cNvSpPr>
              <p:nvPr/>
            </p:nvSpPr>
            <p:spPr bwMode="auto">
              <a:xfrm>
                <a:off x="4675" y="1333"/>
                <a:ext cx="50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6" name="Rectangle 513"/>
              <p:cNvSpPr>
                <a:spLocks noChangeArrowheads="1"/>
              </p:cNvSpPr>
              <p:nvPr/>
            </p:nvSpPr>
            <p:spPr bwMode="auto">
              <a:xfrm>
                <a:off x="4673" y="1335"/>
                <a:ext cx="51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7" name="Rectangle 514"/>
              <p:cNvSpPr>
                <a:spLocks noChangeArrowheads="1"/>
              </p:cNvSpPr>
              <p:nvPr/>
            </p:nvSpPr>
            <p:spPr bwMode="auto">
              <a:xfrm>
                <a:off x="4756" y="1333"/>
                <a:ext cx="34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8" name="Rectangle 515"/>
              <p:cNvSpPr>
                <a:spLocks noChangeArrowheads="1"/>
              </p:cNvSpPr>
              <p:nvPr/>
            </p:nvSpPr>
            <p:spPr bwMode="auto">
              <a:xfrm>
                <a:off x="4755" y="1335"/>
                <a:ext cx="35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499" name="Rectangle 516"/>
              <p:cNvSpPr>
                <a:spLocks noChangeArrowheads="1"/>
              </p:cNvSpPr>
              <p:nvPr/>
            </p:nvSpPr>
            <p:spPr bwMode="auto">
              <a:xfrm>
                <a:off x="4899" y="1333"/>
                <a:ext cx="6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0" name="Rectangle 517"/>
              <p:cNvSpPr>
                <a:spLocks noChangeArrowheads="1"/>
              </p:cNvSpPr>
              <p:nvPr/>
            </p:nvSpPr>
            <p:spPr bwMode="auto">
              <a:xfrm>
                <a:off x="4890" y="1335"/>
                <a:ext cx="8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1" name="Rectangle 518"/>
              <p:cNvSpPr>
                <a:spLocks noChangeArrowheads="1"/>
              </p:cNvSpPr>
              <p:nvPr/>
            </p:nvSpPr>
            <p:spPr bwMode="auto">
              <a:xfrm>
                <a:off x="4625" y="1336"/>
                <a:ext cx="596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2" name="Rectangle 519"/>
              <p:cNvSpPr>
                <a:spLocks noChangeArrowheads="1"/>
              </p:cNvSpPr>
              <p:nvPr/>
            </p:nvSpPr>
            <p:spPr bwMode="auto">
              <a:xfrm>
                <a:off x="4672" y="1336"/>
                <a:ext cx="51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3" name="Rectangle 520"/>
              <p:cNvSpPr>
                <a:spLocks noChangeArrowheads="1"/>
              </p:cNvSpPr>
              <p:nvPr/>
            </p:nvSpPr>
            <p:spPr bwMode="auto">
              <a:xfrm>
                <a:off x="4670" y="1338"/>
                <a:ext cx="51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4" name="Rectangle 521"/>
              <p:cNvSpPr>
                <a:spLocks noChangeArrowheads="1"/>
              </p:cNvSpPr>
              <p:nvPr/>
            </p:nvSpPr>
            <p:spPr bwMode="auto">
              <a:xfrm>
                <a:off x="4753" y="1336"/>
                <a:ext cx="35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5" name="Rectangle 522"/>
              <p:cNvSpPr>
                <a:spLocks noChangeArrowheads="1"/>
              </p:cNvSpPr>
              <p:nvPr/>
            </p:nvSpPr>
            <p:spPr bwMode="auto">
              <a:xfrm>
                <a:off x="4752" y="1338"/>
                <a:ext cx="35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6" name="Rectangle 523"/>
              <p:cNvSpPr>
                <a:spLocks noChangeArrowheads="1"/>
              </p:cNvSpPr>
              <p:nvPr/>
            </p:nvSpPr>
            <p:spPr bwMode="auto">
              <a:xfrm>
                <a:off x="4882" y="1336"/>
                <a:ext cx="9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7" name="Rectangle 524"/>
              <p:cNvSpPr>
                <a:spLocks noChangeArrowheads="1"/>
              </p:cNvSpPr>
              <p:nvPr/>
            </p:nvSpPr>
            <p:spPr bwMode="auto">
              <a:xfrm>
                <a:off x="4876" y="1338"/>
                <a:ext cx="10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8" name="Rectangle 525"/>
              <p:cNvSpPr>
                <a:spLocks noChangeArrowheads="1"/>
              </p:cNvSpPr>
              <p:nvPr/>
            </p:nvSpPr>
            <p:spPr bwMode="auto">
              <a:xfrm>
                <a:off x="4627" y="1339"/>
                <a:ext cx="59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09" name="Rectangle 526"/>
              <p:cNvSpPr>
                <a:spLocks noChangeArrowheads="1"/>
              </p:cNvSpPr>
              <p:nvPr/>
            </p:nvSpPr>
            <p:spPr bwMode="auto">
              <a:xfrm>
                <a:off x="4670" y="1339"/>
                <a:ext cx="51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0" name="Rectangle 527"/>
              <p:cNvSpPr>
                <a:spLocks noChangeArrowheads="1"/>
              </p:cNvSpPr>
              <p:nvPr/>
            </p:nvSpPr>
            <p:spPr bwMode="auto">
              <a:xfrm>
                <a:off x="4748" y="1339"/>
                <a:ext cx="36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1" name="Rectangle 528"/>
              <p:cNvSpPr>
                <a:spLocks noChangeArrowheads="1"/>
              </p:cNvSpPr>
              <p:nvPr/>
            </p:nvSpPr>
            <p:spPr bwMode="auto">
              <a:xfrm>
                <a:off x="4870" y="1339"/>
                <a:ext cx="1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2" name="Rectangle 529"/>
              <p:cNvSpPr>
                <a:spLocks noChangeArrowheads="1"/>
              </p:cNvSpPr>
              <p:nvPr/>
            </p:nvSpPr>
            <p:spPr bwMode="auto">
              <a:xfrm>
                <a:off x="4627" y="1341"/>
                <a:ext cx="59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3" name="Rectangle 530"/>
              <p:cNvSpPr>
                <a:spLocks noChangeArrowheads="1"/>
              </p:cNvSpPr>
              <p:nvPr/>
            </p:nvSpPr>
            <p:spPr bwMode="auto">
              <a:xfrm>
                <a:off x="4669" y="1341"/>
                <a:ext cx="52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4" name="Rectangle 531"/>
              <p:cNvSpPr>
                <a:spLocks noChangeArrowheads="1"/>
              </p:cNvSpPr>
              <p:nvPr/>
            </p:nvSpPr>
            <p:spPr bwMode="auto">
              <a:xfrm>
                <a:off x="4747" y="1341"/>
                <a:ext cx="36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5" name="Rectangle 532"/>
              <p:cNvSpPr>
                <a:spLocks noChangeArrowheads="1"/>
              </p:cNvSpPr>
              <p:nvPr/>
            </p:nvSpPr>
            <p:spPr bwMode="auto">
              <a:xfrm>
                <a:off x="4866" y="1341"/>
                <a:ext cx="12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6" name="Rectangle 533"/>
              <p:cNvSpPr>
                <a:spLocks noChangeArrowheads="1"/>
              </p:cNvSpPr>
              <p:nvPr/>
            </p:nvSpPr>
            <p:spPr bwMode="auto">
              <a:xfrm>
                <a:off x="4628" y="1343"/>
                <a:ext cx="59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7" name="Rectangle 534"/>
              <p:cNvSpPr>
                <a:spLocks noChangeArrowheads="1"/>
              </p:cNvSpPr>
              <p:nvPr/>
            </p:nvSpPr>
            <p:spPr bwMode="auto">
              <a:xfrm>
                <a:off x="4667" y="1343"/>
                <a:ext cx="52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8" name="Rectangle 535"/>
              <p:cNvSpPr>
                <a:spLocks noChangeArrowheads="1"/>
              </p:cNvSpPr>
              <p:nvPr/>
            </p:nvSpPr>
            <p:spPr bwMode="auto">
              <a:xfrm>
                <a:off x="4745" y="1343"/>
                <a:ext cx="36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19" name="Rectangle 536"/>
              <p:cNvSpPr>
                <a:spLocks noChangeArrowheads="1"/>
              </p:cNvSpPr>
              <p:nvPr/>
            </p:nvSpPr>
            <p:spPr bwMode="auto">
              <a:xfrm>
                <a:off x="4861" y="1343"/>
                <a:ext cx="13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0" name="Rectangle 537"/>
              <p:cNvSpPr>
                <a:spLocks noChangeArrowheads="1"/>
              </p:cNvSpPr>
              <p:nvPr/>
            </p:nvSpPr>
            <p:spPr bwMode="auto">
              <a:xfrm>
                <a:off x="4630" y="1344"/>
                <a:ext cx="589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1" name="Rectangle 538"/>
              <p:cNvSpPr>
                <a:spLocks noChangeArrowheads="1"/>
              </p:cNvSpPr>
              <p:nvPr/>
            </p:nvSpPr>
            <p:spPr bwMode="auto">
              <a:xfrm>
                <a:off x="4666" y="1344"/>
                <a:ext cx="528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2" name="Rectangle 539"/>
              <p:cNvSpPr>
                <a:spLocks noChangeArrowheads="1"/>
              </p:cNvSpPr>
              <p:nvPr/>
            </p:nvSpPr>
            <p:spPr bwMode="auto">
              <a:xfrm>
                <a:off x="4744" y="1344"/>
                <a:ext cx="37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3" name="Rectangle 540"/>
              <p:cNvSpPr>
                <a:spLocks noChangeArrowheads="1"/>
              </p:cNvSpPr>
              <p:nvPr/>
            </p:nvSpPr>
            <p:spPr bwMode="auto">
              <a:xfrm>
                <a:off x="4742" y="1346"/>
                <a:ext cx="37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4" name="Rectangle 541"/>
              <p:cNvSpPr>
                <a:spLocks noChangeArrowheads="1"/>
              </p:cNvSpPr>
              <p:nvPr/>
            </p:nvSpPr>
            <p:spPr bwMode="auto">
              <a:xfrm>
                <a:off x="4857" y="1344"/>
                <a:ext cx="14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5" name="Rectangle 542"/>
              <p:cNvSpPr>
                <a:spLocks noChangeArrowheads="1"/>
              </p:cNvSpPr>
              <p:nvPr/>
            </p:nvSpPr>
            <p:spPr bwMode="auto">
              <a:xfrm>
                <a:off x="4852" y="1346"/>
                <a:ext cx="15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6" name="Rectangle 543"/>
              <p:cNvSpPr>
                <a:spLocks noChangeArrowheads="1"/>
              </p:cNvSpPr>
              <p:nvPr/>
            </p:nvSpPr>
            <p:spPr bwMode="auto">
              <a:xfrm>
                <a:off x="4631" y="1347"/>
                <a:ext cx="587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7" name="Rectangle 544"/>
              <p:cNvSpPr>
                <a:spLocks noChangeArrowheads="1"/>
              </p:cNvSpPr>
              <p:nvPr/>
            </p:nvSpPr>
            <p:spPr bwMode="auto">
              <a:xfrm>
                <a:off x="4664" y="1347"/>
                <a:ext cx="53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8" name="Rectangle 545"/>
              <p:cNvSpPr>
                <a:spLocks noChangeArrowheads="1"/>
              </p:cNvSpPr>
              <p:nvPr/>
            </p:nvSpPr>
            <p:spPr bwMode="auto">
              <a:xfrm>
                <a:off x="4663" y="1349"/>
                <a:ext cx="53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29" name="Rectangle 546"/>
              <p:cNvSpPr>
                <a:spLocks noChangeArrowheads="1"/>
              </p:cNvSpPr>
              <p:nvPr/>
            </p:nvSpPr>
            <p:spPr bwMode="auto">
              <a:xfrm>
                <a:off x="4741" y="1347"/>
                <a:ext cx="37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0" name="Rectangle 547"/>
              <p:cNvSpPr>
                <a:spLocks noChangeArrowheads="1"/>
              </p:cNvSpPr>
              <p:nvPr/>
            </p:nvSpPr>
            <p:spPr bwMode="auto">
              <a:xfrm>
                <a:off x="4739" y="1349"/>
                <a:ext cx="38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1" name="Rectangle 548"/>
              <p:cNvSpPr>
                <a:spLocks noChangeArrowheads="1"/>
              </p:cNvSpPr>
              <p:nvPr/>
            </p:nvSpPr>
            <p:spPr bwMode="auto">
              <a:xfrm>
                <a:off x="4849" y="1347"/>
                <a:ext cx="16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2" name="Rectangle 549"/>
              <p:cNvSpPr>
                <a:spLocks noChangeArrowheads="1"/>
              </p:cNvSpPr>
              <p:nvPr/>
            </p:nvSpPr>
            <p:spPr bwMode="auto">
              <a:xfrm>
                <a:off x="4845" y="1349"/>
                <a:ext cx="17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3" name="Rectangle 550"/>
              <p:cNvSpPr>
                <a:spLocks noChangeArrowheads="1"/>
              </p:cNvSpPr>
              <p:nvPr/>
            </p:nvSpPr>
            <p:spPr bwMode="auto">
              <a:xfrm>
                <a:off x="4633" y="1350"/>
                <a:ext cx="58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4" name="Rectangle 551"/>
              <p:cNvSpPr>
                <a:spLocks noChangeArrowheads="1"/>
              </p:cNvSpPr>
              <p:nvPr/>
            </p:nvSpPr>
            <p:spPr bwMode="auto">
              <a:xfrm>
                <a:off x="4661" y="1350"/>
                <a:ext cx="5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5" name="Rectangle 552"/>
              <p:cNvSpPr>
                <a:spLocks noChangeArrowheads="1"/>
              </p:cNvSpPr>
              <p:nvPr/>
            </p:nvSpPr>
            <p:spPr bwMode="auto">
              <a:xfrm>
                <a:off x="4738" y="1350"/>
                <a:ext cx="38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6" name="Rectangle 553"/>
              <p:cNvSpPr>
                <a:spLocks noChangeArrowheads="1"/>
              </p:cNvSpPr>
              <p:nvPr/>
            </p:nvSpPr>
            <p:spPr bwMode="auto">
              <a:xfrm>
                <a:off x="4842" y="1350"/>
                <a:ext cx="17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7" name="Rectangle 554"/>
              <p:cNvSpPr>
                <a:spLocks noChangeArrowheads="1"/>
              </p:cNvSpPr>
              <p:nvPr/>
            </p:nvSpPr>
            <p:spPr bwMode="auto">
              <a:xfrm>
                <a:off x="4634" y="1352"/>
                <a:ext cx="58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8" name="Rectangle 555"/>
              <p:cNvSpPr>
                <a:spLocks noChangeArrowheads="1"/>
              </p:cNvSpPr>
              <p:nvPr/>
            </p:nvSpPr>
            <p:spPr bwMode="auto">
              <a:xfrm>
                <a:off x="4661" y="1352"/>
                <a:ext cx="5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39" name="Rectangle 556"/>
              <p:cNvSpPr>
                <a:spLocks noChangeArrowheads="1"/>
              </p:cNvSpPr>
              <p:nvPr/>
            </p:nvSpPr>
            <p:spPr bwMode="auto">
              <a:xfrm>
                <a:off x="4736" y="1352"/>
                <a:ext cx="38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0" name="Rectangle 557"/>
              <p:cNvSpPr>
                <a:spLocks noChangeArrowheads="1"/>
              </p:cNvSpPr>
              <p:nvPr/>
            </p:nvSpPr>
            <p:spPr bwMode="auto">
              <a:xfrm>
                <a:off x="4839" y="1352"/>
                <a:ext cx="18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1" name="Rectangle 558"/>
              <p:cNvSpPr>
                <a:spLocks noChangeArrowheads="1"/>
              </p:cNvSpPr>
              <p:nvPr/>
            </p:nvSpPr>
            <p:spPr bwMode="auto">
              <a:xfrm>
                <a:off x="4634" y="1354"/>
                <a:ext cx="58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2" name="Rectangle 559"/>
              <p:cNvSpPr>
                <a:spLocks noChangeArrowheads="1"/>
              </p:cNvSpPr>
              <p:nvPr/>
            </p:nvSpPr>
            <p:spPr bwMode="auto">
              <a:xfrm>
                <a:off x="4660" y="1354"/>
                <a:ext cx="54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3" name="Rectangle 560"/>
              <p:cNvSpPr>
                <a:spLocks noChangeArrowheads="1"/>
              </p:cNvSpPr>
              <p:nvPr/>
            </p:nvSpPr>
            <p:spPr bwMode="auto">
              <a:xfrm>
                <a:off x="4735" y="1354"/>
                <a:ext cx="38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4" name="Rectangle 561"/>
              <p:cNvSpPr>
                <a:spLocks noChangeArrowheads="1"/>
              </p:cNvSpPr>
              <p:nvPr/>
            </p:nvSpPr>
            <p:spPr bwMode="auto">
              <a:xfrm>
                <a:off x="4836" y="1354"/>
                <a:ext cx="188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5" name="Rectangle 562"/>
              <p:cNvSpPr>
                <a:spLocks noChangeArrowheads="1"/>
              </p:cNvSpPr>
              <p:nvPr/>
            </p:nvSpPr>
            <p:spPr bwMode="auto">
              <a:xfrm>
                <a:off x="4636" y="1355"/>
                <a:ext cx="580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6" name="Rectangle 563"/>
              <p:cNvSpPr>
                <a:spLocks noChangeArrowheads="1"/>
              </p:cNvSpPr>
              <p:nvPr/>
            </p:nvSpPr>
            <p:spPr bwMode="auto">
              <a:xfrm>
                <a:off x="4658" y="1355"/>
                <a:ext cx="54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7" name="Rectangle 564"/>
              <p:cNvSpPr>
                <a:spLocks noChangeArrowheads="1"/>
              </p:cNvSpPr>
              <p:nvPr/>
            </p:nvSpPr>
            <p:spPr bwMode="auto">
              <a:xfrm>
                <a:off x="4657" y="1357"/>
                <a:ext cx="54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8" name="Rectangle 565"/>
              <p:cNvSpPr>
                <a:spLocks noChangeArrowheads="1"/>
              </p:cNvSpPr>
              <p:nvPr/>
            </p:nvSpPr>
            <p:spPr bwMode="auto">
              <a:xfrm>
                <a:off x="4733" y="1355"/>
                <a:ext cx="393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49" name="Rectangle 566"/>
              <p:cNvSpPr>
                <a:spLocks noChangeArrowheads="1"/>
              </p:cNvSpPr>
              <p:nvPr/>
            </p:nvSpPr>
            <p:spPr bwMode="auto">
              <a:xfrm>
                <a:off x="4833" y="1355"/>
                <a:ext cx="194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0" name="Rectangle 567"/>
              <p:cNvSpPr>
                <a:spLocks noChangeArrowheads="1"/>
              </p:cNvSpPr>
              <p:nvPr/>
            </p:nvSpPr>
            <p:spPr bwMode="auto">
              <a:xfrm>
                <a:off x="4830" y="1357"/>
                <a:ext cx="20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1" name="Rectangle 568"/>
              <p:cNvSpPr>
                <a:spLocks noChangeArrowheads="1"/>
              </p:cNvSpPr>
              <p:nvPr/>
            </p:nvSpPr>
            <p:spPr bwMode="auto">
              <a:xfrm>
                <a:off x="4637" y="1358"/>
                <a:ext cx="578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2" name="Rectangle 569"/>
              <p:cNvSpPr>
                <a:spLocks noChangeArrowheads="1"/>
              </p:cNvSpPr>
              <p:nvPr/>
            </p:nvSpPr>
            <p:spPr bwMode="auto">
              <a:xfrm>
                <a:off x="4657" y="1358"/>
                <a:ext cx="54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3" name="Rectangle 570"/>
              <p:cNvSpPr>
                <a:spLocks noChangeArrowheads="1"/>
              </p:cNvSpPr>
              <p:nvPr/>
            </p:nvSpPr>
            <p:spPr bwMode="auto">
              <a:xfrm>
                <a:off x="4655" y="1360"/>
                <a:ext cx="54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4" name="Rectangle 571"/>
              <p:cNvSpPr>
                <a:spLocks noChangeArrowheads="1"/>
              </p:cNvSpPr>
              <p:nvPr/>
            </p:nvSpPr>
            <p:spPr bwMode="auto">
              <a:xfrm>
                <a:off x="4732" y="1358"/>
                <a:ext cx="39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5" name="Rectangle 572"/>
              <p:cNvSpPr>
                <a:spLocks noChangeArrowheads="1"/>
              </p:cNvSpPr>
              <p:nvPr/>
            </p:nvSpPr>
            <p:spPr bwMode="auto">
              <a:xfrm>
                <a:off x="4730" y="1360"/>
                <a:ext cx="39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6" name="Rectangle 573"/>
              <p:cNvSpPr>
                <a:spLocks noChangeArrowheads="1"/>
              </p:cNvSpPr>
              <p:nvPr/>
            </p:nvSpPr>
            <p:spPr bwMode="auto">
              <a:xfrm>
                <a:off x="4827" y="1358"/>
                <a:ext cx="20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7" name="Rectangle 574"/>
              <p:cNvSpPr>
                <a:spLocks noChangeArrowheads="1"/>
              </p:cNvSpPr>
              <p:nvPr/>
            </p:nvSpPr>
            <p:spPr bwMode="auto">
              <a:xfrm>
                <a:off x="4824" y="1360"/>
                <a:ext cx="212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8" name="Rectangle 575"/>
              <p:cNvSpPr>
                <a:spLocks noChangeArrowheads="1"/>
              </p:cNvSpPr>
              <p:nvPr/>
            </p:nvSpPr>
            <p:spPr bwMode="auto">
              <a:xfrm>
                <a:off x="4639" y="1361"/>
                <a:ext cx="57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59" name="Rectangle 576"/>
              <p:cNvSpPr>
                <a:spLocks noChangeArrowheads="1"/>
              </p:cNvSpPr>
              <p:nvPr/>
            </p:nvSpPr>
            <p:spPr bwMode="auto">
              <a:xfrm>
                <a:off x="4654" y="1361"/>
                <a:ext cx="55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0" name="Rectangle 577"/>
              <p:cNvSpPr>
                <a:spLocks noChangeArrowheads="1"/>
              </p:cNvSpPr>
              <p:nvPr/>
            </p:nvSpPr>
            <p:spPr bwMode="auto">
              <a:xfrm>
                <a:off x="4729" y="1361"/>
                <a:ext cx="40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1" name="Rectangle 578"/>
              <p:cNvSpPr>
                <a:spLocks noChangeArrowheads="1"/>
              </p:cNvSpPr>
              <p:nvPr/>
            </p:nvSpPr>
            <p:spPr bwMode="auto">
              <a:xfrm>
                <a:off x="4822" y="1361"/>
                <a:ext cx="21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2" name="Rectangle 579"/>
              <p:cNvSpPr>
                <a:spLocks noChangeArrowheads="1"/>
              </p:cNvSpPr>
              <p:nvPr/>
            </p:nvSpPr>
            <p:spPr bwMode="auto">
              <a:xfrm>
                <a:off x="4640" y="1363"/>
                <a:ext cx="57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3" name="Rectangle 580"/>
              <p:cNvSpPr>
                <a:spLocks noChangeArrowheads="1"/>
              </p:cNvSpPr>
              <p:nvPr/>
            </p:nvSpPr>
            <p:spPr bwMode="auto">
              <a:xfrm>
                <a:off x="4654" y="1363"/>
                <a:ext cx="55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4" name="Rectangle 581"/>
              <p:cNvSpPr>
                <a:spLocks noChangeArrowheads="1"/>
              </p:cNvSpPr>
              <p:nvPr/>
            </p:nvSpPr>
            <p:spPr bwMode="auto">
              <a:xfrm>
                <a:off x="4727" y="1363"/>
                <a:ext cx="40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5" name="Rectangle 582"/>
              <p:cNvSpPr>
                <a:spLocks noChangeArrowheads="1"/>
              </p:cNvSpPr>
              <p:nvPr/>
            </p:nvSpPr>
            <p:spPr bwMode="auto">
              <a:xfrm>
                <a:off x="4819" y="1363"/>
                <a:ext cx="22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6" name="Rectangle 583"/>
              <p:cNvSpPr>
                <a:spLocks noChangeArrowheads="1"/>
              </p:cNvSpPr>
              <p:nvPr/>
            </p:nvSpPr>
            <p:spPr bwMode="auto">
              <a:xfrm>
                <a:off x="4640" y="1364"/>
                <a:ext cx="57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7" name="Rectangle 584"/>
              <p:cNvSpPr>
                <a:spLocks noChangeArrowheads="1"/>
              </p:cNvSpPr>
              <p:nvPr/>
            </p:nvSpPr>
            <p:spPr bwMode="auto">
              <a:xfrm>
                <a:off x="4652" y="1364"/>
                <a:ext cx="55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8" name="Rectangle 585"/>
              <p:cNvSpPr>
                <a:spLocks noChangeArrowheads="1"/>
              </p:cNvSpPr>
              <p:nvPr/>
            </p:nvSpPr>
            <p:spPr bwMode="auto">
              <a:xfrm>
                <a:off x="4726" y="1364"/>
                <a:ext cx="40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69" name="Rectangle 586"/>
              <p:cNvSpPr>
                <a:spLocks noChangeArrowheads="1"/>
              </p:cNvSpPr>
              <p:nvPr/>
            </p:nvSpPr>
            <p:spPr bwMode="auto">
              <a:xfrm>
                <a:off x="4816" y="1364"/>
                <a:ext cx="22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0" name="Rectangle 587"/>
              <p:cNvSpPr>
                <a:spLocks noChangeArrowheads="1"/>
              </p:cNvSpPr>
              <p:nvPr/>
            </p:nvSpPr>
            <p:spPr bwMode="auto">
              <a:xfrm>
                <a:off x="4642" y="1366"/>
                <a:ext cx="571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1" name="Rectangle 588"/>
              <p:cNvSpPr>
                <a:spLocks noChangeArrowheads="1"/>
              </p:cNvSpPr>
              <p:nvPr/>
            </p:nvSpPr>
            <p:spPr bwMode="auto">
              <a:xfrm>
                <a:off x="4652" y="1366"/>
                <a:ext cx="55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2" name="Rectangle 589"/>
              <p:cNvSpPr>
                <a:spLocks noChangeArrowheads="1"/>
              </p:cNvSpPr>
              <p:nvPr/>
            </p:nvSpPr>
            <p:spPr bwMode="auto">
              <a:xfrm>
                <a:off x="4651" y="1368"/>
                <a:ext cx="55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3" name="Rectangle 590"/>
              <p:cNvSpPr>
                <a:spLocks noChangeArrowheads="1"/>
              </p:cNvSpPr>
              <p:nvPr/>
            </p:nvSpPr>
            <p:spPr bwMode="auto">
              <a:xfrm>
                <a:off x="4724" y="1366"/>
                <a:ext cx="41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4" name="Rectangle 591"/>
              <p:cNvSpPr>
                <a:spLocks noChangeArrowheads="1"/>
              </p:cNvSpPr>
              <p:nvPr/>
            </p:nvSpPr>
            <p:spPr bwMode="auto">
              <a:xfrm>
                <a:off x="4723" y="1368"/>
                <a:ext cx="41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5" name="Rectangle 592"/>
              <p:cNvSpPr>
                <a:spLocks noChangeArrowheads="1"/>
              </p:cNvSpPr>
              <p:nvPr/>
            </p:nvSpPr>
            <p:spPr bwMode="auto">
              <a:xfrm>
                <a:off x="4815" y="1366"/>
                <a:ext cx="23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6" name="Rectangle 593"/>
              <p:cNvSpPr>
                <a:spLocks noChangeArrowheads="1"/>
              </p:cNvSpPr>
              <p:nvPr/>
            </p:nvSpPr>
            <p:spPr bwMode="auto">
              <a:xfrm>
                <a:off x="4812" y="1368"/>
                <a:ext cx="23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7" name="Rectangle 594"/>
              <p:cNvSpPr>
                <a:spLocks noChangeArrowheads="1"/>
              </p:cNvSpPr>
              <p:nvPr/>
            </p:nvSpPr>
            <p:spPr bwMode="auto">
              <a:xfrm>
                <a:off x="4643" y="1369"/>
                <a:ext cx="569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8" name="Rectangle 595"/>
              <p:cNvSpPr>
                <a:spLocks noChangeArrowheads="1"/>
              </p:cNvSpPr>
              <p:nvPr/>
            </p:nvSpPr>
            <p:spPr bwMode="auto">
              <a:xfrm>
                <a:off x="4649" y="1369"/>
                <a:ext cx="561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79" name="Rectangle 596"/>
              <p:cNvSpPr>
                <a:spLocks noChangeArrowheads="1"/>
              </p:cNvSpPr>
              <p:nvPr/>
            </p:nvSpPr>
            <p:spPr bwMode="auto">
              <a:xfrm>
                <a:off x="4721" y="1369"/>
                <a:ext cx="417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0" name="Rectangle 597"/>
              <p:cNvSpPr>
                <a:spLocks noChangeArrowheads="1"/>
              </p:cNvSpPr>
              <p:nvPr/>
            </p:nvSpPr>
            <p:spPr bwMode="auto">
              <a:xfrm>
                <a:off x="4810" y="1369"/>
                <a:ext cx="23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1" name="Rectangle 598"/>
              <p:cNvSpPr>
                <a:spLocks noChangeArrowheads="1"/>
              </p:cNvSpPr>
              <p:nvPr/>
            </p:nvSpPr>
            <p:spPr bwMode="auto">
              <a:xfrm>
                <a:off x="4807" y="1371"/>
                <a:ext cx="24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2" name="Rectangle 599"/>
              <p:cNvSpPr>
                <a:spLocks noChangeArrowheads="1"/>
              </p:cNvSpPr>
              <p:nvPr/>
            </p:nvSpPr>
            <p:spPr bwMode="auto">
              <a:xfrm>
                <a:off x="4645" y="1372"/>
                <a:ext cx="56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3" name="Rectangle 600"/>
              <p:cNvSpPr>
                <a:spLocks noChangeArrowheads="1"/>
              </p:cNvSpPr>
              <p:nvPr/>
            </p:nvSpPr>
            <p:spPr bwMode="auto">
              <a:xfrm>
                <a:off x="4648" y="1372"/>
                <a:ext cx="56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4" name="Rectangle 601"/>
              <p:cNvSpPr>
                <a:spLocks noChangeArrowheads="1"/>
              </p:cNvSpPr>
              <p:nvPr/>
            </p:nvSpPr>
            <p:spPr bwMode="auto">
              <a:xfrm>
                <a:off x="4720" y="1372"/>
                <a:ext cx="41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5" name="Rectangle 602"/>
              <p:cNvSpPr>
                <a:spLocks noChangeArrowheads="1"/>
              </p:cNvSpPr>
              <p:nvPr/>
            </p:nvSpPr>
            <p:spPr bwMode="auto">
              <a:xfrm>
                <a:off x="4806" y="1372"/>
                <a:ext cx="24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6" name="Rectangle 603"/>
              <p:cNvSpPr>
                <a:spLocks noChangeArrowheads="1"/>
              </p:cNvSpPr>
              <p:nvPr/>
            </p:nvSpPr>
            <p:spPr bwMode="auto">
              <a:xfrm>
                <a:off x="4646" y="1374"/>
                <a:ext cx="56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7" name="Rectangle 604"/>
              <p:cNvSpPr>
                <a:spLocks noChangeArrowheads="1"/>
              </p:cNvSpPr>
              <p:nvPr/>
            </p:nvSpPr>
            <p:spPr bwMode="auto">
              <a:xfrm>
                <a:off x="4646" y="1374"/>
                <a:ext cx="56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8" name="Rectangle 605"/>
              <p:cNvSpPr>
                <a:spLocks noChangeArrowheads="1"/>
              </p:cNvSpPr>
              <p:nvPr/>
            </p:nvSpPr>
            <p:spPr bwMode="auto">
              <a:xfrm>
                <a:off x="4718" y="1374"/>
                <a:ext cx="42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89" name="Rectangle 606"/>
              <p:cNvSpPr>
                <a:spLocks noChangeArrowheads="1"/>
              </p:cNvSpPr>
              <p:nvPr/>
            </p:nvSpPr>
            <p:spPr bwMode="auto">
              <a:xfrm>
                <a:off x="4804" y="1374"/>
                <a:ext cx="25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590" name="Rectangle 607"/>
              <p:cNvSpPr>
                <a:spLocks noChangeArrowheads="1"/>
              </p:cNvSpPr>
              <p:nvPr/>
            </p:nvSpPr>
            <p:spPr bwMode="auto">
              <a:xfrm>
                <a:off x="4646" y="1375"/>
                <a:ext cx="56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5" name="Group 608"/>
            <p:cNvGrpSpPr>
              <a:grpSpLocks/>
            </p:cNvGrpSpPr>
            <p:nvPr/>
          </p:nvGrpSpPr>
          <p:grpSpPr bwMode="auto">
            <a:xfrm>
              <a:off x="4475" y="1375"/>
              <a:ext cx="735" cy="80"/>
              <a:chOff x="4475" y="1375"/>
              <a:chExt cx="735" cy="80"/>
            </a:xfrm>
          </p:grpSpPr>
          <p:sp>
            <p:nvSpPr>
              <p:cNvPr id="40191" name="Rectangle 609"/>
              <p:cNvSpPr>
                <a:spLocks noChangeArrowheads="1"/>
              </p:cNvSpPr>
              <p:nvPr/>
            </p:nvSpPr>
            <p:spPr bwMode="auto">
              <a:xfrm>
                <a:off x="4646" y="1375"/>
                <a:ext cx="56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2" name="Rectangle 610"/>
              <p:cNvSpPr>
                <a:spLocks noChangeArrowheads="1"/>
              </p:cNvSpPr>
              <p:nvPr/>
            </p:nvSpPr>
            <p:spPr bwMode="auto">
              <a:xfrm>
                <a:off x="4717" y="1375"/>
                <a:ext cx="42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3" name="Rectangle 611"/>
              <p:cNvSpPr>
                <a:spLocks noChangeArrowheads="1"/>
              </p:cNvSpPr>
              <p:nvPr/>
            </p:nvSpPr>
            <p:spPr bwMode="auto">
              <a:xfrm>
                <a:off x="4801" y="1375"/>
                <a:ext cx="25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4" name="Rectangle 612"/>
              <p:cNvSpPr>
                <a:spLocks noChangeArrowheads="1"/>
              </p:cNvSpPr>
              <p:nvPr/>
            </p:nvSpPr>
            <p:spPr bwMode="auto">
              <a:xfrm>
                <a:off x="4648" y="1377"/>
                <a:ext cx="562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5" name="Rectangle 613"/>
              <p:cNvSpPr>
                <a:spLocks noChangeArrowheads="1"/>
              </p:cNvSpPr>
              <p:nvPr/>
            </p:nvSpPr>
            <p:spPr bwMode="auto">
              <a:xfrm>
                <a:off x="4715" y="1377"/>
                <a:ext cx="429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6" name="Rectangle 614"/>
              <p:cNvSpPr>
                <a:spLocks noChangeArrowheads="1"/>
              </p:cNvSpPr>
              <p:nvPr/>
            </p:nvSpPr>
            <p:spPr bwMode="auto">
              <a:xfrm>
                <a:off x="4800" y="1377"/>
                <a:ext cx="26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7" name="Rectangle 615"/>
              <p:cNvSpPr>
                <a:spLocks noChangeArrowheads="1"/>
              </p:cNvSpPr>
              <p:nvPr/>
            </p:nvSpPr>
            <p:spPr bwMode="auto">
              <a:xfrm>
                <a:off x="4798" y="1378"/>
                <a:ext cx="26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8" name="Rectangle 616"/>
              <p:cNvSpPr>
                <a:spLocks noChangeArrowheads="1"/>
              </p:cNvSpPr>
              <p:nvPr/>
            </p:nvSpPr>
            <p:spPr bwMode="auto">
              <a:xfrm>
                <a:off x="4649" y="1380"/>
                <a:ext cx="56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9" name="Rectangle 617"/>
              <p:cNvSpPr>
                <a:spLocks noChangeArrowheads="1"/>
              </p:cNvSpPr>
              <p:nvPr/>
            </p:nvSpPr>
            <p:spPr bwMode="auto">
              <a:xfrm>
                <a:off x="4714" y="1380"/>
                <a:ext cx="4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0" name="Rectangle 618"/>
              <p:cNvSpPr>
                <a:spLocks noChangeArrowheads="1"/>
              </p:cNvSpPr>
              <p:nvPr/>
            </p:nvSpPr>
            <p:spPr bwMode="auto">
              <a:xfrm>
                <a:off x="4797" y="1380"/>
                <a:ext cx="26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1" name="Rectangle 619"/>
              <p:cNvSpPr>
                <a:spLocks noChangeArrowheads="1"/>
              </p:cNvSpPr>
              <p:nvPr/>
            </p:nvSpPr>
            <p:spPr bwMode="auto">
              <a:xfrm>
                <a:off x="4649" y="1382"/>
                <a:ext cx="5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2" name="Rectangle 620"/>
              <p:cNvSpPr>
                <a:spLocks noChangeArrowheads="1"/>
              </p:cNvSpPr>
              <p:nvPr/>
            </p:nvSpPr>
            <p:spPr bwMode="auto">
              <a:xfrm>
                <a:off x="4712" y="1382"/>
                <a:ext cx="43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3" name="Rectangle 621"/>
              <p:cNvSpPr>
                <a:spLocks noChangeArrowheads="1"/>
              </p:cNvSpPr>
              <p:nvPr/>
            </p:nvSpPr>
            <p:spPr bwMode="auto">
              <a:xfrm>
                <a:off x="4794" y="1382"/>
                <a:ext cx="272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4" name="Rectangle 622"/>
              <p:cNvSpPr>
                <a:spLocks noChangeArrowheads="1"/>
              </p:cNvSpPr>
              <p:nvPr/>
            </p:nvSpPr>
            <p:spPr bwMode="auto">
              <a:xfrm>
                <a:off x="4651" y="1383"/>
                <a:ext cx="55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5" name="Rectangle 623"/>
              <p:cNvSpPr>
                <a:spLocks noChangeArrowheads="1"/>
              </p:cNvSpPr>
              <p:nvPr/>
            </p:nvSpPr>
            <p:spPr bwMode="auto">
              <a:xfrm>
                <a:off x="4711" y="1383"/>
                <a:ext cx="4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6" name="Rectangle 624"/>
              <p:cNvSpPr>
                <a:spLocks noChangeArrowheads="1"/>
              </p:cNvSpPr>
              <p:nvPr/>
            </p:nvSpPr>
            <p:spPr bwMode="auto">
              <a:xfrm>
                <a:off x="4792" y="1383"/>
                <a:ext cx="27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7" name="Rectangle 625"/>
              <p:cNvSpPr>
                <a:spLocks noChangeArrowheads="1"/>
              </p:cNvSpPr>
              <p:nvPr/>
            </p:nvSpPr>
            <p:spPr bwMode="auto">
              <a:xfrm>
                <a:off x="4652" y="1385"/>
                <a:ext cx="5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8" name="Rectangle 626"/>
              <p:cNvSpPr>
                <a:spLocks noChangeArrowheads="1"/>
              </p:cNvSpPr>
              <p:nvPr/>
            </p:nvSpPr>
            <p:spPr bwMode="auto">
              <a:xfrm>
                <a:off x="4711" y="1385"/>
                <a:ext cx="4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09" name="Rectangle 627"/>
              <p:cNvSpPr>
                <a:spLocks noChangeArrowheads="1"/>
              </p:cNvSpPr>
              <p:nvPr/>
            </p:nvSpPr>
            <p:spPr bwMode="auto">
              <a:xfrm>
                <a:off x="4791" y="1385"/>
                <a:ext cx="278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0" name="Rectangle 628"/>
              <p:cNvSpPr>
                <a:spLocks noChangeArrowheads="1"/>
              </p:cNvSpPr>
              <p:nvPr/>
            </p:nvSpPr>
            <p:spPr bwMode="auto">
              <a:xfrm>
                <a:off x="4652" y="1386"/>
                <a:ext cx="55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1" name="Rectangle 629"/>
              <p:cNvSpPr>
                <a:spLocks noChangeArrowheads="1"/>
              </p:cNvSpPr>
              <p:nvPr/>
            </p:nvSpPr>
            <p:spPr bwMode="auto">
              <a:xfrm>
                <a:off x="4709" y="1386"/>
                <a:ext cx="44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2" name="Rectangle 630"/>
              <p:cNvSpPr>
                <a:spLocks noChangeArrowheads="1"/>
              </p:cNvSpPr>
              <p:nvPr/>
            </p:nvSpPr>
            <p:spPr bwMode="auto">
              <a:xfrm>
                <a:off x="4789" y="1386"/>
                <a:ext cx="28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3" name="Rectangle 631"/>
              <p:cNvSpPr>
                <a:spLocks noChangeArrowheads="1"/>
              </p:cNvSpPr>
              <p:nvPr/>
            </p:nvSpPr>
            <p:spPr bwMode="auto">
              <a:xfrm>
                <a:off x="4654" y="1388"/>
                <a:ext cx="553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4" name="Rectangle 632"/>
              <p:cNvSpPr>
                <a:spLocks noChangeArrowheads="1"/>
              </p:cNvSpPr>
              <p:nvPr/>
            </p:nvSpPr>
            <p:spPr bwMode="auto">
              <a:xfrm>
                <a:off x="4708" y="1388"/>
                <a:ext cx="4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5" name="Rectangle 633"/>
              <p:cNvSpPr>
                <a:spLocks noChangeArrowheads="1"/>
              </p:cNvSpPr>
              <p:nvPr/>
            </p:nvSpPr>
            <p:spPr bwMode="auto">
              <a:xfrm>
                <a:off x="4706" y="1389"/>
                <a:ext cx="44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6" name="Rectangle 634"/>
              <p:cNvSpPr>
                <a:spLocks noChangeArrowheads="1"/>
              </p:cNvSpPr>
              <p:nvPr/>
            </p:nvSpPr>
            <p:spPr bwMode="auto">
              <a:xfrm>
                <a:off x="4788" y="1388"/>
                <a:ext cx="284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7" name="Rectangle 635"/>
              <p:cNvSpPr>
                <a:spLocks noChangeArrowheads="1"/>
              </p:cNvSpPr>
              <p:nvPr/>
            </p:nvSpPr>
            <p:spPr bwMode="auto">
              <a:xfrm>
                <a:off x="4786" y="1389"/>
                <a:ext cx="28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8" name="Rectangle 636"/>
              <p:cNvSpPr>
                <a:spLocks noChangeArrowheads="1"/>
              </p:cNvSpPr>
              <p:nvPr/>
            </p:nvSpPr>
            <p:spPr bwMode="auto">
              <a:xfrm>
                <a:off x="4655" y="1391"/>
                <a:ext cx="55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19" name="Rectangle 637"/>
              <p:cNvSpPr>
                <a:spLocks noChangeArrowheads="1"/>
              </p:cNvSpPr>
              <p:nvPr/>
            </p:nvSpPr>
            <p:spPr bwMode="auto">
              <a:xfrm>
                <a:off x="4706" y="1391"/>
                <a:ext cx="44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0" name="Rectangle 638"/>
              <p:cNvSpPr>
                <a:spLocks noChangeArrowheads="1"/>
              </p:cNvSpPr>
              <p:nvPr/>
            </p:nvSpPr>
            <p:spPr bwMode="auto">
              <a:xfrm>
                <a:off x="4785" y="1391"/>
                <a:ext cx="29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1" name="Rectangle 639"/>
              <p:cNvSpPr>
                <a:spLocks noChangeArrowheads="1"/>
              </p:cNvSpPr>
              <p:nvPr/>
            </p:nvSpPr>
            <p:spPr bwMode="auto">
              <a:xfrm>
                <a:off x="4655" y="1393"/>
                <a:ext cx="5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2" name="Rectangle 640"/>
              <p:cNvSpPr>
                <a:spLocks noChangeArrowheads="1"/>
              </p:cNvSpPr>
              <p:nvPr/>
            </p:nvSpPr>
            <p:spPr bwMode="auto">
              <a:xfrm>
                <a:off x="4705" y="1393"/>
                <a:ext cx="44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3" name="Rectangle 641"/>
              <p:cNvSpPr>
                <a:spLocks noChangeArrowheads="1"/>
              </p:cNvSpPr>
              <p:nvPr/>
            </p:nvSpPr>
            <p:spPr bwMode="auto">
              <a:xfrm>
                <a:off x="4783" y="1393"/>
                <a:ext cx="29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4" name="Rectangle 642"/>
              <p:cNvSpPr>
                <a:spLocks noChangeArrowheads="1"/>
              </p:cNvSpPr>
              <p:nvPr/>
            </p:nvSpPr>
            <p:spPr bwMode="auto">
              <a:xfrm>
                <a:off x="4657" y="1394"/>
                <a:ext cx="54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5" name="Rectangle 643"/>
              <p:cNvSpPr>
                <a:spLocks noChangeArrowheads="1"/>
              </p:cNvSpPr>
              <p:nvPr/>
            </p:nvSpPr>
            <p:spPr bwMode="auto">
              <a:xfrm>
                <a:off x="4703" y="1394"/>
                <a:ext cx="45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6" name="Rectangle 644"/>
              <p:cNvSpPr>
                <a:spLocks noChangeArrowheads="1"/>
              </p:cNvSpPr>
              <p:nvPr/>
            </p:nvSpPr>
            <p:spPr bwMode="auto">
              <a:xfrm>
                <a:off x="4782" y="1394"/>
                <a:ext cx="29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7" name="Rectangle 645"/>
              <p:cNvSpPr>
                <a:spLocks noChangeArrowheads="1"/>
              </p:cNvSpPr>
              <p:nvPr/>
            </p:nvSpPr>
            <p:spPr bwMode="auto">
              <a:xfrm>
                <a:off x="4914" y="1394"/>
                <a:ext cx="3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8" name="Rectangle 646"/>
              <p:cNvSpPr>
                <a:spLocks noChangeArrowheads="1"/>
              </p:cNvSpPr>
              <p:nvPr/>
            </p:nvSpPr>
            <p:spPr bwMode="auto">
              <a:xfrm>
                <a:off x="4658" y="1396"/>
                <a:ext cx="548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29" name="Rectangle 647"/>
              <p:cNvSpPr>
                <a:spLocks noChangeArrowheads="1"/>
              </p:cNvSpPr>
              <p:nvPr/>
            </p:nvSpPr>
            <p:spPr bwMode="auto">
              <a:xfrm>
                <a:off x="4703" y="1396"/>
                <a:ext cx="45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0" name="Rectangle 648"/>
              <p:cNvSpPr>
                <a:spLocks noChangeArrowheads="1"/>
              </p:cNvSpPr>
              <p:nvPr/>
            </p:nvSpPr>
            <p:spPr bwMode="auto">
              <a:xfrm>
                <a:off x="4702" y="1397"/>
                <a:ext cx="45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1" name="Rectangle 649"/>
              <p:cNvSpPr>
                <a:spLocks noChangeArrowheads="1"/>
              </p:cNvSpPr>
              <p:nvPr/>
            </p:nvSpPr>
            <p:spPr bwMode="auto">
              <a:xfrm>
                <a:off x="4780" y="1396"/>
                <a:ext cx="29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2" name="Rectangle 650"/>
              <p:cNvSpPr>
                <a:spLocks noChangeArrowheads="1"/>
              </p:cNvSpPr>
              <p:nvPr/>
            </p:nvSpPr>
            <p:spPr bwMode="auto">
              <a:xfrm>
                <a:off x="4779" y="1397"/>
                <a:ext cx="30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3" name="Rectangle 651"/>
              <p:cNvSpPr>
                <a:spLocks noChangeArrowheads="1"/>
              </p:cNvSpPr>
              <p:nvPr/>
            </p:nvSpPr>
            <p:spPr bwMode="auto">
              <a:xfrm>
                <a:off x="4903" y="1396"/>
                <a:ext cx="5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4" name="Rectangle 652"/>
              <p:cNvSpPr>
                <a:spLocks noChangeArrowheads="1"/>
              </p:cNvSpPr>
              <p:nvPr/>
            </p:nvSpPr>
            <p:spPr bwMode="auto">
              <a:xfrm>
                <a:off x="4896" y="1397"/>
                <a:ext cx="6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5" name="Rectangle 653"/>
              <p:cNvSpPr>
                <a:spLocks noChangeArrowheads="1"/>
              </p:cNvSpPr>
              <p:nvPr/>
            </p:nvSpPr>
            <p:spPr bwMode="auto">
              <a:xfrm>
                <a:off x="4660" y="1399"/>
                <a:ext cx="544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6" name="Rectangle 654"/>
              <p:cNvSpPr>
                <a:spLocks noChangeArrowheads="1"/>
              </p:cNvSpPr>
              <p:nvPr/>
            </p:nvSpPr>
            <p:spPr bwMode="auto">
              <a:xfrm>
                <a:off x="4700" y="1399"/>
                <a:ext cx="459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7" name="Rectangle 655"/>
              <p:cNvSpPr>
                <a:spLocks noChangeArrowheads="1"/>
              </p:cNvSpPr>
              <p:nvPr/>
            </p:nvSpPr>
            <p:spPr bwMode="auto">
              <a:xfrm>
                <a:off x="4777" y="1399"/>
                <a:ext cx="30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8" name="Rectangle 656"/>
              <p:cNvSpPr>
                <a:spLocks noChangeArrowheads="1"/>
              </p:cNvSpPr>
              <p:nvPr/>
            </p:nvSpPr>
            <p:spPr bwMode="auto">
              <a:xfrm>
                <a:off x="4776" y="1400"/>
                <a:ext cx="30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39" name="Rectangle 657"/>
              <p:cNvSpPr>
                <a:spLocks noChangeArrowheads="1"/>
              </p:cNvSpPr>
              <p:nvPr/>
            </p:nvSpPr>
            <p:spPr bwMode="auto">
              <a:xfrm>
                <a:off x="4890" y="1399"/>
                <a:ext cx="8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0" name="Rectangle 658"/>
              <p:cNvSpPr>
                <a:spLocks noChangeArrowheads="1"/>
              </p:cNvSpPr>
              <p:nvPr/>
            </p:nvSpPr>
            <p:spPr bwMode="auto">
              <a:xfrm>
                <a:off x="4884" y="1400"/>
                <a:ext cx="9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1" name="Rectangle 659"/>
              <p:cNvSpPr>
                <a:spLocks noChangeArrowheads="1"/>
              </p:cNvSpPr>
              <p:nvPr/>
            </p:nvSpPr>
            <p:spPr bwMode="auto">
              <a:xfrm>
                <a:off x="4661" y="1402"/>
                <a:ext cx="54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2" name="Rectangle 660"/>
              <p:cNvSpPr>
                <a:spLocks noChangeArrowheads="1"/>
              </p:cNvSpPr>
              <p:nvPr/>
            </p:nvSpPr>
            <p:spPr bwMode="auto">
              <a:xfrm>
                <a:off x="4699" y="1402"/>
                <a:ext cx="46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3" name="Rectangle 661"/>
              <p:cNvSpPr>
                <a:spLocks noChangeArrowheads="1"/>
              </p:cNvSpPr>
              <p:nvPr/>
            </p:nvSpPr>
            <p:spPr bwMode="auto">
              <a:xfrm>
                <a:off x="4774" y="1402"/>
                <a:ext cx="31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4" name="Rectangle 662"/>
              <p:cNvSpPr>
                <a:spLocks noChangeArrowheads="1"/>
              </p:cNvSpPr>
              <p:nvPr/>
            </p:nvSpPr>
            <p:spPr bwMode="auto">
              <a:xfrm>
                <a:off x="4879" y="1402"/>
                <a:ext cx="10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5" name="Rectangle 663"/>
              <p:cNvSpPr>
                <a:spLocks noChangeArrowheads="1"/>
              </p:cNvSpPr>
              <p:nvPr/>
            </p:nvSpPr>
            <p:spPr bwMode="auto">
              <a:xfrm>
                <a:off x="4661" y="1403"/>
                <a:ext cx="54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6" name="Rectangle 664"/>
              <p:cNvSpPr>
                <a:spLocks noChangeArrowheads="1"/>
              </p:cNvSpPr>
              <p:nvPr/>
            </p:nvSpPr>
            <p:spPr bwMode="auto">
              <a:xfrm>
                <a:off x="4697" y="1403"/>
                <a:ext cx="46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7" name="Rectangle 665"/>
              <p:cNvSpPr>
                <a:spLocks noChangeArrowheads="1"/>
              </p:cNvSpPr>
              <p:nvPr/>
            </p:nvSpPr>
            <p:spPr bwMode="auto">
              <a:xfrm>
                <a:off x="4773" y="1403"/>
                <a:ext cx="314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8" name="Rectangle 666"/>
              <p:cNvSpPr>
                <a:spLocks noChangeArrowheads="1"/>
              </p:cNvSpPr>
              <p:nvPr/>
            </p:nvSpPr>
            <p:spPr bwMode="auto">
              <a:xfrm>
                <a:off x="4876" y="1403"/>
                <a:ext cx="10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49" name="Rectangle 667"/>
              <p:cNvSpPr>
                <a:spLocks noChangeArrowheads="1"/>
              </p:cNvSpPr>
              <p:nvPr/>
            </p:nvSpPr>
            <p:spPr bwMode="auto">
              <a:xfrm>
                <a:off x="4663" y="1405"/>
                <a:ext cx="54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0" name="Rectangle 668"/>
              <p:cNvSpPr>
                <a:spLocks noChangeArrowheads="1"/>
              </p:cNvSpPr>
              <p:nvPr/>
            </p:nvSpPr>
            <p:spPr bwMode="auto">
              <a:xfrm>
                <a:off x="4697" y="1405"/>
                <a:ext cx="46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1" name="Rectangle 669"/>
              <p:cNvSpPr>
                <a:spLocks noChangeArrowheads="1"/>
              </p:cNvSpPr>
              <p:nvPr/>
            </p:nvSpPr>
            <p:spPr bwMode="auto">
              <a:xfrm>
                <a:off x="4771" y="1405"/>
                <a:ext cx="3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2" name="Rectangle 670"/>
              <p:cNvSpPr>
                <a:spLocks noChangeArrowheads="1"/>
              </p:cNvSpPr>
              <p:nvPr/>
            </p:nvSpPr>
            <p:spPr bwMode="auto">
              <a:xfrm>
                <a:off x="4872" y="1405"/>
                <a:ext cx="11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3" name="Rectangle 671"/>
              <p:cNvSpPr>
                <a:spLocks noChangeArrowheads="1"/>
              </p:cNvSpPr>
              <p:nvPr/>
            </p:nvSpPr>
            <p:spPr bwMode="auto">
              <a:xfrm>
                <a:off x="4664" y="1407"/>
                <a:ext cx="539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4" name="Rectangle 672"/>
              <p:cNvSpPr>
                <a:spLocks noChangeArrowheads="1"/>
              </p:cNvSpPr>
              <p:nvPr/>
            </p:nvSpPr>
            <p:spPr bwMode="auto">
              <a:xfrm>
                <a:off x="4696" y="1407"/>
                <a:ext cx="467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5" name="Rectangle 673"/>
              <p:cNvSpPr>
                <a:spLocks noChangeArrowheads="1"/>
              </p:cNvSpPr>
              <p:nvPr/>
            </p:nvSpPr>
            <p:spPr bwMode="auto">
              <a:xfrm>
                <a:off x="4770" y="1407"/>
                <a:ext cx="320" cy="3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6" name="Rectangle 674"/>
              <p:cNvSpPr>
                <a:spLocks noChangeArrowheads="1"/>
              </p:cNvSpPr>
              <p:nvPr/>
            </p:nvSpPr>
            <p:spPr bwMode="auto">
              <a:xfrm>
                <a:off x="4869" y="1407"/>
                <a:ext cx="12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7" name="Rectangle 675"/>
              <p:cNvSpPr>
                <a:spLocks noChangeArrowheads="1"/>
              </p:cNvSpPr>
              <p:nvPr/>
            </p:nvSpPr>
            <p:spPr bwMode="auto">
              <a:xfrm>
                <a:off x="4864" y="1408"/>
                <a:ext cx="13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8" name="Rectangle 676"/>
              <p:cNvSpPr>
                <a:spLocks noChangeArrowheads="1"/>
              </p:cNvSpPr>
              <p:nvPr/>
            </p:nvSpPr>
            <p:spPr bwMode="auto">
              <a:xfrm>
                <a:off x="4666" y="1410"/>
                <a:ext cx="535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59" name="Rectangle 677"/>
              <p:cNvSpPr>
                <a:spLocks noChangeArrowheads="1"/>
              </p:cNvSpPr>
              <p:nvPr/>
            </p:nvSpPr>
            <p:spPr bwMode="auto">
              <a:xfrm>
                <a:off x="4694" y="1410"/>
                <a:ext cx="471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0" name="Rectangle 678"/>
              <p:cNvSpPr>
                <a:spLocks noChangeArrowheads="1"/>
              </p:cNvSpPr>
              <p:nvPr/>
            </p:nvSpPr>
            <p:spPr bwMode="auto">
              <a:xfrm>
                <a:off x="4768" y="1410"/>
                <a:ext cx="3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1" name="Rectangle 679"/>
              <p:cNvSpPr>
                <a:spLocks noChangeArrowheads="1"/>
              </p:cNvSpPr>
              <p:nvPr/>
            </p:nvSpPr>
            <p:spPr bwMode="auto">
              <a:xfrm>
                <a:off x="4767" y="1411"/>
                <a:ext cx="32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2" name="Rectangle 680"/>
              <p:cNvSpPr>
                <a:spLocks noChangeArrowheads="1"/>
              </p:cNvSpPr>
              <p:nvPr/>
            </p:nvSpPr>
            <p:spPr bwMode="auto">
              <a:xfrm>
                <a:off x="4861" y="1410"/>
                <a:ext cx="13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3" name="Rectangle 681"/>
              <p:cNvSpPr>
                <a:spLocks noChangeArrowheads="1"/>
              </p:cNvSpPr>
              <p:nvPr/>
            </p:nvSpPr>
            <p:spPr bwMode="auto">
              <a:xfrm>
                <a:off x="4858" y="1411"/>
                <a:ext cx="14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4" name="Rectangle 682"/>
              <p:cNvSpPr>
                <a:spLocks noChangeArrowheads="1"/>
              </p:cNvSpPr>
              <p:nvPr/>
            </p:nvSpPr>
            <p:spPr bwMode="auto">
              <a:xfrm>
                <a:off x="4667" y="1413"/>
                <a:ext cx="53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5" name="Rectangle 683"/>
              <p:cNvSpPr>
                <a:spLocks noChangeArrowheads="1"/>
              </p:cNvSpPr>
              <p:nvPr/>
            </p:nvSpPr>
            <p:spPr bwMode="auto">
              <a:xfrm>
                <a:off x="4693" y="1413"/>
                <a:ext cx="47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6" name="Rectangle 684"/>
              <p:cNvSpPr>
                <a:spLocks noChangeArrowheads="1"/>
              </p:cNvSpPr>
              <p:nvPr/>
            </p:nvSpPr>
            <p:spPr bwMode="auto">
              <a:xfrm>
                <a:off x="4765" y="1413"/>
                <a:ext cx="32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7" name="Rectangle 685"/>
              <p:cNvSpPr>
                <a:spLocks noChangeArrowheads="1"/>
              </p:cNvSpPr>
              <p:nvPr/>
            </p:nvSpPr>
            <p:spPr bwMode="auto">
              <a:xfrm>
                <a:off x="4857" y="1413"/>
                <a:ext cx="14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8" name="Rectangle 686"/>
              <p:cNvSpPr>
                <a:spLocks noChangeArrowheads="1"/>
              </p:cNvSpPr>
              <p:nvPr/>
            </p:nvSpPr>
            <p:spPr bwMode="auto">
              <a:xfrm>
                <a:off x="4667" y="1414"/>
                <a:ext cx="53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69" name="Rectangle 687"/>
              <p:cNvSpPr>
                <a:spLocks noChangeArrowheads="1"/>
              </p:cNvSpPr>
              <p:nvPr/>
            </p:nvSpPr>
            <p:spPr bwMode="auto">
              <a:xfrm>
                <a:off x="4691" y="1414"/>
                <a:ext cx="47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0" name="Rectangle 688"/>
              <p:cNvSpPr>
                <a:spLocks noChangeArrowheads="1"/>
              </p:cNvSpPr>
              <p:nvPr/>
            </p:nvSpPr>
            <p:spPr bwMode="auto">
              <a:xfrm>
                <a:off x="4764" y="1414"/>
                <a:ext cx="33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1" name="Rectangle 689"/>
              <p:cNvSpPr>
                <a:spLocks noChangeArrowheads="1"/>
              </p:cNvSpPr>
              <p:nvPr/>
            </p:nvSpPr>
            <p:spPr bwMode="auto">
              <a:xfrm>
                <a:off x="4854" y="1414"/>
                <a:ext cx="15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2" name="Rectangle 690"/>
              <p:cNvSpPr>
                <a:spLocks noChangeArrowheads="1"/>
              </p:cNvSpPr>
              <p:nvPr/>
            </p:nvSpPr>
            <p:spPr bwMode="auto">
              <a:xfrm>
                <a:off x="4669" y="1416"/>
                <a:ext cx="53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3" name="Rectangle 691"/>
              <p:cNvSpPr>
                <a:spLocks noChangeArrowheads="1"/>
              </p:cNvSpPr>
              <p:nvPr/>
            </p:nvSpPr>
            <p:spPr bwMode="auto">
              <a:xfrm>
                <a:off x="4691" y="1416"/>
                <a:ext cx="47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4" name="Rectangle 692"/>
              <p:cNvSpPr>
                <a:spLocks noChangeArrowheads="1"/>
              </p:cNvSpPr>
              <p:nvPr/>
            </p:nvSpPr>
            <p:spPr bwMode="auto">
              <a:xfrm>
                <a:off x="4764" y="1416"/>
                <a:ext cx="332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5" name="Rectangle 693"/>
              <p:cNvSpPr>
                <a:spLocks noChangeArrowheads="1"/>
              </p:cNvSpPr>
              <p:nvPr/>
            </p:nvSpPr>
            <p:spPr bwMode="auto">
              <a:xfrm>
                <a:off x="4851" y="1416"/>
                <a:ext cx="15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6" name="Rectangle 694"/>
              <p:cNvSpPr>
                <a:spLocks noChangeArrowheads="1"/>
              </p:cNvSpPr>
              <p:nvPr/>
            </p:nvSpPr>
            <p:spPr bwMode="auto">
              <a:xfrm>
                <a:off x="4670" y="1417"/>
                <a:ext cx="530" cy="4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7" name="Rectangle 695"/>
              <p:cNvSpPr>
                <a:spLocks noChangeArrowheads="1"/>
              </p:cNvSpPr>
              <p:nvPr/>
            </p:nvSpPr>
            <p:spPr bwMode="auto">
              <a:xfrm>
                <a:off x="4690" y="1417"/>
                <a:ext cx="479" cy="4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8" name="Rectangle 696"/>
              <p:cNvSpPr>
                <a:spLocks noChangeArrowheads="1"/>
              </p:cNvSpPr>
              <p:nvPr/>
            </p:nvSpPr>
            <p:spPr bwMode="auto">
              <a:xfrm>
                <a:off x="4762" y="1417"/>
                <a:ext cx="33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79" name="Rectangle 697"/>
              <p:cNvSpPr>
                <a:spLocks noChangeArrowheads="1"/>
              </p:cNvSpPr>
              <p:nvPr/>
            </p:nvSpPr>
            <p:spPr bwMode="auto">
              <a:xfrm>
                <a:off x="4761" y="1419"/>
                <a:ext cx="33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0" name="Rectangle 698"/>
              <p:cNvSpPr>
                <a:spLocks noChangeArrowheads="1"/>
              </p:cNvSpPr>
              <p:nvPr/>
            </p:nvSpPr>
            <p:spPr bwMode="auto">
              <a:xfrm>
                <a:off x="4849" y="1417"/>
                <a:ext cx="16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1" name="Rectangle 699"/>
              <p:cNvSpPr>
                <a:spLocks noChangeArrowheads="1"/>
              </p:cNvSpPr>
              <p:nvPr/>
            </p:nvSpPr>
            <p:spPr bwMode="auto">
              <a:xfrm>
                <a:off x="4846" y="1419"/>
                <a:ext cx="16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2" name="Rectangle 700"/>
              <p:cNvSpPr>
                <a:spLocks noChangeArrowheads="1"/>
              </p:cNvSpPr>
              <p:nvPr/>
            </p:nvSpPr>
            <p:spPr bwMode="auto">
              <a:xfrm>
                <a:off x="4672" y="1421"/>
                <a:ext cx="526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3" name="Rectangle 701"/>
              <p:cNvSpPr>
                <a:spLocks noChangeArrowheads="1"/>
              </p:cNvSpPr>
              <p:nvPr/>
            </p:nvSpPr>
            <p:spPr bwMode="auto">
              <a:xfrm>
                <a:off x="4688" y="1421"/>
                <a:ext cx="483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4" name="Rectangle 702"/>
              <p:cNvSpPr>
                <a:spLocks noChangeArrowheads="1"/>
              </p:cNvSpPr>
              <p:nvPr/>
            </p:nvSpPr>
            <p:spPr bwMode="auto">
              <a:xfrm>
                <a:off x="4759" y="1421"/>
                <a:ext cx="341" cy="3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5" name="Rectangle 703"/>
              <p:cNvSpPr>
                <a:spLocks noChangeArrowheads="1"/>
              </p:cNvSpPr>
              <p:nvPr/>
            </p:nvSpPr>
            <p:spPr bwMode="auto">
              <a:xfrm>
                <a:off x="4843" y="1421"/>
                <a:ext cx="17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6" name="Rectangle 704"/>
              <p:cNvSpPr>
                <a:spLocks noChangeArrowheads="1"/>
              </p:cNvSpPr>
              <p:nvPr/>
            </p:nvSpPr>
            <p:spPr bwMode="auto">
              <a:xfrm>
                <a:off x="4842" y="1422"/>
                <a:ext cx="17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7" name="Rectangle 705"/>
              <p:cNvSpPr>
                <a:spLocks noChangeArrowheads="1"/>
              </p:cNvSpPr>
              <p:nvPr/>
            </p:nvSpPr>
            <p:spPr bwMode="auto">
              <a:xfrm>
                <a:off x="4673" y="1424"/>
                <a:ext cx="525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8" name="Rectangle 706"/>
              <p:cNvSpPr>
                <a:spLocks noChangeArrowheads="1"/>
              </p:cNvSpPr>
              <p:nvPr/>
            </p:nvSpPr>
            <p:spPr bwMode="auto">
              <a:xfrm>
                <a:off x="4687" y="1424"/>
                <a:ext cx="485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89" name="Rectangle 707"/>
              <p:cNvSpPr>
                <a:spLocks noChangeArrowheads="1"/>
              </p:cNvSpPr>
              <p:nvPr/>
            </p:nvSpPr>
            <p:spPr bwMode="auto">
              <a:xfrm>
                <a:off x="4758" y="1424"/>
                <a:ext cx="344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0" name="Rectangle 708"/>
              <p:cNvSpPr>
                <a:spLocks noChangeArrowheads="1"/>
              </p:cNvSpPr>
              <p:nvPr/>
            </p:nvSpPr>
            <p:spPr bwMode="auto">
              <a:xfrm>
                <a:off x="4756" y="1425"/>
                <a:ext cx="34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1" name="Rectangle 709"/>
              <p:cNvSpPr>
                <a:spLocks noChangeArrowheads="1"/>
              </p:cNvSpPr>
              <p:nvPr/>
            </p:nvSpPr>
            <p:spPr bwMode="auto">
              <a:xfrm>
                <a:off x="4840" y="1424"/>
                <a:ext cx="17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2" name="Rectangle 710"/>
              <p:cNvSpPr>
                <a:spLocks noChangeArrowheads="1"/>
              </p:cNvSpPr>
              <p:nvPr/>
            </p:nvSpPr>
            <p:spPr bwMode="auto">
              <a:xfrm>
                <a:off x="4837" y="1425"/>
                <a:ext cx="18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3" name="Rectangle 711"/>
              <p:cNvSpPr>
                <a:spLocks noChangeArrowheads="1"/>
              </p:cNvSpPr>
              <p:nvPr/>
            </p:nvSpPr>
            <p:spPr bwMode="auto">
              <a:xfrm>
                <a:off x="4663" y="1427"/>
                <a:ext cx="53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4" name="Rectangle 712"/>
              <p:cNvSpPr>
                <a:spLocks noChangeArrowheads="1"/>
              </p:cNvSpPr>
              <p:nvPr/>
            </p:nvSpPr>
            <p:spPr bwMode="auto">
              <a:xfrm>
                <a:off x="4685" y="1427"/>
                <a:ext cx="48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5" name="Rectangle 713"/>
              <p:cNvSpPr>
                <a:spLocks noChangeArrowheads="1"/>
              </p:cNvSpPr>
              <p:nvPr/>
            </p:nvSpPr>
            <p:spPr bwMode="auto">
              <a:xfrm>
                <a:off x="4755" y="1427"/>
                <a:ext cx="35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6" name="Rectangle 714"/>
              <p:cNvSpPr>
                <a:spLocks noChangeArrowheads="1"/>
              </p:cNvSpPr>
              <p:nvPr/>
            </p:nvSpPr>
            <p:spPr bwMode="auto">
              <a:xfrm>
                <a:off x="4836" y="1427"/>
                <a:ext cx="18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7" name="Rectangle 715"/>
              <p:cNvSpPr>
                <a:spLocks noChangeArrowheads="1"/>
              </p:cNvSpPr>
              <p:nvPr/>
            </p:nvSpPr>
            <p:spPr bwMode="auto">
              <a:xfrm>
                <a:off x="4649" y="1428"/>
                <a:ext cx="5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8" name="Rectangle 716"/>
              <p:cNvSpPr>
                <a:spLocks noChangeArrowheads="1"/>
              </p:cNvSpPr>
              <p:nvPr/>
            </p:nvSpPr>
            <p:spPr bwMode="auto">
              <a:xfrm>
                <a:off x="4685" y="1428"/>
                <a:ext cx="48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299" name="Rectangle 717"/>
              <p:cNvSpPr>
                <a:spLocks noChangeArrowheads="1"/>
              </p:cNvSpPr>
              <p:nvPr/>
            </p:nvSpPr>
            <p:spPr bwMode="auto">
              <a:xfrm>
                <a:off x="4755" y="1428"/>
                <a:ext cx="35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0" name="Rectangle 718"/>
              <p:cNvSpPr>
                <a:spLocks noChangeArrowheads="1"/>
              </p:cNvSpPr>
              <p:nvPr/>
            </p:nvSpPr>
            <p:spPr bwMode="auto">
              <a:xfrm>
                <a:off x="4834" y="1428"/>
                <a:ext cx="19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1" name="Rectangle 719"/>
              <p:cNvSpPr>
                <a:spLocks noChangeArrowheads="1"/>
              </p:cNvSpPr>
              <p:nvPr/>
            </p:nvSpPr>
            <p:spPr bwMode="auto">
              <a:xfrm>
                <a:off x="4636" y="1430"/>
                <a:ext cx="56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2" name="Rectangle 720"/>
              <p:cNvSpPr>
                <a:spLocks noChangeArrowheads="1"/>
              </p:cNvSpPr>
              <p:nvPr/>
            </p:nvSpPr>
            <p:spPr bwMode="auto">
              <a:xfrm>
                <a:off x="4684" y="1430"/>
                <a:ext cx="49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3" name="Rectangle 721"/>
              <p:cNvSpPr>
                <a:spLocks noChangeArrowheads="1"/>
              </p:cNvSpPr>
              <p:nvPr/>
            </p:nvSpPr>
            <p:spPr bwMode="auto">
              <a:xfrm>
                <a:off x="4753" y="1430"/>
                <a:ext cx="35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4" name="Rectangle 722"/>
              <p:cNvSpPr>
                <a:spLocks noChangeArrowheads="1"/>
              </p:cNvSpPr>
              <p:nvPr/>
            </p:nvSpPr>
            <p:spPr bwMode="auto">
              <a:xfrm>
                <a:off x="4833" y="1430"/>
                <a:ext cx="19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5" name="Rectangle 723"/>
              <p:cNvSpPr>
                <a:spLocks noChangeArrowheads="1"/>
              </p:cNvSpPr>
              <p:nvPr/>
            </p:nvSpPr>
            <p:spPr bwMode="auto">
              <a:xfrm>
                <a:off x="4622" y="1431"/>
                <a:ext cx="5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6" name="Rectangle 724"/>
              <p:cNvSpPr>
                <a:spLocks noChangeArrowheads="1"/>
              </p:cNvSpPr>
              <p:nvPr/>
            </p:nvSpPr>
            <p:spPr bwMode="auto">
              <a:xfrm>
                <a:off x="4684" y="1431"/>
                <a:ext cx="49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7" name="Rectangle 725"/>
              <p:cNvSpPr>
                <a:spLocks noChangeArrowheads="1"/>
              </p:cNvSpPr>
              <p:nvPr/>
            </p:nvSpPr>
            <p:spPr bwMode="auto">
              <a:xfrm>
                <a:off x="4752" y="1431"/>
                <a:ext cx="35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8" name="Rectangle 726"/>
              <p:cNvSpPr>
                <a:spLocks noChangeArrowheads="1"/>
              </p:cNvSpPr>
              <p:nvPr/>
            </p:nvSpPr>
            <p:spPr bwMode="auto">
              <a:xfrm>
                <a:off x="4830" y="1431"/>
                <a:ext cx="20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09" name="Rectangle 727"/>
              <p:cNvSpPr>
                <a:spLocks noChangeArrowheads="1"/>
              </p:cNvSpPr>
              <p:nvPr/>
            </p:nvSpPr>
            <p:spPr bwMode="auto">
              <a:xfrm>
                <a:off x="4609" y="1433"/>
                <a:ext cx="58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0" name="Rectangle 728"/>
              <p:cNvSpPr>
                <a:spLocks noChangeArrowheads="1"/>
              </p:cNvSpPr>
              <p:nvPr/>
            </p:nvSpPr>
            <p:spPr bwMode="auto">
              <a:xfrm>
                <a:off x="4619" y="1433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1" name="Rectangle 729"/>
              <p:cNvSpPr>
                <a:spLocks noChangeArrowheads="1"/>
              </p:cNvSpPr>
              <p:nvPr/>
            </p:nvSpPr>
            <p:spPr bwMode="auto">
              <a:xfrm>
                <a:off x="4682" y="1433"/>
                <a:ext cx="49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2" name="Rectangle 730"/>
              <p:cNvSpPr>
                <a:spLocks noChangeArrowheads="1"/>
              </p:cNvSpPr>
              <p:nvPr/>
            </p:nvSpPr>
            <p:spPr bwMode="auto">
              <a:xfrm>
                <a:off x="4752" y="1433"/>
                <a:ext cx="35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3" name="Rectangle 731"/>
              <p:cNvSpPr>
                <a:spLocks noChangeArrowheads="1"/>
              </p:cNvSpPr>
              <p:nvPr/>
            </p:nvSpPr>
            <p:spPr bwMode="auto">
              <a:xfrm>
                <a:off x="4828" y="1433"/>
                <a:ext cx="20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4" name="Rectangle 732"/>
              <p:cNvSpPr>
                <a:spLocks noChangeArrowheads="1"/>
              </p:cNvSpPr>
              <p:nvPr/>
            </p:nvSpPr>
            <p:spPr bwMode="auto">
              <a:xfrm>
                <a:off x="4595" y="1435"/>
                <a:ext cx="60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5" name="Rectangle 733"/>
              <p:cNvSpPr>
                <a:spLocks noChangeArrowheads="1"/>
              </p:cNvSpPr>
              <p:nvPr/>
            </p:nvSpPr>
            <p:spPr bwMode="auto">
              <a:xfrm>
                <a:off x="4619" y="1435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6" name="Rectangle 734"/>
              <p:cNvSpPr>
                <a:spLocks noChangeArrowheads="1"/>
              </p:cNvSpPr>
              <p:nvPr/>
            </p:nvSpPr>
            <p:spPr bwMode="auto">
              <a:xfrm>
                <a:off x="4682" y="1435"/>
                <a:ext cx="49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7" name="Rectangle 735"/>
              <p:cNvSpPr>
                <a:spLocks noChangeArrowheads="1"/>
              </p:cNvSpPr>
              <p:nvPr/>
            </p:nvSpPr>
            <p:spPr bwMode="auto">
              <a:xfrm>
                <a:off x="4750" y="1435"/>
                <a:ext cx="35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8" name="Rectangle 736"/>
              <p:cNvSpPr>
                <a:spLocks noChangeArrowheads="1"/>
              </p:cNvSpPr>
              <p:nvPr/>
            </p:nvSpPr>
            <p:spPr bwMode="auto">
              <a:xfrm>
                <a:off x="4827" y="1435"/>
                <a:ext cx="20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19" name="Rectangle 737"/>
              <p:cNvSpPr>
                <a:spLocks noChangeArrowheads="1"/>
              </p:cNvSpPr>
              <p:nvPr/>
            </p:nvSpPr>
            <p:spPr bwMode="auto">
              <a:xfrm>
                <a:off x="4582" y="1436"/>
                <a:ext cx="61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0" name="Rectangle 738"/>
              <p:cNvSpPr>
                <a:spLocks noChangeArrowheads="1"/>
              </p:cNvSpPr>
              <p:nvPr/>
            </p:nvSpPr>
            <p:spPr bwMode="auto">
              <a:xfrm>
                <a:off x="4619" y="1436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1" name="Rectangle 739"/>
              <p:cNvSpPr>
                <a:spLocks noChangeArrowheads="1"/>
              </p:cNvSpPr>
              <p:nvPr/>
            </p:nvSpPr>
            <p:spPr bwMode="auto">
              <a:xfrm>
                <a:off x="4681" y="1436"/>
                <a:ext cx="49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2" name="Rectangle 740"/>
              <p:cNvSpPr>
                <a:spLocks noChangeArrowheads="1"/>
              </p:cNvSpPr>
              <p:nvPr/>
            </p:nvSpPr>
            <p:spPr bwMode="auto">
              <a:xfrm>
                <a:off x="4750" y="1436"/>
                <a:ext cx="35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3" name="Rectangle 741"/>
              <p:cNvSpPr>
                <a:spLocks noChangeArrowheads="1"/>
              </p:cNvSpPr>
              <p:nvPr/>
            </p:nvSpPr>
            <p:spPr bwMode="auto">
              <a:xfrm>
                <a:off x="4825" y="1436"/>
                <a:ext cx="20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4" name="Rectangle 742"/>
              <p:cNvSpPr>
                <a:spLocks noChangeArrowheads="1"/>
              </p:cNvSpPr>
              <p:nvPr/>
            </p:nvSpPr>
            <p:spPr bwMode="auto">
              <a:xfrm>
                <a:off x="4570" y="1438"/>
                <a:ext cx="62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5" name="Rectangle 743"/>
              <p:cNvSpPr>
                <a:spLocks noChangeArrowheads="1"/>
              </p:cNvSpPr>
              <p:nvPr/>
            </p:nvSpPr>
            <p:spPr bwMode="auto">
              <a:xfrm>
                <a:off x="4618" y="1438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6" name="Rectangle 744"/>
              <p:cNvSpPr>
                <a:spLocks noChangeArrowheads="1"/>
              </p:cNvSpPr>
              <p:nvPr/>
            </p:nvSpPr>
            <p:spPr bwMode="auto">
              <a:xfrm>
                <a:off x="4681" y="1438"/>
                <a:ext cx="49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7" name="Rectangle 745"/>
              <p:cNvSpPr>
                <a:spLocks noChangeArrowheads="1"/>
              </p:cNvSpPr>
              <p:nvPr/>
            </p:nvSpPr>
            <p:spPr bwMode="auto">
              <a:xfrm>
                <a:off x="4748" y="1438"/>
                <a:ext cx="36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8" name="Rectangle 746"/>
              <p:cNvSpPr>
                <a:spLocks noChangeArrowheads="1"/>
              </p:cNvSpPr>
              <p:nvPr/>
            </p:nvSpPr>
            <p:spPr bwMode="auto">
              <a:xfrm>
                <a:off x="4824" y="1438"/>
                <a:ext cx="21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29" name="Rectangle 747"/>
              <p:cNvSpPr>
                <a:spLocks noChangeArrowheads="1"/>
              </p:cNvSpPr>
              <p:nvPr/>
            </p:nvSpPr>
            <p:spPr bwMode="auto">
              <a:xfrm>
                <a:off x="4556" y="1439"/>
                <a:ext cx="63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0" name="Rectangle 748"/>
              <p:cNvSpPr>
                <a:spLocks noChangeArrowheads="1"/>
              </p:cNvSpPr>
              <p:nvPr/>
            </p:nvSpPr>
            <p:spPr bwMode="auto">
              <a:xfrm>
                <a:off x="4618" y="1439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1" name="Rectangle 749"/>
              <p:cNvSpPr>
                <a:spLocks noChangeArrowheads="1"/>
              </p:cNvSpPr>
              <p:nvPr/>
            </p:nvSpPr>
            <p:spPr bwMode="auto">
              <a:xfrm>
                <a:off x="4681" y="1439"/>
                <a:ext cx="49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2" name="Rectangle 750"/>
              <p:cNvSpPr>
                <a:spLocks noChangeArrowheads="1"/>
              </p:cNvSpPr>
              <p:nvPr/>
            </p:nvSpPr>
            <p:spPr bwMode="auto">
              <a:xfrm>
                <a:off x="4747" y="1439"/>
                <a:ext cx="36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3" name="Rectangle 751"/>
              <p:cNvSpPr>
                <a:spLocks noChangeArrowheads="1"/>
              </p:cNvSpPr>
              <p:nvPr/>
            </p:nvSpPr>
            <p:spPr bwMode="auto">
              <a:xfrm>
                <a:off x="4822" y="1439"/>
                <a:ext cx="21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4" name="Rectangle 752"/>
              <p:cNvSpPr>
                <a:spLocks noChangeArrowheads="1"/>
              </p:cNvSpPr>
              <p:nvPr/>
            </p:nvSpPr>
            <p:spPr bwMode="auto">
              <a:xfrm>
                <a:off x="4543" y="1441"/>
                <a:ext cx="65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5" name="Rectangle 753"/>
              <p:cNvSpPr>
                <a:spLocks noChangeArrowheads="1"/>
              </p:cNvSpPr>
              <p:nvPr/>
            </p:nvSpPr>
            <p:spPr bwMode="auto">
              <a:xfrm>
                <a:off x="4555" y="1441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6" name="Rectangle 754"/>
              <p:cNvSpPr>
                <a:spLocks noChangeArrowheads="1"/>
              </p:cNvSpPr>
              <p:nvPr/>
            </p:nvSpPr>
            <p:spPr bwMode="auto">
              <a:xfrm>
                <a:off x="4616" y="1441"/>
                <a:ext cx="57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7" name="Rectangle 755"/>
              <p:cNvSpPr>
                <a:spLocks noChangeArrowheads="1"/>
              </p:cNvSpPr>
              <p:nvPr/>
            </p:nvSpPr>
            <p:spPr bwMode="auto">
              <a:xfrm>
                <a:off x="4679" y="1441"/>
                <a:ext cx="50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8" name="Rectangle 756"/>
              <p:cNvSpPr>
                <a:spLocks noChangeArrowheads="1"/>
              </p:cNvSpPr>
              <p:nvPr/>
            </p:nvSpPr>
            <p:spPr bwMode="auto">
              <a:xfrm>
                <a:off x="4747" y="1441"/>
                <a:ext cx="36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39" name="Rectangle 757"/>
              <p:cNvSpPr>
                <a:spLocks noChangeArrowheads="1"/>
              </p:cNvSpPr>
              <p:nvPr/>
            </p:nvSpPr>
            <p:spPr bwMode="auto">
              <a:xfrm>
                <a:off x="4822" y="1441"/>
                <a:ext cx="21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0" name="Rectangle 758"/>
              <p:cNvSpPr>
                <a:spLocks noChangeArrowheads="1"/>
              </p:cNvSpPr>
              <p:nvPr/>
            </p:nvSpPr>
            <p:spPr bwMode="auto">
              <a:xfrm>
                <a:off x="4529" y="1442"/>
                <a:ext cx="66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1" name="Rectangle 759"/>
              <p:cNvSpPr>
                <a:spLocks noChangeArrowheads="1"/>
              </p:cNvSpPr>
              <p:nvPr/>
            </p:nvSpPr>
            <p:spPr bwMode="auto">
              <a:xfrm>
                <a:off x="4553" y="1442"/>
                <a:ext cx="6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2" name="Rectangle 760"/>
              <p:cNvSpPr>
                <a:spLocks noChangeArrowheads="1"/>
              </p:cNvSpPr>
              <p:nvPr/>
            </p:nvSpPr>
            <p:spPr bwMode="auto">
              <a:xfrm>
                <a:off x="4616" y="1442"/>
                <a:ext cx="57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3" name="Rectangle 761"/>
              <p:cNvSpPr>
                <a:spLocks noChangeArrowheads="1"/>
              </p:cNvSpPr>
              <p:nvPr/>
            </p:nvSpPr>
            <p:spPr bwMode="auto">
              <a:xfrm>
                <a:off x="4679" y="1442"/>
                <a:ext cx="50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4" name="Rectangle 762"/>
              <p:cNvSpPr>
                <a:spLocks noChangeArrowheads="1"/>
              </p:cNvSpPr>
              <p:nvPr/>
            </p:nvSpPr>
            <p:spPr bwMode="auto">
              <a:xfrm>
                <a:off x="4745" y="1442"/>
                <a:ext cx="36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5" name="Rectangle 763"/>
              <p:cNvSpPr>
                <a:spLocks noChangeArrowheads="1"/>
              </p:cNvSpPr>
              <p:nvPr/>
            </p:nvSpPr>
            <p:spPr bwMode="auto">
              <a:xfrm>
                <a:off x="4821" y="1442"/>
                <a:ext cx="21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6" name="Rectangle 764"/>
              <p:cNvSpPr>
                <a:spLocks noChangeArrowheads="1"/>
              </p:cNvSpPr>
              <p:nvPr/>
            </p:nvSpPr>
            <p:spPr bwMode="auto">
              <a:xfrm>
                <a:off x="4515" y="1444"/>
                <a:ext cx="67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7" name="Rectangle 765"/>
              <p:cNvSpPr>
                <a:spLocks noChangeArrowheads="1"/>
              </p:cNvSpPr>
              <p:nvPr/>
            </p:nvSpPr>
            <p:spPr bwMode="auto">
              <a:xfrm>
                <a:off x="4553" y="1444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8" name="Rectangle 766"/>
              <p:cNvSpPr>
                <a:spLocks noChangeArrowheads="1"/>
              </p:cNvSpPr>
              <p:nvPr/>
            </p:nvSpPr>
            <p:spPr bwMode="auto">
              <a:xfrm>
                <a:off x="4616" y="1444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49" name="Rectangle 767"/>
              <p:cNvSpPr>
                <a:spLocks noChangeArrowheads="1"/>
              </p:cNvSpPr>
              <p:nvPr/>
            </p:nvSpPr>
            <p:spPr bwMode="auto">
              <a:xfrm>
                <a:off x="4678" y="1444"/>
                <a:ext cx="50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0" name="Rectangle 768"/>
              <p:cNvSpPr>
                <a:spLocks noChangeArrowheads="1"/>
              </p:cNvSpPr>
              <p:nvPr/>
            </p:nvSpPr>
            <p:spPr bwMode="auto">
              <a:xfrm>
                <a:off x="4745" y="1444"/>
                <a:ext cx="36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1" name="Rectangle 769"/>
              <p:cNvSpPr>
                <a:spLocks noChangeArrowheads="1"/>
              </p:cNvSpPr>
              <p:nvPr/>
            </p:nvSpPr>
            <p:spPr bwMode="auto">
              <a:xfrm>
                <a:off x="4819" y="1444"/>
                <a:ext cx="22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2" name="Rectangle 770"/>
              <p:cNvSpPr>
                <a:spLocks noChangeArrowheads="1"/>
              </p:cNvSpPr>
              <p:nvPr/>
            </p:nvSpPr>
            <p:spPr bwMode="auto">
              <a:xfrm>
                <a:off x="4502" y="1446"/>
                <a:ext cx="69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3" name="Rectangle 771"/>
              <p:cNvSpPr>
                <a:spLocks noChangeArrowheads="1"/>
              </p:cNvSpPr>
              <p:nvPr/>
            </p:nvSpPr>
            <p:spPr bwMode="auto">
              <a:xfrm>
                <a:off x="4553" y="1446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4" name="Rectangle 772"/>
              <p:cNvSpPr>
                <a:spLocks noChangeArrowheads="1"/>
              </p:cNvSpPr>
              <p:nvPr/>
            </p:nvSpPr>
            <p:spPr bwMode="auto">
              <a:xfrm>
                <a:off x="4616" y="1446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5" name="Rectangle 773"/>
              <p:cNvSpPr>
                <a:spLocks noChangeArrowheads="1"/>
              </p:cNvSpPr>
              <p:nvPr/>
            </p:nvSpPr>
            <p:spPr bwMode="auto">
              <a:xfrm>
                <a:off x="4678" y="1446"/>
                <a:ext cx="50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6" name="Rectangle 774"/>
              <p:cNvSpPr>
                <a:spLocks noChangeArrowheads="1"/>
              </p:cNvSpPr>
              <p:nvPr/>
            </p:nvSpPr>
            <p:spPr bwMode="auto">
              <a:xfrm>
                <a:off x="4744" y="1446"/>
                <a:ext cx="37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7" name="Rectangle 775"/>
              <p:cNvSpPr>
                <a:spLocks noChangeArrowheads="1"/>
              </p:cNvSpPr>
              <p:nvPr/>
            </p:nvSpPr>
            <p:spPr bwMode="auto">
              <a:xfrm>
                <a:off x="4818" y="1446"/>
                <a:ext cx="22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8" name="Rectangle 776"/>
              <p:cNvSpPr>
                <a:spLocks noChangeArrowheads="1"/>
              </p:cNvSpPr>
              <p:nvPr/>
            </p:nvSpPr>
            <p:spPr bwMode="auto">
              <a:xfrm>
                <a:off x="4488" y="1447"/>
                <a:ext cx="70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59" name="Rectangle 777"/>
              <p:cNvSpPr>
                <a:spLocks noChangeArrowheads="1"/>
              </p:cNvSpPr>
              <p:nvPr/>
            </p:nvSpPr>
            <p:spPr bwMode="auto">
              <a:xfrm>
                <a:off x="4490" y="1447"/>
                <a:ext cx="70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0" name="Rectangle 778"/>
              <p:cNvSpPr>
                <a:spLocks noChangeArrowheads="1"/>
              </p:cNvSpPr>
              <p:nvPr/>
            </p:nvSpPr>
            <p:spPr bwMode="auto">
              <a:xfrm>
                <a:off x="4553" y="1447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1" name="Rectangle 779"/>
              <p:cNvSpPr>
                <a:spLocks noChangeArrowheads="1"/>
              </p:cNvSpPr>
              <p:nvPr/>
            </p:nvSpPr>
            <p:spPr bwMode="auto">
              <a:xfrm>
                <a:off x="4615" y="1447"/>
                <a:ext cx="5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2" name="Rectangle 780"/>
              <p:cNvSpPr>
                <a:spLocks noChangeArrowheads="1"/>
              </p:cNvSpPr>
              <p:nvPr/>
            </p:nvSpPr>
            <p:spPr bwMode="auto">
              <a:xfrm>
                <a:off x="4678" y="1447"/>
                <a:ext cx="50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3" name="Rectangle 781"/>
              <p:cNvSpPr>
                <a:spLocks noChangeArrowheads="1"/>
              </p:cNvSpPr>
              <p:nvPr/>
            </p:nvSpPr>
            <p:spPr bwMode="auto">
              <a:xfrm>
                <a:off x="4744" y="1447"/>
                <a:ext cx="37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4" name="Rectangle 782"/>
              <p:cNvSpPr>
                <a:spLocks noChangeArrowheads="1"/>
              </p:cNvSpPr>
              <p:nvPr/>
            </p:nvSpPr>
            <p:spPr bwMode="auto">
              <a:xfrm>
                <a:off x="4816" y="1447"/>
                <a:ext cx="22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5" name="Rectangle 783"/>
              <p:cNvSpPr>
                <a:spLocks noChangeArrowheads="1"/>
              </p:cNvSpPr>
              <p:nvPr/>
            </p:nvSpPr>
            <p:spPr bwMode="auto">
              <a:xfrm>
                <a:off x="4475" y="1449"/>
                <a:ext cx="71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6" name="Rectangle 784"/>
              <p:cNvSpPr>
                <a:spLocks noChangeArrowheads="1"/>
              </p:cNvSpPr>
              <p:nvPr/>
            </p:nvSpPr>
            <p:spPr bwMode="auto">
              <a:xfrm>
                <a:off x="4490" y="1449"/>
                <a:ext cx="70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7" name="Rectangle 785"/>
              <p:cNvSpPr>
                <a:spLocks noChangeArrowheads="1"/>
              </p:cNvSpPr>
              <p:nvPr/>
            </p:nvSpPr>
            <p:spPr bwMode="auto">
              <a:xfrm>
                <a:off x="4552" y="1449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8" name="Rectangle 786"/>
              <p:cNvSpPr>
                <a:spLocks noChangeArrowheads="1"/>
              </p:cNvSpPr>
              <p:nvPr/>
            </p:nvSpPr>
            <p:spPr bwMode="auto">
              <a:xfrm>
                <a:off x="4615" y="1449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69" name="Rectangle 787"/>
              <p:cNvSpPr>
                <a:spLocks noChangeArrowheads="1"/>
              </p:cNvSpPr>
              <p:nvPr/>
            </p:nvSpPr>
            <p:spPr bwMode="auto">
              <a:xfrm>
                <a:off x="4676" y="1449"/>
                <a:ext cx="50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0" name="Rectangle 788"/>
              <p:cNvSpPr>
                <a:spLocks noChangeArrowheads="1"/>
              </p:cNvSpPr>
              <p:nvPr/>
            </p:nvSpPr>
            <p:spPr bwMode="auto">
              <a:xfrm>
                <a:off x="4742" y="1449"/>
                <a:ext cx="37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1" name="Rectangle 789"/>
              <p:cNvSpPr>
                <a:spLocks noChangeArrowheads="1"/>
              </p:cNvSpPr>
              <p:nvPr/>
            </p:nvSpPr>
            <p:spPr bwMode="auto">
              <a:xfrm>
                <a:off x="4815" y="1449"/>
                <a:ext cx="23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2" name="Rectangle 790"/>
              <p:cNvSpPr>
                <a:spLocks noChangeArrowheads="1"/>
              </p:cNvSpPr>
              <p:nvPr/>
            </p:nvSpPr>
            <p:spPr bwMode="auto">
              <a:xfrm>
                <a:off x="4476" y="1450"/>
                <a:ext cx="71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3" name="Rectangle 791"/>
              <p:cNvSpPr>
                <a:spLocks noChangeArrowheads="1"/>
              </p:cNvSpPr>
              <p:nvPr/>
            </p:nvSpPr>
            <p:spPr bwMode="auto">
              <a:xfrm>
                <a:off x="4490" y="1450"/>
                <a:ext cx="70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4" name="Rectangle 792"/>
              <p:cNvSpPr>
                <a:spLocks noChangeArrowheads="1"/>
              </p:cNvSpPr>
              <p:nvPr/>
            </p:nvSpPr>
            <p:spPr bwMode="auto">
              <a:xfrm>
                <a:off x="4552" y="1450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5" name="Rectangle 793"/>
              <p:cNvSpPr>
                <a:spLocks noChangeArrowheads="1"/>
              </p:cNvSpPr>
              <p:nvPr/>
            </p:nvSpPr>
            <p:spPr bwMode="auto">
              <a:xfrm>
                <a:off x="4615" y="1450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6" name="Rectangle 794"/>
              <p:cNvSpPr>
                <a:spLocks noChangeArrowheads="1"/>
              </p:cNvSpPr>
              <p:nvPr/>
            </p:nvSpPr>
            <p:spPr bwMode="auto">
              <a:xfrm>
                <a:off x="4676" y="1450"/>
                <a:ext cx="50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7" name="Rectangle 795"/>
              <p:cNvSpPr>
                <a:spLocks noChangeArrowheads="1"/>
              </p:cNvSpPr>
              <p:nvPr/>
            </p:nvSpPr>
            <p:spPr bwMode="auto">
              <a:xfrm>
                <a:off x="4741" y="1450"/>
                <a:ext cx="37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8" name="Rectangle 796"/>
              <p:cNvSpPr>
                <a:spLocks noChangeArrowheads="1"/>
              </p:cNvSpPr>
              <p:nvPr/>
            </p:nvSpPr>
            <p:spPr bwMode="auto">
              <a:xfrm>
                <a:off x="4813" y="1450"/>
                <a:ext cx="23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79" name="Rectangle 797"/>
              <p:cNvSpPr>
                <a:spLocks noChangeArrowheads="1"/>
              </p:cNvSpPr>
              <p:nvPr/>
            </p:nvSpPr>
            <p:spPr bwMode="auto">
              <a:xfrm>
                <a:off x="4479" y="1452"/>
                <a:ext cx="71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0" name="Rectangle 798"/>
              <p:cNvSpPr>
                <a:spLocks noChangeArrowheads="1"/>
              </p:cNvSpPr>
              <p:nvPr/>
            </p:nvSpPr>
            <p:spPr bwMode="auto">
              <a:xfrm>
                <a:off x="4490" y="1452"/>
                <a:ext cx="70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1" name="Rectangle 799"/>
              <p:cNvSpPr>
                <a:spLocks noChangeArrowheads="1"/>
              </p:cNvSpPr>
              <p:nvPr/>
            </p:nvSpPr>
            <p:spPr bwMode="auto">
              <a:xfrm>
                <a:off x="4552" y="1452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2" name="Rectangle 800"/>
              <p:cNvSpPr>
                <a:spLocks noChangeArrowheads="1"/>
              </p:cNvSpPr>
              <p:nvPr/>
            </p:nvSpPr>
            <p:spPr bwMode="auto">
              <a:xfrm>
                <a:off x="4613" y="1452"/>
                <a:ext cx="57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3" name="Rectangle 801"/>
              <p:cNvSpPr>
                <a:spLocks noChangeArrowheads="1"/>
              </p:cNvSpPr>
              <p:nvPr/>
            </p:nvSpPr>
            <p:spPr bwMode="auto">
              <a:xfrm>
                <a:off x="4675" y="1452"/>
                <a:ext cx="50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4" name="Rectangle 802"/>
              <p:cNvSpPr>
                <a:spLocks noChangeArrowheads="1"/>
              </p:cNvSpPr>
              <p:nvPr/>
            </p:nvSpPr>
            <p:spPr bwMode="auto">
              <a:xfrm>
                <a:off x="4741" y="1452"/>
                <a:ext cx="37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5" name="Rectangle 803"/>
              <p:cNvSpPr>
                <a:spLocks noChangeArrowheads="1"/>
              </p:cNvSpPr>
              <p:nvPr/>
            </p:nvSpPr>
            <p:spPr bwMode="auto">
              <a:xfrm>
                <a:off x="4812" y="1452"/>
                <a:ext cx="23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6" name="Rectangle 804"/>
              <p:cNvSpPr>
                <a:spLocks noChangeArrowheads="1"/>
              </p:cNvSpPr>
              <p:nvPr/>
            </p:nvSpPr>
            <p:spPr bwMode="auto">
              <a:xfrm>
                <a:off x="4481" y="1453"/>
                <a:ext cx="71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7" name="Rectangle 805"/>
              <p:cNvSpPr>
                <a:spLocks noChangeArrowheads="1"/>
              </p:cNvSpPr>
              <p:nvPr/>
            </p:nvSpPr>
            <p:spPr bwMode="auto">
              <a:xfrm>
                <a:off x="4488" y="1453"/>
                <a:ext cx="70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8" name="Rectangle 806"/>
              <p:cNvSpPr>
                <a:spLocks noChangeArrowheads="1"/>
              </p:cNvSpPr>
              <p:nvPr/>
            </p:nvSpPr>
            <p:spPr bwMode="auto">
              <a:xfrm>
                <a:off x="4552" y="1453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89" name="Rectangle 807"/>
              <p:cNvSpPr>
                <a:spLocks noChangeArrowheads="1"/>
              </p:cNvSpPr>
              <p:nvPr/>
            </p:nvSpPr>
            <p:spPr bwMode="auto">
              <a:xfrm>
                <a:off x="4613" y="1453"/>
                <a:ext cx="57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390" name="Rectangle 808"/>
              <p:cNvSpPr>
                <a:spLocks noChangeArrowheads="1"/>
              </p:cNvSpPr>
              <p:nvPr/>
            </p:nvSpPr>
            <p:spPr bwMode="auto">
              <a:xfrm>
                <a:off x="4675" y="1453"/>
                <a:ext cx="50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6" name="Group 809"/>
            <p:cNvGrpSpPr>
              <a:grpSpLocks/>
            </p:cNvGrpSpPr>
            <p:nvPr/>
          </p:nvGrpSpPr>
          <p:grpSpPr bwMode="auto">
            <a:xfrm>
              <a:off x="4482" y="1453"/>
              <a:ext cx="923" cy="46"/>
              <a:chOff x="4482" y="1453"/>
              <a:chExt cx="923" cy="46"/>
            </a:xfrm>
          </p:grpSpPr>
          <p:sp>
            <p:nvSpPr>
              <p:cNvPr id="39991" name="Rectangle 810"/>
              <p:cNvSpPr>
                <a:spLocks noChangeArrowheads="1"/>
              </p:cNvSpPr>
              <p:nvPr/>
            </p:nvSpPr>
            <p:spPr bwMode="auto">
              <a:xfrm>
                <a:off x="4739" y="1453"/>
                <a:ext cx="38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2" name="Rectangle 811"/>
              <p:cNvSpPr>
                <a:spLocks noChangeArrowheads="1"/>
              </p:cNvSpPr>
              <p:nvPr/>
            </p:nvSpPr>
            <p:spPr bwMode="auto">
              <a:xfrm>
                <a:off x="4812" y="1453"/>
                <a:ext cx="23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3" name="Rectangle 812"/>
              <p:cNvSpPr>
                <a:spLocks noChangeArrowheads="1"/>
              </p:cNvSpPr>
              <p:nvPr/>
            </p:nvSpPr>
            <p:spPr bwMode="auto">
              <a:xfrm>
                <a:off x="4482" y="1455"/>
                <a:ext cx="70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4" name="Rectangle 813"/>
              <p:cNvSpPr>
                <a:spLocks noChangeArrowheads="1"/>
              </p:cNvSpPr>
              <p:nvPr/>
            </p:nvSpPr>
            <p:spPr bwMode="auto">
              <a:xfrm>
                <a:off x="4488" y="1455"/>
                <a:ext cx="70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5" name="Rectangle 814"/>
              <p:cNvSpPr>
                <a:spLocks noChangeArrowheads="1"/>
              </p:cNvSpPr>
              <p:nvPr/>
            </p:nvSpPr>
            <p:spPr bwMode="auto">
              <a:xfrm>
                <a:off x="4550" y="1455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6" name="Rectangle 815"/>
              <p:cNvSpPr>
                <a:spLocks noChangeArrowheads="1"/>
              </p:cNvSpPr>
              <p:nvPr/>
            </p:nvSpPr>
            <p:spPr bwMode="auto">
              <a:xfrm>
                <a:off x="4613" y="1455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7" name="Rectangle 816"/>
              <p:cNvSpPr>
                <a:spLocks noChangeArrowheads="1"/>
              </p:cNvSpPr>
              <p:nvPr/>
            </p:nvSpPr>
            <p:spPr bwMode="auto">
              <a:xfrm>
                <a:off x="4675" y="1455"/>
                <a:ext cx="50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8" name="Rectangle 817"/>
              <p:cNvSpPr>
                <a:spLocks noChangeArrowheads="1"/>
              </p:cNvSpPr>
              <p:nvPr/>
            </p:nvSpPr>
            <p:spPr bwMode="auto">
              <a:xfrm>
                <a:off x="4739" y="1455"/>
                <a:ext cx="38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9" name="Rectangle 818"/>
              <p:cNvSpPr>
                <a:spLocks noChangeArrowheads="1"/>
              </p:cNvSpPr>
              <p:nvPr/>
            </p:nvSpPr>
            <p:spPr bwMode="auto">
              <a:xfrm>
                <a:off x="4810" y="1455"/>
                <a:ext cx="23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0" name="Rectangle 819"/>
              <p:cNvSpPr>
                <a:spLocks noChangeArrowheads="1"/>
              </p:cNvSpPr>
              <p:nvPr/>
            </p:nvSpPr>
            <p:spPr bwMode="auto">
              <a:xfrm>
                <a:off x="4484" y="1456"/>
                <a:ext cx="70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1" name="Rectangle 820"/>
              <p:cNvSpPr>
                <a:spLocks noChangeArrowheads="1"/>
              </p:cNvSpPr>
              <p:nvPr/>
            </p:nvSpPr>
            <p:spPr bwMode="auto">
              <a:xfrm>
                <a:off x="4488" y="1456"/>
                <a:ext cx="70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2" name="Rectangle 821"/>
              <p:cNvSpPr>
                <a:spLocks noChangeArrowheads="1"/>
              </p:cNvSpPr>
              <p:nvPr/>
            </p:nvSpPr>
            <p:spPr bwMode="auto">
              <a:xfrm>
                <a:off x="4550" y="1456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3" name="Rectangle 822"/>
              <p:cNvSpPr>
                <a:spLocks noChangeArrowheads="1"/>
              </p:cNvSpPr>
              <p:nvPr/>
            </p:nvSpPr>
            <p:spPr bwMode="auto">
              <a:xfrm>
                <a:off x="4612" y="1456"/>
                <a:ext cx="5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4" name="Rectangle 823"/>
              <p:cNvSpPr>
                <a:spLocks noChangeArrowheads="1"/>
              </p:cNvSpPr>
              <p:nvPr/>
            </p:nvSpPr>
            <p:spPr bwMode="auto">
              <a:xfrm>
                <a:off x="4673" y="1456"/>
                <a:ext cx="51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5" name="Rectangle 824"/>
              <p:cNvSpPr>
                <a:spLocks noChangeArrowheads="1"/>
              </p:cNvSpPr>
              <p:nvPr/>
            </p:nvSpPr>
            <p:spPr bwMode="auto">
              <a:xfrm>
                <a:off x="4739" y="1456"/>
                <a:ext cx="38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6" name="Rectangle 825"/>
              <p:cNvSpPr>
                <a:spLocks noChangeArrowheads="1"/>
              </p:cNvSpPr>
              <p:nvPr/>
            </p:nvSpPr>
            <p:spPr bwMode="auto">
              <a:xfrm>
                <a:off x="4809" y="1456"/>
                <a:ext cx="24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7" name="Rectangle 826"/>
              <p:cNvSpPr>
                <a:spLocks noChangeArrowheads="1"/>
              </p:cNvSpPr>
              <p:nvPr/>
            </p:nvSpPr>
            <p:spPr bwMode="auto">
              <a:xfrm>
                <a:off x="4917" y="1456"/>
                <a:ext cx="25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8" name="Rectangle 827"/>
              <p:cNvSpPr>
                <a:spLocks noChangeArrowheads="1"/>
              </p:cNvSpPr>
              <p:nvPr/>
            </p:nvSpPr>
            <p:spPr bwMode="auto">
              <a:xfrm>
                <a:off x="4487" y="1458"/>
                <a:ext cx="70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09" name="Rectangle 828"/>
              <p:cNvSpPr>
                <a:spLocks noChangeArrowheads="1"/>
              </p:cNvSpPr>
              <p:nvPr/>
            </p:nvSpPr>
            <p:spPr bwMode="auto">
              <a:xfrm>
                <a:off x="4488" y="1458"/>
                <a:ext cx="70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0" name="Rectangle 829"/>
              <p:cNvSpPr>
                <a:spLocks noChangeArrowheads="1"/>
              </p:cNvSpPr>
              <p:nvPr/>
            </p:nvSpPr>
            <p:spPr bwMode="auto">
              <a:xfrm>
                <a:off x="4550" y="1458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1" name="Rectangle 830"/>
              <p:cNvSpPr>
                <a:spLocks noChangeArrowheads="1"/>
              </p:cNvSpPr>
              <p:nvPr/>
            </p:nvSpPr>
            <p:spPr bwMode="auto">
              <a:xfrm>
                <a:off x="4612" y="1458"/>
                <a:ext cx="5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2" name="Rectangle 831"/>
              <p:cNvSpPr>
                <a:spLocks noChangeArrowheads="1"/>
              </p:cNvSpPr>
              <p:nvPr/>
            </p:nvSpPr>
            <p:spPr bwMode="auto">
              <a:xfrm>
                <a:off x="4673" y="1458"/>
                <a:ext cx="51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3" name="Rectangle 832"/>
              <p:cNvSpPr>
                <a:spLocks noChangeArrowheads="1"/>
              </p:cNvSpPr>
              <p:nvPr/>
            </p:nvSpPr>
            <p:spPr bwMode="auto">
              <a:xfrm>
                <a:off x="4738" y="1458"/>
                <a:ext cx="38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4" name="Rectangle 833"/>
              <p:cNvSpPr>
                <a:spLocks noChangeArrowheads="1"/>
              </p:cNvSpPr>
              <p:nvPr/>
            </p:nvSpPr>
            <p:spPr bwMode="auto">
              <a:xfrm>
                <a:off x="4807" y="1458"/>
                <a:ext cx="24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5" name="Rectangle 834"/>
              <p:cNvSpPr>
                <a:spLocks noChangeArrowheads="1"/>
              </p:cNvSpPr>
              <p:nvPr/>
            </p:nvSpPr>
            <p:spPr bwMode="auto">
              <a:xfrm>
                <a:off x="4909" y="1458"/>
                <a:ext cx="4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6" name="Rectangle 835"/>
              <p:cNvSpPr>
                <a:spLocks noChangeArrowheads="1"/>
              </p:cNvSpPr>
              <p:nvPr/>
            </p:nvSpPr>
            <p:spPr bwMode="auto">
              <a:xfrm>
                <a:off x="4488" y="1460"/>
                <a:ext cx="69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7" name="Rectangle 836"/>
              <p:cNvSpPr>
                <a:spLocks noChangeArrowheads="1"/>
              </p:cNvSpPr>
              <p:nvPr/>
            </p:nvSpPr>
            <p:spPr bwMode="auto">
              <a:xfrm>
                <a:off x="4488" y="1460"/>
                <a:ext cx="69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8" name="Rectangle 837"/>
              <p:cNvSpPr>
                <a:spLocks noChangeArrowheads="1"/>
              </p:cNvSpPr>
              <p:nvPr/>
            </p:nvSpPr>
            <p:spPr bwMode="auto">
              <a:xfrm>
                <a:off x="4550" y="1460"/>
                <a:ext cx="63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19" name="Rectangle 838"/>
              <p:cNvSpPr>
                <a:spLocks noChangeArrowheads="1"/>
              </p:cNvSpPr>
              <p:nvPr/>
            </p:nvSpPr>
            <p:spPr bwMode="auto">
              <a:xfrm>
                <a:off x="4612" y="1460"/>
                <a:ext cx="57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0" name="Rectangle 839"/>
              <p:cNvSpPr>
                <a:spLocks noChangeArrowheads="1"/>
              </p:cNvSpPr>
              <p:nvPr/>
            </p:nvSpPr>
            <p:spPr bwMode="auto">
              <a:xfrm>
                <a:off x="4673" y="1460"/>
                <a:ext cx="51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1" name="Rectangle 840"/>
              <p:cNvSpPr>
                <a:spLocks noChangeArrowheads="1"/>
              </p:cNvSpPr>
              <p:nvPr/>
            </p:nvSpPr>
            <p:spPr bwMode="auto">
              <a:xfrm>
                <a:off x="4738" y="1460"/>
                <a:ext cx="38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2" name="Rectangle 841"/>
              <p:cNvSpPr>
                <a:spLocks noChangeArrowheads="1"/>
              </p:cNvSpPr>
              <p:nvPr/>
            </p:nvSpPr>
            <p:spPr bwMode="auto">
              <a:xfrm>
                <a:off x="4807" y="1460"/>
                <a:ext cx="24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3" name="Rectangle 842"/>
              <p:cNvSpPr>
                <a:spLocks noChangeArrowheads="1"/>
              </p:cNvSpPr>
              <p:nvPr/>
            </p:nvSpPr>
            <p:spPr bwMode="auto">
              <a:xfrm>
                <a:off x="4903" y="1460"/>
                <a:ext cx="5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4" name="Rectangle 843"/>
              <p:cNvSpPr>
                <a:spLocks noChangeArrowheads="1"/>
              </p:cNvSpPr>
              <p:nvPr/>
            </p:nvSpPr>
            <p:spPr bwMode="auto">
              <a:xfrm>
                <a:off x="4490" y="1461"/>
                <a:ext cx="69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5" name="Rectangle 844"/>
              <p:cNvSpPr>
                <a:spLocks noChangeArrowheads="1"/>
              </p:cNvSpPr>
              <p:nvPr/>
            </p:nvSpPr>
            <p:spPr bwMode="auto">
              <a:xfrm>
                <a:off x="4549" y="1461"/>
                <a:ext cx="63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6" name="Rectangle 845"/>
              <p:cNvSpPr>
                <a:spLocks noChangeArrowheads="1"/>
              </p:cNvSpPr>
              <p:nvPr/>
            </p:nvSpPr>
            <p:spPr bwMode="auto">
              <a:xfrm>
                <a:off x="4612" y="1461"/>
                <a:ext cx="5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7" name="Rectangle 846"/>
              <p:cNvSpPr>
                <a:spLocks noChangeArrowheads="1"/>
              </p:cNvSpPr>
              <p:nvPr/>
            </p:nvSpPr>
            <p:spPr bwMode="auto">
              <a:xfrm>
                <a:off x="4672" y="1461"/>
                <a:ext cx="51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8" name="Rectangle 847"/>
              <p:cNvSpPr>
                <a:spLocks noChangeArrowheads="1"/>
              </p:cNvSpPr>
              <p:nvPr/>
            </p:nvSpPr>
            <p:spPr bwMode="auto">
              <a:xfrm>
                <a:off x="4736" y="1461"/>
                <a:ext cx="38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29" name="Rectangle 848"/>
              <p:cNvSpPr>
                <a:spLocks noChangeArrowheads="1"/>
              </p:cNvSpPr>
              <p:nvPr/>
            </p:nvSpPr>
            <p:spPr bwMode="auto">
              <a:xfrm>
                <a:off x="4806" y="1461"/>
                <a:ext cx="24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0" name="Rectangle 849"/>
              <p:cNvSpPr>
                <a:spLocks noChangeArrowheads="1"/>
              </p:cNvSpPr>
              <p:nvPr/>
            </p:nvSpPr>
            <p:spPr bwMode="auto">
              <a:xfrm>
                <a:off x="4899" y="1461"/>
                <a:ext cx="6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1" name="Rectangle 850"/>
              <p:cNvSpPr>
                <a:spLocks noChangeArrowheads="1"/>
              </p:cNvSpPr>
              <p:nvPr/>
            </p:nvSpPr>
            <p:spPr bwMode="auto">
              <a:xfrm>
                <a:off x="4491" y="1463"/>
                <a:ext cx="69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2" name="Rectangle 851"/>
              <p:cNvSpPr>
                <a:spLocks noChangeArrowheads="1"/>
              </p:cNvSpPr>
              <p:nvPr/>
            </p:nvSpPr>
            <p:spPr bwMode="auto">
              <a:xfrm>
                <a:off x="4549" y="1463"/>
                <a:ext cx="63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3" name="Rectangle 852"/>
              <p:cNvSpPr>
                <a:spLocks noChangeArrowheads="1"/>
              </p:cNvSpPr>
              <p:nvPr/>
            </p:nvSpPr>
            <p:spPr bwMode="auto">
              <a:xfrm>
                <a:off x="4610" y="1463"/>
                <a:ext cx="57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4" name="Rectangle 853"/>
              <p:cNvSpPr>
                <a:spLocks noChangeArrowheads="1"/>
              </p:cNvSpPr>
              <p:nvPr/>
            </p:nvSpPr>
            <p:spPr bwMode="auto">
              <a:xfrm>
                <a:off x="4672" y="1463"/>
                <a:ext cx="51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5" name="Rectangle 854"/>
              <p:cNvSpPr>
                <a:spLocks noChangeArrowheads="1"/>
              </p:cNvSpPr>
              <p:nvPr/>
            </p:nvSpPr>
            <p:spPr bwMode="auto">
              <a:xfrm>
                <a:off x="4736" y="1463"/>
                <a:ext cx="38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6" name="Rectangle 855"/>
              <p:cNvSpPr>
                <a:spLocks noChangeArrowheads="1"/>
              </p:cNvSpPr>
              <p:nvPr/>
            </p:nvSpPr>
            <p:spPr bwMode="auto">
              <a:xfrm>
                <a:off x="4804" y="1463"/>
                <a:ext cx="25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7" name="Rectangle 856"/>
              <p:cNvSpPr>
                <a:spLocks noChangeArrowheads="1"/>
              </p:cNvSpPr>
              <p:nvPr/>
            </p:nvSpPr>
            <p:spPr bwMode="auto">
              <a:xfrm>
                <a:off x="4894" y="1463"/>
                <a:ext cx="7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8" name="Rectangle 857"/>
              <p:cNvSpPr>
                <a:spLocks noChangeArrowheads="1"/>
              </p:cNvSpPr>
              <p:nvPr/>
            </p:nvSpPr>
            <p:spPr bwMode="auto">
              <a:xfrm>
                <a:off x="4494" y="1464"/>
                <a:ext cx="69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39" name="Rectangle 858"/>
              <p:cNvSpPr>
                <a:spLocks noChangeArrowheads="1"/>
              </p:cNvSpPr>
              <p:nvPr/>
            </p:nvSpPr>
            <p:spPr bwMode="auto">
              <a:xfrm>
                <a:off x="4549" y="1464"/>
                <a:ext cx="63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0" name="Rectangle 859"/>
              <p:cNvSpPr>
                <a:spLocks noChangeArrowheads="1"/>
              </p:cNvSpPr>
              <p:nvPr/>
            </p:nvSpPr>
            <p:spPr bwMode="auto">
              <a:xfrm>
                <a:off x="4610" y="1464"/>
                <a:ext cx="5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1" name="Rectangle 860"/>
              <p:cNvSpPr>
                <a:spLocks noChangeArrowheads="1"/>
              </p:cNvSpPr>
              <p:nvPr/>
            </p:nvSpPr>
            <p:spPr bwMode="auto">
              <a:xfrm>
                <a:off x="4672" y="1464"/>
                <a:ext cx="51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2" name="Rectangle 861"/>
              <p:cNvSpPr>
                <a:spLocks noChangeArrowheads="1"/>
              </p:cNvSpPr>
              <p:nvPr/>
            </p:nvSpPr>
            <p:spPr bwMode="auto">
              <a:xfrm>
                <a:off x="4735" y="1464"/>
                <a:ext cx="38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3" name="Rectangle 862"/>
              <p:cNvSpPr>
                <a:spLocks noChangeArrowheads="1"/>
              </p:cNvSpPr>
              <p:nvPr/>
            </p:nvSpPr>
            <p:spPr bwMode="auto">
              <a:xfrm>
                <a:off x="4803" y="1464"/>
                <a:ext cx="25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4" name="Rectangle 863"/>
              <p:cNvSpPr>
                <a:spLocks noChangeArrowheads="1"/>
              </p:cNvSpPr>
              <p:nvPr/>
            </p:nvSpPr>
            <p:spPr bwMode="auto">
              <a:xfrm>
                <a:off x="4891" y="1464"/>
                <a:ext cx="7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5" name="Rectangle 864"/>
              <p:cNvSpPr>
                <a:spLocks noChangeArrowheads="1"/>
              </p:cNvSpPr>
              <p:nvPr/>
            </p:nvSpPr>
            <p:spPr bwMode="auto">
              <a:xfrm>
                <a:off x="4496" y="1466"/>
                <a:ext cx="69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6" name="Rectangle 865"/>
              <p:cNvSpPr>
                <a:spLocks noChangeArrowheads="1"/>
              </p:cNvSpPr>
              <p:nvPr/>
            </p:nvSpPr>
            <p:spPr bwMode="auto">
              <a:xfrm>
                <a:off x="4549" y="1466"/>
                <a:ext cx="63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7" name="Rectangle 866"/>
              <p:cNvSpPr>
                <a:spLocks noChangeArrowheads="1"/>
              </p:cNvSpPr>
              <p:nvPr/>
            </p:nvSpPr>
            <p:spPr bwMode="auto">
              <a:xfrm>
                <a:off x="4610" y="1466"/>
                <a:ext cx="57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8" name="Rectangle 867"/>
              <p:cNvSpPr>
                <a:spLocks noChangeArrowheads="1"/>
              </p:cNvSpPr>
              <p:nvPr/>
            </p:nvSpPr>
            <p:spPr bwMode="auto">
              <a:xfrm>
                <a:off x="4670" y="1466"/>
                <a:ext cx="51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49" name="Rectangle 868"/>
              <p:cNvSpPr>
                <a:spLocks noChangeArrowheads="1"/>
              </p:cNvSpPr>
              <p:nvPr/>
            </p:nvSpPr>
            <p:spPr bwMode="auto">
              <a:xfrm>
                <a:off x="4735" y="1466"/>
                <a:ext cx="38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0" name="Rectangle 869"/>
              <p:cNvSpPr>
                <a:spLocks noChangeArrowheads="1"/>
              </p:cNvSpPr>
              <p:nvPr/>
            </p:nvSpPr>
            <p:spPr bwMode="auto">
              <a:xfrm>
                <a:off x="4803" y="1466"/>
                <a:ext cx="25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1" name="Rectangle 870"/>
              <p:cNvSpPr>
                <a:spLocks noChangeArrowheads="1"/>
              </p:cNvSpPr>
              <p:nvPr/>
            </p:nvSpPr>
            <p:spPr bwMode="auto">
              <a:xfrm>
                <a:off x="4888" y="1466"/>
                <a:ext cx="8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2" name="Rectangle 871"/>
              <p:cNvSpPr>
                <a:spLocks noChangeArrowheads="1"/>
              </p:cNvSpPr>
              <p:nvPr/>
            </p:nvSpPr>
            <p:spPr bwMode="auto">
              <a:xfrm>
                <a:off x="4497" y="1467"/>
                <a:ext cx="68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3" name="Rectangle 872"/>
              <p:cNvSpPr>
                <a:spLocks noChangeArrowheads="1"/>
              </p:cNvSpPr>
              <p:nvPr/>
            </p:nvSpPr>
            <p:spPr bwMode="auto">
              <a:xfrm>
                <a:off x="4547" y="1467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4" name="Rectangle 873"/>
              <p:cNvSpPr>
                <a:spLocks noChangeArrowheads="1"/>
              </p:cNvSpPr>
              <p:nvPr/>
            </p:nvSpPr>
            <p:spPr bwMode="auto">
              <a:xfrm>
                <a:off x="4610" y="1467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5" name="Rectangle 874"/>
              <p:cNvSpPr>
                <a:spLocks noChangeArrowheads="1"/>
              </p:cNvSpPr>
              <p:nvPr/>
            </p:nvSpPr>
            <p:spPr bwMode="auto">
              <a:xfrm>
                <a:off x="4670" y="1467"/>
                <a:ext cx="516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6" name="Rectangle 875"/>
              <p:cNvSpPr>
                <a:spLocks noChangeArrowheads="1"/>
              </p:cNvSpPr>
              <p:nvPr/>
            </p:nvSpPr>
            <p:spPr bwMode="auto">
              <a:xfrm>
                <a:off x="4733" y="1467"/>
                <a:ext cx="39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7" name="Rectangle 876"/>
              <p:cNvSpPr>
                <a:spLocks noChangeArrowheads="1"/>
              </p:cNvSpPr>
              <p:nvPr/>
            </p:nvSpPr>
            <p:spPr bwMode="auto">
              <a:xfrm>
                <a:off x="4801" y="1467"/>
                <a:ext cx="25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8" name="Rectangle 877"/>
              <p:cNvSpPr>
                <a:spLocks noChangeArrowheads="1"/>
              </p:cNvSpPr>
              <p:nvPr/>
            </p:nvSpPr>
            <p:spPr bwMode="auto">
              <a:xfrm>
                <a:off x="4885" y="1467"/>
                <a:ext cx="8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59" name="Rectangle 878"/>
              <p:cNvSpPr>
                <a:spLocks noChangeArrowheads="1"/>
              </p:cNvSpPr>
              <p:nvPr/>
            </p:nvSpPr>
            <p:spPr bwMode="auto">
              <a:xfrm>
                <a:off x="4499" y="1469"/>
                <a:ext cx="68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0" name="Rectangle 879"/>
              <p:cNvSpPr>
                <a:spLocks noChangeArrowheads="1"/>
              </p:cNvSpPr>
              <p:nvPr/>
            </p:nvSpPr>
            <p:spPr bwMode="auto">
              <a:xfrm>
                <a:off x="4547" y="1469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1" name="Rectangle 880"/>
              <p:cNvSpPr>
                <a:spLocks noChangeArrowheads="1"/>
              </p:cNvSpPr>
              <p:nvPr/>
            </p:nvSpPr>
            <p:spPr bwMode="auto">
              <a:xfrm>
                <a:off x="4609" y="1469"/>
                <a:ext cx="57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2" name="Rectangle 881"/>
              <p:cNvSpPr>
                <a:spLocks noChangeArrowheads="1"/>
              </p:cNvSpPr>
              <p:nvPr/>
            </p:nvSpPr>
            <p:spPr bwMode="auto">
              <a:xfrm>
                <a:off x="4670" y="1469"/>
                <a:ext cx="51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3" name="Rectangle 882"/>
              <p:cNvSpPr>
                <a:spLocks noChangeArrowheads="1"/>
              </p:cNvSpPr>
              <p:nvPr/>
            </p:nvSpPr>
            <p:spPr bwMode="auto">
              <a:xfrm>
                <a:off x="4733" y="1469"/>
                <a:ext cx="39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4" name="Rectangle 883"/>
              <p:cNvSpPr>
                <a:spLocks noChangeArrowheads="1"/>
              </p:cNvSpPr>
              <p:nvPr/>
            </p:nvSpPr>
            <p:spPr bwMode="auto">
              <a:xfrm>
                <a:off x="4801" y="1469"/>
                <a:ext cx="25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5" name="Rectangle 884"/>
              <p:cNvSpPr>
                <a:spLocks noChangeArrowheads="1"/>
              </p:cNvSpPr>
              <p:nvPr/>
            </p:nvSpPr>
            <p:spPr bwMode="auto">
              <a:xfrm>
                <a:off x="4882" y="1469"/>
                <a:ext cx="95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6" name="Rectangle 885"/>
              <p:cNvSpPr>
                <a:spLocks noChangeArrowheads="1"/>
              </p:cNvSpPr>
              <p:nvPr/>
            </p:nvSpPr>
            <p:spPr bwMode="auto">
              <a:xfrm>
                <a:off x="4502" y="1470"/>
                <a:ext cx="68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7" name="Rectangle 886"/>
              <p:cNvSpPr>
                <a:spLocks noChangeArrowheads="1"/>
              </p:cNvSpPr>
              <p:nvPr/>
            </p:nvSpPr>
            <p:spPr bwMode="auto">
              <a:xfrm>
                <a:off x="4547" y="1470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8" name="Rectangle 887"/>
              <p:cNvSpPr>
                <a:spLocks noChangeArrowheads="1"/>
              </p:cNvSpPr>
              <p:nvPr/>
            </p:nvSpPr>
            <p:spPr bwMode="auto">
              <a:xfrm>
                <a:off x="4609" y="1470"/>
                <a:ext cx="5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69" name="Rectangle 888"/>
              <p:cNvSpPr>
                <a:spLocks noChangeArrowheads="1"/>
              </p:cNvSpPr>
              <p:nvPr/>
            </p:nvSpPr>
            <p:spPr bwMode="auto">
              <a:xfrm>
                <a:off x="4669" y="1470"/>
                <a:ext cx="51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0" name="Rectangle 889"/>
              <p:cNvSpPr>
                <a:spLocks noChangeArrowheads="1"/>
              </p:cNvSpPr>
              <p:nvPr/>
            </p:nvSpPr>
            <p:spPr bwMode="auto">
              <a:xfrm>
                <a:off x="4733" y="1470"/>
                <a:ext cx="39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1" name="Rectangle 890"/>
              <p:cNvSpPr>
                <a:spLocks noChangeArrowheads="1"/>
              </p:cNvSpPr>
              <p:nvPr/>
            </p:nvSpPr>
            <p:spPr bwMode="auto">
              <a:xfrm>
                <a:off x="4800" y="1470"/>
                <a:ext cx="26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2" name="Rectangle 891"/>
              <p:cNvSpPr>
                <a:spLocks noChangeArrowheads="1"/>
              </p:cNvSpPr>
              <p:nvPr/>
            </p:nvSpPr>
            <p:spPr bwMode="auto">
              <a:xfrm>
                <a:off x="4881" y="1470"/>
                <a:ext cx="98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3" name="Rectangle 892"/>
              <p:cNvSpPr>
                <a:spLocks noChangeArrowheads="1"/>
              </p:cNvSpPr>
              <p:nvPr/>
            </p:nvSpPr>
            <p:spPr bwMode="auto">
              <a:xfrm>
                <a:off x="4503" y="1472"/>
                <a:ext cx="68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4" name="Rectangle 893"/>
              <p:cNvSpPr>
                <a:spLocks noChangeArrowheads="1"/>
              </p:cNvSpPr>
              <p:nvPr/>
            </p:nvSpPr>
            <p:spPr bwMode="auto">
              <a:xfrm>
                <a:off x="4547" y="1472"/>
                <a:ext cx="63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5" name="Rectangle 894"/>
              <p:cNvSpPr>
                <a:spLocks noChangeArrowheads="1"/>
              </p:cNvSpPr>
              <p:nvPr/>
            </p:nvSpPr>
            <p:spPr bwMode="auto">
              <a:xfrm>
                <a:off x="4609" y="1472"/>
                <a:ext cx="5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6" name="Rectangle 895"/>
              <p:cNvSpPr>
                <a:spLocks noChangeArrowheads="1"/>
              </p:cNvSpPr>
              <p:nvPr/>
            </p:nvSpPr>
            <p:spPr bwMode="auto">
              <a:xfrm>
                <a:off x="4669" y="1472"/>
                <a:ext cx="51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7" name="Rectangle 896"/>
              <p:cNvSpPr>
                <a:spLocks noChangeArrowheads="1"/>
              </p:cNvSpPr>
              <p:nvPr/>
            </p:nvSpPr>
            <p:spPr bwMode="auto">
              <a:xfrm>
                <a:off x="4732" y="1472"/>
                <a:ext cx="39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8" name="Rectangle 897"/>
              <p:cNvSpPr>
                <a:spLocks noChangeArrowheads="1"/>
              </p:cNvSpPr>
              <p:nvPr/>
            </p:nvSpPr>
            <p:spPr bwMode="auto">
              <a:xfrm>
                <a:off x="4798" y="1472"/>
                <a:ext cx="26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79" name="Rectangle 898"/>
              <p:cNvSpPr>
                <a:spLocks noChangeArrowheads="1"/>
              </p:cNvSpPr>
              <p:nvPr/>
            </p:nvSpPr>
            <p:spPr bwMode="auto">
              <a:xfrm>
                <a:off x="4878" y="1472"/>
                <a:ext cx="10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0" name="Rectangle 899"/>
              <p:cNvSpPr>
                <a:spLocks noChangeArrowheads="1"/>
              </p:cNvSpPr>
              <p:nvPr/>
            </p:nvSpPr>
            <p:spPr bwMode="auto">
              <a:xfrm>
                <a:off x="4505" y="1474"/>
                <a:ext cx="69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1" name="Rectangle 900"/>
              <p:cNvSpPr>
                <a:spLocks noChangeArrowheads="1"/>
              </p:cNvSpPr>
              <p:nvPr/>
            </p:nvSpPr>
            <p:spPr bwMode="auto">
              <a:xfrm>
                <a:off x="4547" y="1474"/>
                <a:ext cx="65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2" name="Rectangle 901"/>
              <p:cNvSpPr>
                <a:spLocks noChangeArrowheads="1"/>
              </p:cNvSpPr>
              <p:nvPr/>
            </p:nvSpPr>
            <p:spPr bwMode="auto">
              <a:xfrm>
                <a:off x="4609" y="1474"/>
                <a:ext cx="58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3" name="Rectangle 902"/>
              <p:cNvSpPr>
                <a:spLocks noChangeArrowheads="1"/>
              </p:cNvSpPr>
              <p:nvPr/>
            </p:nvSpPr>
            <p:spPr bwMode="auto">
              <a:xfrm>
                <a:off x="4669" y="1474"/>
                <a:ext cx="522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4" name="Rectangle 903"/>
              <p:cNvSpPr>
                <a:spLocks noChangeArrowheads="1"/>
              </p:cNvSpPr>
              <p:nvPr/>
            </p:nvSpPr>
            <p:spPr bwMode="auto">
              <a:xfrm>
                <a:off x="4732" y="1474"/>
                <a:ext cx="39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5" name="Rectangle 904"/>
              <p:cNvSpPr>
                <a:spLocks noChangeArrowheads="1"/>
              </p:cNvSpPr>
              <p:nvPr/>
            </p:nvSpPr>
            <p:spPr bwMode="auto">
              <a:xfrm>
                <a:off x="4798" y="1474"/>
                <a:ext cx="26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6" name="Rectangle 905"/>
              <p:cNvSpPr>
                <a:spLocks noChangeArrowheads="1"/>
              </p:cNvSpPr>
              <p:nvPr/>
            </p:nvSpPr>
            <p:spPr bwMode="auto">
              <a:xfrm>
                <a:off x="4876" y="1474"/>
                <a:ext cx="107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7" name="Rectangle 906"/>
              <p:cNvSpPr>
                <a:spLocks noChangeArrowheads="1"/>
              </p:cNvSpPr>
              <p:nvPr/>
            </p:nvSpPr>
            <p:spPr bwMode="auto">
              <a:xfrm>
                <a:off x="4506" y="1475"/>
                <a:ext cx="70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8" name="Rectangle 907"/>
              <p:cNvSpPr>
                <a:spLocks noChangeArrowheads="1"/>
              </p:cNvSpPr>
              <p:nvPr/>
            </p:nvSpPr>
            <p:spPr bwMode="auto">
              <a:xfrm>
                <a:off x="4546" y="1475"/>
                <a:ext cx="66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89" name="Rectangle 908"/>
              <p:cNvSpPr>
                <a:spLocks noChangeArrowheads="1"/>
              </p:cNvSpPr>
              <p:nvPr/>
            </p:nvSpPr>
            <p:spPr bwMode="auto">
              <a:xfrm>
                <a:off x="4607" y="1475"/>
                <a:ext cx="60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0" name="Rectangle 909"/>
              <p:cNvSpPr>
                <a:spLocks noChangeArrowheads="1"/>
              </p:cNvSpPr>
              <p:nvPr/>
            </p:nvSpPr>
            <p:spPr bwMode="auto">
              <a:xfrm>
                <a:off x="4669" y="1475"/>
                <a:ext cx="52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1" name="Rectangle 910"/>
              <p:cNvSpPr>
                <a:spLocks noChangeArrowheads="1"/>
              </p:cNvSpPr>
              <p:nvPr/>
            </p:nvSpPr>
            <p:spPr bwMode="auto">
              <a:xfrm>
                <a:off x="4730" y="1475"/>
                <a:ext cx="39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2" name="Rectangle 911"/>
              <p:cNvSpPr>
                <a:spLocks noChangeArrowheads="1"/>
              </p:cNvSpPr>
              <p:nvPr/>
            </p:nvSpPr>
            <p:spPr bwMode="auto">
              <a:xfrm>
                <a:off x="4797" y="1475"/>
                <a:ext cx="26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3" name="Rectangle 912"/>
              <p:cNvSpPr>
                <a:spLocks noChangeArrowheads="1"/>
              </p:cNvSpPr>
              <p:nvPr/>
            </p:nvSpPr>
            <p:spPr bwMode="auto">
              <a:xfrm>
                <a:off x="4873" y="1475"/>
                <a:ext cx="11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4" name="Rectangle 913"/>
              <p:cNvSpPr>
                <a:spLocks noChangeArrowheads="1"/>
              </p:cNvSpPr>
              <p:nvPr/>
            </p:nvSpPr>
            <p:spPr bwMode="auto">
              <a:xfrm>
                <a:off x="4509" y="1477"/>
                <a:ext cx="71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5" name="Rectangle 914"/>
              <p:cNvSpPr>
                <a:spLocks noChangeArrowheads="1"/>
              </p:cNvSpPr>
              <p:nvPr/>
            </p:nvSpPr>
            <p:spPr bwMode="auto">
              <a:xfrm>
                <a:off x="4546" y="1477"/>
                <a:ext cx="68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6" name="Rectangle 915"/>
              <p:cNvSpPr>
                <a:spLocks noChangeArrowheads="1"/>
              </p:cNvSpPr>
              <p:nvPr/>
            </p:nvSpPr>
            <p:spPr bwMode="auto">
              <a:xfrm>
                <a:off x="4607" y="1477"/>
                <a:ext cx="62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7" name="Rectangle 916"/>
              <p:cNvSpPr>
                <a:spLocks noChangeArrowheads="1"/>
              </p:cNvSpPr>
              <p:nvPr/>
            </p:nvSpPr>
            <p:spPr bwMode="auto">
              <a:xfrm>
                <a:off x="4667" y="1477"/>
                <a:ext cx="52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8" name="Rectangle 917"/>
              <p:cNvSpPr>
                <a:spLocks noChangeArrowheads="1"/>
              </p:cNvSpPr>
              <p:nvPr/>
            </p:nvSpPr>
            <p:spPr bwMode="auto">
              <a:xfrm>
                <a:off x="4730" y="1477"/>
                <a:ext cx="39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099" name="Rectangle 918"/>
              <p:cNvSpPr>
                <a:spLocks noChangeArrowheads="1"/>
              </p:cNvSpPr>
              <p:nvPr/>
            </p:nvSpPr>
            <p:spPr bwMode="auto">
              <a:xfrm>
                <a:off x="4797" y="1477"/>
                <a:ext cx="26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0" name="Rectangle 919"/>
              <p:cNvSpPr>
                <a:spLocks noChangeArrowheads="1"/>
              </p:cNvSpPr>
              <p:nvPr/>
            </p:nvSpPr>
            <p:spPr bwMode="auto">
              <a:xfrm>
                <a:off x="4872" y="1477"/>
                <a:ext cx="11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1" name="Rectangle 920"/>
              <p:cNvSpPr>
                <a:spLocks noChangeArrowheads="1"/>
              </p:cNvSpPr>
              <p:nvPr/>
            </p:nvSpPr>
            <p:spPr bwMode="auto">
              <a:xfrm>
                <a:off x="4511" y="1478"/>
                <a:ext cx="72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2" name="Rectangle 921"/>
              <p:cNvSpPr>
                <a:spLocks noChangeArrowheads="1"/>
              </p:cNvSpPr>
              <p:nvPr/>
            </p:nvSpPr>
            <p:spPr bwMode="auto">
              <a:xfrm>
                <a:off x="4546" y="1478"/>
                <a:ext cx="69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3" name="Rectangle 922"/>
              <p:cNvSpPr>
                <a:spLocks noChangeArrowheads="1"/>
              </p:cNvSpPr>
              <p:nvPr/>
            </p:nvSpPr>
            <p:spPr bwMode="auto">
              <a:xfrm>
                <a:off x="4607" y="1478"/>
                <a:ext cx="63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4" name="Rectangle 923"/>
              <p:cNvSpPr>
                <a:spLocks noChangeArrowheads="1"/>
              </p:cNvSpPr>
              <p:nvPr/>
            </p:nvSpPr>
            <p:spPr bwMode="auto">
              <a:xfrm>
                <a:off x="4667" y="1478"/>
                <a:ext cx="52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5" name="Rectangle 924"/>
              <p:cNvSpPr>
                <a:spLocks noChangeArrowheads="1"/>
              </p:cNvSpPr>
              <p:nvPr/>
            </p:nvSpPr>
            <p:spPr bwMode="auto">
              <a:xfrm>
                <a:off x="4730" y="1478"/>
                <a:ext cx="39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6" name="Rectangle 925"/>
              <p:cNvSpPr>
                <a:spLocks noChangeArrowheads="1"/>
              </p:cNvSpPr>
              <p:nvPr/>
            </p:nvSpPr>
            <p:spPr bwMode="auto">
              <a:xfrm>
                <a:off x="4795" y="1478"/>
                <a:ext cx="26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7" name="Rectangle 926"/>
              <p:cNvSpPr>
                <a:spLocks noChangeArrowheads="1"/>
              </p:cNvSpPr>
              <p:nvPr/>
            </p:nvSpPr>
            <p:spPr bwMode="auto">
              <a:xfrm>
                <a:off x="4870" y="1478"/>
                <a:ext cx="11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8" name="Rectangle 927"/>
              <p:cNvSpPr>
                <a:spLocks noChangeArrowheads="1"/>
              </p:cNvSpPr>
              <p:nvPr/>
            </p:nvSpPr>
            <p:spPr bwMode="auto">
              <a:xfrm>
                <a:off x="4512" y="1480"/>
                <a:ext cx="74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09" name="Rectangle 928"/>
              <p:cNvSpPr>
                <a:spLocks noChangeArrowheads="1"/>
              </p:cNvSpPr>
              <p:nvPr/>
            </p:nvSpPr>
            <p:spPr bwMode="auto">
              <a:xfrm>
                <a:off x="4546" y="1480"/>
                <a:ext cx="70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0" name="Rectangle 929"/>
              <p:cNvSpPr>
                <a:spLocks noChangeArrowheads="1"/>
              </p:cNvSpPr>
              <p:nvPr/>
            </p:nvSpPr>
            <p:spPr bwMode="auto">
              <a:xfrm>
                <a:off x="4607" y="1480"/>
                <a:ext cx="64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1" name="Rectangle 930"/>
              <p:cNvSpPr>
                <a:spLocks noChangeArrowheads="1"/>
              </p:cNvSpPr>
              <p:nvPr/>
            </p:nvSpPr>
            <p:spPr bwMode="auto">
              <a:xfrm>
                <a:off x="4667" y="1480"/>
                <a:ext cx="52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2" name="Rectangle 931"/>
              <p:cNvSpPr>
                <a:spLocks noChangeArrowheads="1"/>
              </p:cNvSpPr>
              <p:nvPr/>
            </p:nvSpPr>
            <p:spPr bwMode="auto">
              <a:xfrm>
                <a:off x="4729" y="1480"/>
                <a:ext cx="40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3" name="Rectangle 932"/>
              <p:cNvSpPr>
                <a:spLocks noChangeArrowheads="1"/>
              </p:cNvSpPr>
              <p:nvPr/>
            </p:nvSpPr>
            <p:spPr bwMode="auto">
              <a:xfrm>
                <a:off x="4795" y="1480"/>
                <a:ext cx="26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4" name="Rectangle 933"/>
              <p:cNvSpPr>
                <a:spLocks noChangeArrowheads="1"/>
              </p:cNvSpPr>
              <p:nvPr/>
            </p:nvSpPr>
            <p:spPr bwMode="auto">
              <a:xfrm>
                <a:off x="4869" y="1480"/>
                <a:ext cx="12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5" name="Rectangle 934"/>
              <p:cNvSpPr>
                <a:spLocks noChangeArrowheads="1"/>
              </p:cNvSpPr>
              <p:nvPr/>
            </p:nvSpPr>
            <p:spPr bwMode="auto">
              <a:xfrm>
                <a:off x="4514" y="1481"/>
                <a:ext cx="75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6" name="Rectangle 935"/>
              <p:cNvSpPr>
                <a:spLocks noChangeArrowheads="1"/>
              </p:cNvSpPr>
              <p:nvPr/>
            </p:nvSpPr>
            <p:spPr bwMode="auto">
              <a:xfrm>
                <a:off x="4546" y="1481"/>
                <a:ext cx="72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7" name="Rectangle 936"/>
              <p:cNvSpPr>
                <a:spLocks noChangeArrowheads="1"/>
              </p:cNvSpPr>
              <p:nvPr/>
            </p:nvSpPr>
            <p:spPr bwMode="auto">
              <a:xfrm>
                <a:off x="4606" y="1481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8" name="Rectangle 937"/>
              <p:cNvSpPr>
                <a:spLocks noChangeArrowheads="1"/>
              </p:cNvSpPr>
              <p:nvPr/>
            </p:nvSpPr>
            <p:spPr bwMode="auto">
              <a:xfrm>
                <a:off x="4666" y="1481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19" name="Rectangle 938"/>
              <p:cNvSpPr>
                <a:spLocks noChangeArrowheads="1"/>
              </p:cNvSpPr>
              <p:nvPr/>
            </p:nvSpPr>
            <p:spPr bwMode="auto">
              <a:xfrm>
                <a:off x="4729" y="1481"/>
                <a:ext cx="40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0" name="Rectangle 939"/>
              <p:cNvSpPr>
                <a:spLocks noChangeArrowheads="1"/>
              </p:cNvSpPr>
              <p:nvPr/>
            </p:nvSpPr>
            <p:spPr bwMode="auto">
              <a:xfrm>
                <a:off x="4794" y="1481"/>
                <a:ext cx="27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1" name="Rectangle 940"/>
              <p:cNvSpPr>
                <a:spLocks noChangeArrowheads="1"/>
              </p:cNvSpPr>
              <p:nvPr/>
            </p:nvSpPr>
            <p:spPr bwMode="auto">
              <a:xfrm>
                <a:off x="4867" y="1481"/>
                <a:ext cx="125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2" name="Rectangle 941"/>
              <p:cNvSpPr>
                <a:spLocks noChangeArrowheads="1"/>
              </p:cNvSpPr>
              <p:nvPr/>
            </p:nvSpPr>
            <p:spPr bwMode="auto">
              <a:xfrm>
                <a:off x="4517" y="1483"/>
                <a:ext cx="7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3" name="Rectangle 942"/>
              <p:cNvSpPr>
                <a:spLocks noChangeArrowheads="1"/>
              </p:cNvSpPr>
              <p:nvPr/>
            </p:nvSpPr>
            <p:spPr bwMode="auto">
              <a:xfrm>
                <a:off x="4546" y="1483"/>
                <a:ext cx="7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4" name="Rectangle 943"/>
              <p:cNvSpPr>
                <a:spLocks noChangeArrowheads="1"/>
              </p:cNvSpPr>
              <p:nvPr/>
            </p:nvSpPr>
            <p:spPr bwMode="auto">
              <a:xfrm>
                <a:off x="4606" y="1483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5" name="Rectangle 944"/>
              <p:cNvSpPr>
                <a:spLocks noChangeArrowheads="1"/>
              </p:cNvSpPr>
              <p:nvPr/>
            </p:nvSpPr>
            <p:spPr bwMode="auto">
              <a:xfrm>
                <a:off x="4666" y="1483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6" name="Rectangle 945"/>
              <p:cNvSpPr>
                <a:spLocks noChangeArrowheads="1"/>
              </p:cNvSpPr>
              <p:nvPr/>
            </p:nvSpPr>
            <p:spPr bwMode="auto">
              <a:xfrm>
                <a:off x="4729" y="1483"/>
                <a:ext cx="40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7" name="Rectangle 946"/>
              <p:cNvSpPr>
                <a:spLocks noChangeArrowheads="1"/>
              </p:cNvSpPr>
              <p:nvPr/>
            </p:nvSpPr>
            <p:spPr bwMode="auto">
              <a:xfrm>
                <a:off x="4794" y="1483"/>
                <a:ext cx="27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8" name="Rectangle 947"/>
              <p:cNvSpPr>
                <a:spLocks noChangeArrowheads="1"/>
              </p:cNvSpPr>
              <p:nvPr/>
            </p:nvSpPr>
            <p:spPr bwMode="auto">
              <a:xfrm>
                <a:off x="4866" y="1483"/>
                <a:ext cx="128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29" name="Rectangle 948"/>
              <p:cNvSpPr>
                <a:spLocks noChangeArrowheads="1"/>
              </p:cNvSpPr>
              <p:nvPr/>
            </p:nvSpPr>
            <p:spPr bwMode="auto">
              <a:xfrm>
                <a:off x="4518" y="1485"/>
                <a:ext cx="78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0" name="Rectangle 949"/>
              <p:cNvSpPr>
                <a:spLocks noChangeArrowheads="1"/>
              </p:cNvSpPr>
              <p:nvPr/>
            </p:nvSpPr>
            <p:spPr bwMode="auto">
              <a:xfrm>
                <a:off x="4544" y="1485"/>
                <a:ext cx="75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1" name="Rectangle 950"/>
              <p:cNvSpPr>
                <a:spLocks noChangeArrowheads="1"/>
              </p:cNvSpPr>
              <p:nvPr/>
            </p:nvSpPr>
            <p:spPr bwMode="auto">
              <a:xfrm>
                <a:off x="4606" y="1485"/>
                <a:ext cx="6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2" name="Rectangle 951"/>
              <p:cNvSpPr>
                <a:spLocks noChangeArrowheads="1"/>
              </p:cNvSpPr>
              <p:nvPr/>
            </p:nvSpPr>
            <p:spPr bwMode="auto">
              <a:xfrm>
                <a:off x="4666" y="1485"/>
                <a:ext cx="52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3" name="Rectangle 952"/>
              <p:cNvSpPr>
                <a:spLocks noChangeArrowheads="1"/>
              </p:cNvSpPr>
              <p:nvPr/>
            </p:nvSpPr>
            <p:spPr bwMode="auto">
              <a:xfrm>
                <a:off x="4727" y="1485"/>
                <a:ext cx="40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4" name="Rectangle 953"/>
              <p:cNvSpPr>
                <a:spLocks noChangeArrowheads="1"/>
              </p:cNvSpPr>
              <p:nvPr/>
            </p:nvSpPr>
            <p:spPr bwMode="auto">
              <a:xfrm>
                <a:off x="4792" y="1485"/>
                <a:ext cx="27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5" name="Rectangle 954"/>
              <p:cNvSpPr>
                <a:spLocks noChangeArrowheads="1"/>
              </p:cNvSpPr>
              <p:nvPr/>
            </p:nvSpPr>
            <p:spPr bwMode="auto">
              <a:xfrm>
                <a:off x="4864" y="1485"/>
                <a:ext cx="13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6" name="Rectangle 955"/>
              <p:cNvSpPr>
                <a:spLocks noChangeArrowheads="1"/>
              </p:cNvSpPr>
              <p:nvPr/>
            </p:nvSpPr>
            <p:spPr bwMode="auto">
              <a:xfrm>
                <a:off x="4520" y="1486"/>
                <a:ext cx="79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7" name="Rectangle 956"/>
              <p:cNvSpPr>
                <a:spLocks noChangeArrowheads="1"/>
              </p:cNvSpPr>
              <p:nvPr/>
            </p:nvSpPr>
            <p:spPr bwMode="auto">
              <a:xfrm>
                <a:off x="4544" y="1486"/>
                <a:ext cx="77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8" name="Rectangle 957"/>
              <p:cNvSpPr>
                <a:spLocks noChangeArrowheads="1"/>
              </p:cNvSpPr>
              <p:nvPr/>
            </p:nvSpPr>
            <p:spPr bwMode="auto">
              <a:xfrm>
                <a:off x="4606" y="1486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39" name="Rectangle 958"/>
              <p:cNvSpPr>
                <a:spLocks noChangeArrowheads="1"/>
              </p:cNvSpPr>
              <p:nvPr/>
            </p:nvSpPr>
            <p:spPr bwMode="auto">
              <a:xfrm>
                <a:off x="4666" y="1486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0" name="Rectangle 959"/>
              <p:cNvSpPr>
                <a:spLocks noChangeArrowheads="1"/>
              </p:cNvSpPr>
              <p:nvPr/>
            </p:nvSpPr>
            <p:spPr bwMode="auto">
              <a:xfrm>
                <a:off x="4727" y="1486"/>
                <a:ext cx="40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1" name="Rectangle 960"/>
              <p:cNvSpPr>
                <a:spLocks noChangeArrowheads="1"/>
              </p:cNvSpPr>
              <p:nvPr/>
            </p:nvSpPr>
            <p:spPr bwMode="auto">
              <a:xfrm>
                <a:off x="4792" y="1486"/>
                <a:ext cx="27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2" name="Rectangle 961"/>
              <p:cNvSpPr>
                <a:spLocks noChangeArrowheads="1"/>
              </p:cNvSpPr>
              <p:nvPr/>
            </p:nvSpPr>
            <p:spPr bwMode="auto">
              <a:xfrm>
                <a:off x="4863" y="1486"/>
                <a:ext cx="13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3" name="Rectangle 962"/>
              <p:cNvSpPr>
                <a:spLocks noChangeArrowheads="1"/>
              </p:cNvSpPr>
              <p:nvPr/>
            </p:nvSpPr>
            <p:spPr bwMode="auto">
              <a:xfrm>
                <a:off x="4521" y="1488"/>
                <a:ext cx="80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4" name="Rectangle 963"/>
              <p:cNvSpPr>
                <a:spLocks noChangeArrowheads="1"/>
              </p:cNvSpPr>
              <p:nvPr/>
            </p:nvSpPr>
            <p:spPr bwMode="auto">
              <a:xfrm>
                <a:off x="4544" y="1488"/>
                <a:ext cx="77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5" name="Rectangle 964"/>
              <p:cNvSpPr>
                <a:spLocks noChangeArrowheads="1"/>
              </p:cNvSpPr>
              <p:nvPr/>
            </p:nvSpPr>
            <p:spPr bwMode="auto">
              <a:xfrm>
                <a:off x="4606" y="1488"/>
                <a:ext cx="6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6" name="Rectangle 965"/>
              <p:cNvSpPr>
                <a:spLocks noChangeArrowheads="1"/>
              </p:cNvSpPr>
              <p:nvPr/>
            </p:nvSpPr>
            <p:spPr bwMode="auto">
              <a:xfrm>
                <a:off x="4666" y="1488"/>
                <a:ext cx="52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7" name="Rectangle 966"/>
              <p:cNvSpPr>
                <a:spLocks noChangeArrowheads="1"/>
              </p:cNvSpPr>
              <p:nvPr/>
            </p:nvSpPr>
            <p:spPr bwMode="auto">
              <a:xfrm>
                <a:off x="4727" y="1488"/>
                <a:ext cx="40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8" name="Rectangle 967"/>
              <p:cNvSpPr>
                <a:spLocks noChangeArrowheads="1"/>
              </p:cNvSpPr>
              <p:nvPr/>
            </p:nvSpPr>
            <p:spPr bwMode="auto">
              <a:xfrm>
                <a:off x="4791" y="1488"/>
                <a:ext cx="27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49" name="Rectangle 968"/>
              <p:cNvSpPr>
                <a:spLocks noChangeArrowheads="1"/>
              </p:cNvSpPr>
              <p:nvPr/>
            </p:nvSpPr>
            <p:spPr bwMode="auto">
              <a:xfrm>
                <a:off x="4861" y="1488"/>
                <a:ext cx="137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0" name="Rectangle 969"/>
              <p:cNvSpPr>
                <a:spLocks noChangeArrowheads="1"/>
              </p:cNvSpPr>
              <p:nvPr/>
            </p:nvSpPr>
            <p:spPr bwMode="auto">
              <a:xfrm>
                <a:off x="4524" y="1489"/>
                <a:ext cx="8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1" name="Rectangle 970"/>
              <p:cNvSpPr>
                <a:spLocks noChangeArrowheads="1"/>
              </p:cNvSpPr>
              <p:nvPr/>
            </p:nvSpPr>
            <p:spPr bwMode="auto">
              <a:xfrm>
                <a:off x="4544" y="1489"/>
                <a:ext cx="77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2" name="Rectangle 971"/>
              <p:cNvSpPr>
                <a:spLocks noChangeArrowheads="1"/>
              </p:cNvSpPr>
              <p:nvPr/>
            </p:nvSpPr>
            <p:spPr bwMode="auto">
              <a:xfrm>
                <a:off x="4606" y="1489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3" name="Rectangle 972"/>
              <p:cNvSpPr>
                <a:spLocks noChangeArrowheads="1"/>
              </p:cNvSpPr>
              <p:nvPr/>
            </p:nvSpPr>
            <p:spPr bwMode="auto">
              <a:xfrm>
                <a:off x="4664" y="1489"/>
                <a:ext cx="5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4" name="Rectangle 973"/>
              <p:cNvSpPr>
                <a:spLocks noChangeArrowheads="1"/>
              </p:cNvSpPr>
              <p:nvPr/>
            </p:nvSpPr>
            <p:spPr bwMode="auto">
              <a:xfrm>
                <a:off x="4727" y="1489"/>
                <a:ext cx="40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5" name="Rectangle 974"/>
              <p:cNvSpPr>
                <a:spLocks noChangeArrowheads="1"/>
              </p:cNvSpPr>
              <p:nvPr/>
            </p:nvSpPr>
            <p:spPr bwMode="auto">
              <a:xfrm>
                <a:off x="4791" y="1489"/>
                <a:ext cx="27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6" name="Rectangle 975"/>
              <p:cNvSpPr>
                <a:spLocks noChangeArrowheads="1"/>
              </p:cNvSpPr>
              <p:nvPr/>
            </p:nvSpPr>
            <p:spPr bwMode="auto">
              <a:xfrm>
                <a:off x="4860" y="1489"/>
                <a:ext cx="140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7" name="Rectangle 976"/>
              <p:cNvSpPr>
                <a:spLocks noChangeArrowheads="1"/>
              </p:cNvSpPr>
              <p:nvPr/>
            </p:nvSpPr>
            <p:spPr bwMode="auto">
              <a:xfrm>
                <a:off x="4526" y="1491"/>
                <a:ext cx="83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8" name="Rectangle 977"/>
              <p:cNvSpPr>
                <a:spLocks noChangeArrowheads="1"/>
              </p:cNvSpPr>
              <p:nvPr/>
            </p:nvSpPr>
            <p:spPr bwMode="auto">
              <a:xfrm>
                <a:off x="4544" y="1491"/>
                <a:ext cx="77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59" name="Rectangle 978"/>
              <p:cNvSpPr>
                <a:spLocks noChangeArrowheads="1"/>
              </p:cNvSpPr>
              <p:nvPr/>
            </p:nvSpPr>
            <p:spPr bwMode="auto">
              <a:xfrm>
                <a:off x="4604" y="1491"/>
                <a:ext cx="6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0" name="Rectangle 979"/>
              <p:cNvSpPr>
                <a:spLocks noChangeArrowheads="1"/>
              </p:cNvSpPr>
              <p:nvPr/>
            </p:nvSpPr>
            <p:spPr bwMode="auto">
              <a:xfrm>
                <a:off x="4664" y="1491"/>
                <a:ext cx="53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1" name="Rectangle 980"/>
              <p:cNvSpPr>
                <a:spLocks noChangeArrowheads="1"/>
              </p:cNvSpPr>
              <p:nvPr/>
            </p:nvSpPr>
            <p:spPr bwMode="auto">
              <a:xfrm>
                <a:off x="4726" y="1491"/>
                <a:ext cx="40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2" name="Rectangle 981"/>
              <p:cNvSpPr>
                <a:spLocks noChangeArrowheads="1"/>
              </p:cNvSpPr>
              <p:nvPr/>
            </p:nvSpPr>
            <p:spPr bwMode="auto">
              <a:xfrm>
                <a:off x="4791" y="1491"/>
                <a:ext cx="27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3" name="Rectangle 982"/>
              <p:cNvSpPr>
                <a:spLocks noChangeArrowheads="1"/>
              </p:cNvSpPr>
              <p:nvPr/>
            </p:nvSpPr>
            <p:spPr bwMode="auto">
              <a:xfrm>
                <a:off x="4860" y="1491"/>
                <a:ext cx="140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4" name="Rectangle 983"/>
              <p:cNvSpPr>
                <a:spLocks noChangeArrowheads="1"/>
              </p:cNvSpPr>
              <p:nvPr/>
            </p:nvSpPr>
            <p:spPr bwMode="auto">
              <a:xfrm>
                <a:off x="4527" y="1492"/>
                <a:ext cx="84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5" name="Rectangle 984"/>
              <p:cNvSpPr>
                <a:spLocks noChangeArrowheads="1"/>
              </p:cNvSpPr>
              <p:nvPr/>
            </p:nvSpPr>
            <p:spPr bwMode="auto">
              <a:xfrm>
                <a:off x="4544" y="1492"/>
                <a:ext cx="77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6" name="Rectangle 985"/>
              <p:cNvSpPr>
                <a:spLocks noChangeArrowheads="1"/>
              </p:cNvSpPr>
              <p:nvPr/>
            </p:nvSpPr>
            <p:spPr bwMode="auto">
              <a:xfrm>
                <a:off x="4604" y="1492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7" name="Rectangle 986"/>
              <p:cNvSpPr>
                <a:spLocks noChangeArrowheads="1"/>
              </p:cNvSpPr>
              <p:nvPr/>
            </p:nvSpPr>
            <p:spPr bwMode="auto">
              <a:xfrm>
                <a:off x="4664" y="1492"/>
                <a:ext cx="5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8" name="Rectangle 987"/>
              <p:cNvSpPr>
                <a:spLocks noChangeArrowheads="1"/>
              </p:cNvSpPr>
              <p:nvPr/>
            </p:nvSpPr>
            <p:spPr bwMode="auto">
              <a:xfrm>
                <a:off x="4726" y="1492"/>
                <a:ext cx="40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69" name="Rectangle 988"/>
              <p:cNvSpPr>
                <a:spLocks noChangeArrowheads="1"/>
              </p:cNvSpPr>
              <p:nvPr/>
            </p:nvSpPr>
            <p:spPr bwMode="auto">
              <a:xfrm>
                <a:off x="4789" y="1492"/>
                <a:ext cx="28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0" name="Rectangle 989"/>
              <p:cNvSpPr>
                <a:spLocks noChangeArrowheads="1"/>
              </p:cNvSpPr>
              <p:nvPr/>
            </p:nvSpPr>
            <p:spPr bwMode="auto">
              <a:xfrm>
                <a:off x="4858" y="1492"/>
                <a:ext cx="14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1" name="Rectangle 990"/>
              <p:cNvSpPr>
                <a:spLocks noChangeArrowheads="1"/>
              </p:cNvSpPr>
              <p:nvPr/>
            </p:nvSpPr>
            <p:spPr bwMode="auto">
              <a:xfrm>
                <a:off x="4529" y="1494"/>
                <a:ext cx="86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2" name="Rectangle 991"/>
              <p:cNvSpPr>
                <a:spLocks noChangeArrowheads="1"/>
              </p:cNvSpPr>
              <p:nvPr/>
            </p:nvSpPr>
            <p:spPr bwMode="auto">
              <a:xfrm>
                <a:off x="4529" y="1494"/>
                <a:ext cx="84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3" name="Rectangle 992"/>
              <p:cNvSpPr>
                <a:spLocks noChangeArrowheads="1"/>
              </p:cNvSpPr>
              <p:nvPr/>
            </p:nvSpPr>
            <p:spPr bwMode="auto">
              <a:xfrm>
                <a:off x="4544" y="1494"/>
                <a:ext cx="77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4" name="Rectangle 993"/>
              <p:cNvSpPr>
                <a:spLocks noChangeArrowheads="1"/>
              </p:cNvSpPr>
              <p:nvPr/>
            </p:nvSpPr>
            <p:spPr bwMode="auto">
              <a:xfrm>
                <a:off x="4604" y="1494"/>
                <a:ext cx="6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5" name="Rectangle 994"/>
              <p:cNvSpPr>
                <a:spLocks noChangeArrowheads="1"/>
              </p:cNvSpPr>
              <p:nvPr/>
            </p:nvSpPr>
            <p:spPr bwMode="auto">
              <a:xfrm>
                <a:off x="4664" y="1494"/>
                <a:ext cx="53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6" name="Rectangle 995"/>
              <p:cNvSpPr>
                <a:spLocks noChangeArrowheads="1"/>
              </p:cNvSpPr>
              <p:nvPr/>
            </p:nvSpPr>
            <p:spPr bwMode="auto">
              <a:xfrm>
                <a:off x="4726" y="1494"/>
                <a:ext cx="40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7" name="Rectangle 996"/>
              <p:cNvSpPr>
                <a:spLocks noChangeArrowheads="1"/>
              </p:cNvSpPr>
              <p:nvPr/>
            </p:nvSpPr>
            <p:spPr bwMode="auto">
              <a:xfrm>
                <a:off x="4789" y="1494"/>
                <a:ext cx="28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8" name="Rectangle 997"/>
              <p:cNvSpPr>
                <a:spLocks noChangeArrowheads="1"/>
              </p:cNvSpPr>
              <p:nvPr/>
            </p:nvSpPr>
            <p:spPr bwMode="auto">
              <a:xfrm>
                <a:off x="4857" y="1494"/>
                <a:ext cx="14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79" name="Rectangle 998"/>
              <p:cNvSpPr>
                <a:spLocks noChangeArrowheads="1"/>
              </p:cNvSpPr>
              <p:nvPr/>
            </p:nvSpPr>
            <p:spPr bwMode="auto">
              <a:xfrm>
                <a:off x="4532" y="1495"/>
                <a:ext cx="87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0" name="Rectangle 999"/>
              <p:cNvSpPr>
                <a:spLocks noChangeArrowheads="1"/>
              </p:cNvSpPr>
              <p:nvPr/>
            </p:nvSpPr>
            <p:spPr bwMode="auto">
              <a:xfrm>
                <a:off x="4532" y="1495"/>
                <a:ext cx="84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1" name="Rectangle 1000"/>
              <p:cNvSpPr>
                <a:spLocks noChangeArrowheads="1"/>
              </p:cNvSpPr>
              <p:nvPr/>
            </p:nvSpPr>
            <p:spPr bwMode="auto">
              <a:xfrm>
                <a:off x="4543" y="1495"/>
                <a:ext cx="77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2" name="Rectangle 1001"/>
              <p:cNvSpPr>
                <a:spLocks noChangeArrowheads="1"/>
              </p:cNvSpPr>
              <p:nvPr/>
            </p:nvSpPr>
            <p:spPr bwMode="auto">
              <a:xfrm>
                <a:off x="4604" y="1495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3" name="Rectangle 1002"/>
              <p:cNvSpPr>
                <a:spLocks noChangeArrowheads="1"/>
              </p:cNvSpPr>
              <p:nvPr/>
            </p:nvSpPr>
            <p:spPr bwMode="auto">
              <a:xfrm>
                <a:off x="4663" y="1495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4" name="Rectangle 1003"/>
              <p:cNvSpPr>
                <a:spLocks noChangeArrowheads="1"/>
              </p:cNvSpPr>
              <p:nvPr/>
            </p:nvSpPr>
            <p:spPr bwMode="auto">
              <a:xfrm>
                <a:off x="4724" y="1495"/>
                <a:ext cx="4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5" name="Rectangle 1004"/>
              <p:cNvSpPr>
                <a:spLocks noChangeArrowheads="1"/>
              </p:cNvSpPr>
              <p:nvPr/>
            </p:nvSpPr>
            <p:spPr bwMode="auto">
              <a:xfrm>
                <a:off x="4788" y="1495"/>
                <a:ext cx="28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6" name="Rectangle 1005"/>
              <p:cNvSpPr>
                <a:spLocks noChangeArrowheads="1"/>
              </p:cNvSpPr>
              <p:nvPr/>
            </p:nvSpPr>
            <p:spPr bwMode="auto">
              <a:xfrm>
                <a:off x="4855" y="1495"/>
                <a:ext cx="14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7" name="Rectangle 1006"/>
              <p:cNvSpPr>
                <a:spLocks noChangeArrowheads="1"/>
              </p:cNvSpPr>
              <p:nvPr/>
            </p:nvSpPr>
            <p:spPr bwMode="auto">
              <a:xfrm>
                <a:off x="4534" y="1497"/>
                <a:ext cx="87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8" name="Rectangle 1007"/>
              <p:cNvSpPr>
                <a:spLocks noChangeArrowheads="1"/>
              </p:cNvSpPr>
              <p:nvPr/>
            </p:nvSpPr>
            <p:spPr bwMode="auto">
              <a:xfrm>
                <a:off x="4534" y="1497"/>
                <a:ext cx="84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89" name="Rectangle 1008"/>
              <p:cNvSpPr>
                <a:spLocks noChangeArrowheads="1"/>
              </p:cNvSpPr>
              <p:nvPr/>
            </p:nvSpPr>
            <p:spPr bwMode="auto">
              <a:xfrm>
                <a:off x="4543" y="1497"/>
                <a:ext cx="77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40190" name="Rectangle 1009"/>
              <p:cNvSpPr>
                <a:spLocks noChangeArrowheads="1"/>
              </p:cNvSpPr>
              <p:nvPr/>
            </p:nvSpPr>
            <p:spPr bwMode="auto">
              <a:xfrm>
                <a:off x="4604" y="1497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7" name="Group 1010"/>
            <p:cNvGrpSpPr>
              <a:grpSpLocks/>
            </p:cNvGrpSpPr>
            <p:nvPr/>
          </p:nvGrpSpPr>
          <p:grpSpPr bwMode="auto">
            <a:xfrm>
              <a:off x="4535" y="1497"/>
              <a:ext cx="867" cy="41"/>
              <a:chOff x="4535" y="1497"/>
              <a:chExt cx="867" cy="41"/>
            </a:xfrm>
          </p:grpSpPr>
          <p:sp>
            <p:nvSpPr>
              <p:cNvPr id="39791" name="Rectangle 1011"/>
              <p:cNvSpPr>
                <a:spLocks noChangeArrowheads="1"/>
              </p:cNvSpPr>
              <p:nvPr/>
            </p:nvSpPr>
            <p:spPr bwMode="auto">
              <a:xfrm>
                <a:off x="4663" y="1497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2" name="Rectangle 1012"/>
              <p:cNvSpPr>
                <a:spLocks noChangeArrowheads="1"/>
              </p:cNvSpPr>
              <p:nvPr/>
            </p:nvSpPr>
            <p:spPr bwMode="auto">
              <a:xfrm>
                <a:off x="4724" y="1497"/>
                <a:ext cx="4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3" name="Rectangle 1013"/>
              <p:cNvSpPr>
                <a:spLocks noChangeArrowheads="1"/>
              </p:cNvSpPr>
              <p:nvPr/>
            </p:nvSpPr>
            <p:spPr bwMode="auto">
              <a:xfrm>
                <a:off x="4788" y="1497"/>
                <a:ext cx="28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4" name="Rectangle 1014"/>
              <p:cNvSpPr>
                <a:spLocks noChangeArrowheads="1"/>
              </p:cNvSpPr>
              <p:nvPr/>
            </p:nvSpPr>
            <p:spPr bwMode="auto">
              <a:xfrm>
                <a:off x="4855" y="1497"/>
                <a:ext cx="14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5" name="Rectangle 1015"/>
              <p:cNvSpPr>
                <a:spLocks noChangeArrowheads="1"/>
              </p:cNvSpPr>
              <p:nvPr/>
            </p:nvSpPr>
            <p:spPr bwMode="auto">
              <a:xfrm>
                <a:off x="4535" y="1499"/>
                <a:ext cx="86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6" name="Rectangle 1016"/>
              <p:cNvSpPr>
                <a:spLocks noChangeArrowheads="1"/>
              </p:cNvSpPr>
              <p:nvPr/>
            </p:nvSpPr>
            <p:spPr bwMode="auto">
              <a:xfrm>
                <a:off x="4535" y="1499"/>
                <a:ext cx="84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7" name="Rectangle 1017"/>
              <p:cNvSpPr>
                <a:spLocks noChangeArrowheads="1"/>
              </p:cNvSpPr>
              <p:nvPr/>
            </p:nvSpPr>
            <p:spPr bwMode="auto">
              <a:xfrm>
                <a:off x="4543" y="1499"/>
                <a:ext cx="77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8" name="Rectangle 1018"/>
              <p:cNvSpPr>
                <a:spLocks noChangeArrowheads="1"/>
              </p:cNvSpPr>
              <p:nvPr/>
            </p:nvSpPr>
            <p:spPr bwMode="auto">
              <a:xfrm>
                <a:off x="4604" y="1499"/>
                <a:ext cx="6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9" name="Rectangle 1019"/>
              <p:cNvSpPr>
                <a:spLocks noChangeArrowheads="1"/>
              </p:cNvSpPr>
              <p:nvPr/>
            </p:nvSpPr>
            <p:spPr bwMode="auto">
              <a:xfrm>
                <a:off x="4663" y="1499"/>
                <a:ext cx="53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0" name="Rectangle 1020"/>
              <p:cNvSpPr>
                <a:spLocks noChangeArrowheads="1"/>
              </p:cNvSpPr>
              <p:nvPr/>
            </p:nvSpPr>
            <p:spPr bwMode="auto">
              <a:xfrm>
                <a:off x="4724" y="1499"/>
                <a:ext cx="41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1" name="Rectangle 1021"/>
              <p:cNvSpPr>
                <a:spLocks noChangeArrowheads="1"/>
              </p:cNvSpPr>
              <p:nvPr/>
            </p:nvSpPr>
            <p:spPr bwMode="auto">
              <a:xfrm>
                <a:off x="4788" y="1499"/>
                <a:ext cx="28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2" name="Rectangle 1022"/>
              <p:cNvSpPr>
                <a:spLocks noChangeArrowheads="1"/>
              </p:cNvSpPr>
              <p:nvPr/>
            </p:nvSpPr>
            <p:spPr bwMode="auto">
              <a:xfrm>
                <a:off x="4854" y="1499"/>
                <a:ext cx="15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3" name="Rectangle 1023"/>
              <p:cNvSpPr>
                <a:spLocks noChangeArrowheads="1"/>
              </p:cNvSpPr>
              <p:nvPr/>
            </p:nvSpPr>
            <p:spPr bwMode="auto">
              <a:xfrm>
                <a:off x="4537" y="1500"/>
                <a:ext cx="86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4" name="Rectangle 1024"/>
              <p:cNvSpPr>
                <a:spLocks noChangeArrowheads="1"/>
              </p:cNvSpPr>
              <p:nvPr/>
            </p:nvSpPr>
            <p:spPr bwMode="auto">
              <a:xfrm>
                <a:off x="4537" y="1500"/>
                <a:ext cx="8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5" name="Rectangle 1025"/>
              <p:cNvSpPr>
                <a:spLocks noChangeArrowheads="1"/>
              </p:cNvSpPr>
              <p:nvPr/>
            </p:nvSpPr>
            <p:spPr bwMode="auto">
              <a:xfrm>
                <a:off x="4543" y="1500"/>
                <a:ext cx="77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6" name="Rectangle 1026"/>
              <p:cNvSpPr>
                <a:spLocks noChangeArrowheads="1"/>
              </p:cNvSpPr>
              <p:nvPr/>
            </p:nvSpPr>
            <p:spPr bwMode="auto">
              <a:xfrm>
                <a:off x="4603" y="1500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7" name="Rectangle 1027"/>
              <p:cNvSpPr>
                <a:spLocks noChangeArrowheads="1"/>
              </p:cNvSpPr>
              <p:nvPr/>
            </p:nvSpPr>
            <p:spPr bwMode="auto">
              <a:xfrm>
                <a:off x="4663" y="1500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8" name="Rectangle 1028"/>
              <p:cNvSpPr>
                <a:spLocks noChangeArrowheads="1"/>
              </p:cNvSpPr>
              <p:nvPr/>
            </p:nvSpPr>
            <p:spPr bwMode="auto">
              <a:xfrm>
                <a:off x="4724" y="1500"/>
                <a:ext cx="4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09" name="Rectangle 1029"/>
              <p:cNvSpPr>
                <a:spLocks noChangeArrowheads="1"/>
              </p:cNvSpPr>
              <p:nvPr/>
            </p:nvSpPr>
            <p:spPr bwMode="auto">
              <a:xfrm>
                <a:off x="4786" y="1500"/>
                <a:ext cx="28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0" name="Rectangle 1030"/>
              <p:cNvSpPr>
                <a:spLocks noChangeArrowheads="1"/>
              </p:cNvSpPr>
              <p:nvPr/>
            </p:nvSpPr>
            <p:spPr bwMode="auto">
              <a:xfrm>
                <a:off x="4852" y="1500"/>
                <a:ext cx="155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1" name="Rectangle 1031"/>
              <p:cNvSpPr>
                <a:spLocks noChangeArrowheads="1"/>
              </p:cNvSpPr>
              <p:nvPr/>
            </p:nvSpPr>
            <p:spPr bwMode="auto">
              <a:xfrm>
                <a:off x="4540" y="1502"/>
                <a:ext cx="85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2" name="Rectangle 1032"/>
              <p:cNvSpPr>
                <a:spLocks noChangeArrowheads="1"/>
              </p:cNvSpPr>
              <p:nvPr/>
            </p:nvSpPr>
            <p:spPr bwMode="auto">
              <a:xfrm>
                <a:off x="4540" y="1502"/>
                <a:ext cx="83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3" name="Rectangle 1033"/>
              <p:cNvSpPr>
                <a:spLocks noChangeArrowheads="1"/>
              </p:cNvSpPr>
              <p:nvPr/>
            </p:nvSpPr>
            <p:spPr bwMode="auto">
              <a:xfrm>
                <a:off x="4543" y="1502"/>
                <a:ext cx="77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4" name="Rectangle 1034"/>
              <p:cNvSpPr>
                <a:spLocks noChangeArrowheads="1"/>
              </p:cNvSpPr>
              <p:nvPr/>
            </p:nvSpPr>
            <p:spPr bwMode="auto">
              <a:xfrm>
                <a:off x="4603" y="1502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5" name="Rectangle 1035"/>
              <p:cNvSpPr>
                <a:spLocks noChangeArrowheads="1"/>
              </p:cNvSpPr>
              <p:nvPr/>
            </p:nvSpPr>
            <p:spPr bwMode="auto">
              <a:xfrm>
                <a:off x="4663" y="1502"/>
                <a:ext cx="53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6" name="Rectangle 1036"/>
              <p:cNvSpPr>
                <a:spLocks noChangeArrowheads="1"/>
              </p:cNvSpPr>
              <p:nvPr/>
            </p:nvSpPr>
            <p:spPr bwMode="auto">
              <a:xfrm>
                <a:off x="4723" y="1502"/>
                <a:ext cx="41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7" name="Rectangle 1037"/>
              <p:cNvSpPr>
                <a:spLocks noChangeArrowheads="1"/>
              </p:cNvSpPr>
              <p:nvPr/>
            </p:nvSpPr>
            <p:spPr bwMode="auto">
              <a:xfrm>
                <a:off x="4786" y="1502"/>
                <a:ext cx="28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8" name="Rectangle 1038"/>
              <p:cNvSpPr>
                <a:spLocks noChangeArrowheads="1"/>
              </p:cNvSpPr>
              <p:nvPr/>
            </p:nvSpPr>
            <p:spPr bwMode="auto">
              <a:xfrm>
                <a:off x="4852" y="1502"/>
                <a:ext cx="155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19" name="Rectangle 1039"/>
              <p:cNvSpPr>
                <a:spLocks noChangeArrowheads="1"/>
              </p:cNvSpPr>
              <p:nvPr/>
            </p:nvSpPr>
            <p:spPr bwMode="auto">
              <a:xfrm>
                <a:off x="4541" y="1503"/>
                <a:ext cx="857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0" name="Rectangle 1040"/>
              <p:cNvSpPr>
                <a:spLocks noChangeArrowheads="1"/>
              </p:cNvSpPr>
              <p:nvPr/>
            </p:nvSpPr>
            <p:spPr bwMode="auto">
              <a:xfrm>
                <a:off x="4541" y="1503"/>
                <a:ext cx="83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1" name="Rectangle 1041"/>
              <p:cNvSpPr>
                <a:spLocks noChangeArrowheads="1"/>
              </p:cNvSpPr>
              <p:nvPr/>
            </p:nvSpPr>
            <p:spPr bwMode="auto">
              <a:xfrm>
                <a:off x="4543" y="1503"/>
                <a:ext cx="77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2" name="Rectangle 1042"/>
              <p:cNvSpPr>
                <a:spLocks noChangeArrowheads="1"/>
              </p:cNvSpPr>
              <p:nvPr/>
            </p:nvSpPr>
            <p:spPr bwMode="auto">
              <a:xfrm>
                <a:off x="4603" y="1503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3" name="Rectangle 1043"/>
              <p:cNvSpPr>
                <a:spLocks noChangeArrowheads="1"/>
              </p:cNvSpPr>
              <p:nvPr/>
            </p:nvSpPr>
            <p:spPr bwMode="auto">
              <a:xfrm>
                <a:off x="4663" y="1503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4" name="Rectangle 1044"/>
              <p:cNvSpPr>
                <a:spLocks noChangeArrowheads="1"/>
              </p:cNvSpPr>
              <p:nvPr/>
            </p:nvSpPr>
            <p:spPr bwMode="auto">
              <a:xfrm>
                <a:off x="4723" y="1503"/>
                <a:ext cx="41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5" name="Rectangle 1045"/>
              <p:cNvSpPr>
                <a:spLocks noChangeArrowheads="1"/>
              </p:cNvSpPr>
              <p:nvPr/>
            </p:nvSpPr>
            <p:spPr bwMode="auto">
              <a:xfrm>
                <a:off x="4786" y="1503"/>
                <a:ext cx="28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6" name="Rectangle 1046"/>
              <p:cNvSpPr>
                <a:spLocks noChangeArrowheads="1"/>
              </p:cNvSpPr>
              <p:nvPr/>
            </p:nvSpPr>
            <p:spPr bwMode="auto">
              <a:xfrm>
                <a:off x="4851" y="1503"/>
                <a:ext cx="158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7" name="Rectangle 1047"/>
              <p:cNvSpPr>
                <a:spLocks noChangeArrowheads="1"/>
              </p:cNvSpPr>
              <p:nvPr/>
            </p:nvSpPr>
            <p:spPr bwMode="auto">
              <a:xfrm>
                <a:off x="4543" y="1505"/>
                <a:ext cx="853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8" name="Rectangle 1048"/>
              <p:cNvSpPr>
                <a:spLocks noChangeArrowheads="1"/>
              </p:cNvSpPr>
              <p:nvPr/>
            </p:nvSpPr>
            <p:spPr bwMode="auto">
              <a:xfrm>
                <a:off x="4543" y="1505"/>
                <a:ext cx="83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29" name="Rectangle 1049"/>
              <p:cNvSpPr>
                <a:spLocks noChangeArrowheads="1"/>
              </p:cNvSpPr>
              <p:nvPr/>
            </p:nvSpPr>
            <p:spPr bwMode="auto">
              <a:xfrm>
                <a:off x="4543" y="1505"/>
                <a:ext cx="77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0" name="Rectangle 1050"/>
              <p:cNvSpPr>
                <a:spLocks noChangeArrowheads="1"/>
              </p:cNvSpPr>
              <p:nvPr/>
            </p:nvSpPr>
            <p:spPr bwMode="auto">
              <a:xfrm>
                <a:off x="4603" y="1505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1" name="Rectangle 1051"/>
              <p:cNvSpPr>
                <a:spLocks noChangeArrowheads="1"/>
              </p:cNvSpPr>
              <p:nvPr/>
            </p:nvSpPr>
            <p:spPr bwMode="auto">
              <a:xfrm>
                <a:off x="4661" y="1505"/>
                <a:ext cx="5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2" name="Rectangle 1052"/>
              <p:cNvSpPr>
                <a:spLocks noChangeArrowheads="1"/>
              </p:cNvSpPr>
              <p:nvPr/>
            </p:nvSpPr>
            <p:spPr bwMode="auto">
              <a:xfrm>
                <a:off x="4723" y="1505"/>
                <a:ext cx="41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3" name="Rectangle 1053"/>
              <p:cNvSpPr>
                <a:spLocks noChangeArrowheads="1"/>
              </p:cNvSpPr>
              <p:nvPr/>
            </p:nvSpPr>
            <p:spPr bwMode="auto">
              <a:xfrm>
                <a:off x="4785" y="1505"/>
                <a:ext cx="29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4" name="Rectangle 1054"/>
              <p:cNvSpPr>
                <a:spLocks noChangeArrowheads="1"/>
              </p:cNvSpPr>
              <p:nvPr/>
            </p:nvSpPr>
            <p:spPr bwMode="auto">
              <a:xfrm>
                <a:off x="4849" y="1505"/>
                <a:ext cx="16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5" name="Rectangle 1055"/>
              <p:cNvSpPr>
                <a:spLocks noChangeArrowheads="1"/>
              </p:cNvSpPr>
              <p:nvPr/>
            </p:nvSpPr>
            <p:spPr bwMode="auto">
              <a:xfrm>
                <a:off x="4544" y="1506"/>
                <a:ext cx="85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6" name="Rectangle 1056"/>
              <p:cNvSpPr>
                <a:spLocks noChangeArrowheads="1"/>
              </p:cNvSpPr>
              <p:nvPr/>
            </p:nvSpPr>
            <p:spPr bwMode="auto">
              <a:xfrm>
                <a:off x="4544" y="1506"/>
                <a:ext cx="83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7" name="Rectangle 1057"/>
              <p:cNvSpPr>
                <a:spLocks noChangeArrowheads="1"/>
              </p:cNvSpPr>
              <p:nvPr/>
            </p:nvSpPr>
            <p:spPr bwMode="auto">
              <a:xfrm>
                <a:off x="4544" y="1506"/>
                <a:ext cx="77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8" name="Rectangle 1058"/>
              <p:cNvSpPr>
                <a:spLocks noChangeArrowheads="1"/>
              </p:cNvSpPr>
              <p:nvPr/>
            </p:nvSpPr>
            <p:spPr bwMode="auto">
              <a:xfrm>
                <a:off x="4603" y="1506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39" name="Rectangle 1059"/>
              <p:cNvSpPr>
                <a:spLocks noChangeArrowheads="1"/>
              </p:cNvSpPr>
              <p:nvPr/>
            </p:nvSpPr>
            <p:spPr bwMode="auto">
              <a:xfrm>
                <a:off x="4661" y="1506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0" name="Rectangle 1060"/>
              <p:cNvSpPr>
                <a:spLocks noChangeArrowheads="1"/>
              </p:cNvSpPr>
              <p:nvPr/>
            </p:nvSpPr>
            <p:spPr bwMode="auto">
              <a:xfrm>
                <a:off x="4723" y="1506"/>
                <a:ext cx="41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1" name="Rectangle 1061"/>
              <p:cNvSpPr>
                <a:spLocks noChangeArrowheads="1"/>
              </p:cNvSpPr>
              <p:nvPr/>
            </p:nvSpPr>
            <p:spPr bwMode="auto">
              <a:xfrm>
                <a:off x="4785" y="1506"/>
                <a:ext cx="29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2" name="Rectangle 1062"/>
              <p:cNvSpPr>
                <a:spLocks noChangeArrowheads="1"/>
              </p:cNvSpPr>
              <p:nvPr/>
            </p:nvSpPr>
            <p:spPr bwMode="auto">
              <a:xfrm>
                <a:off x="4849" y="1506"/>
                <a:ext cx="16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3" name="Rectangle 1063"/>
              <p:cNvSpPr>
                <a:spLocks noChangeArrowheads="1"/>
              </p:cNvSpPr>
              <p:nvPr/>
            </p:nvSpPr>
            <p:spPr bwMode="auto">
              <a:xfrm>
                <a:off x="4547" y="1508"/>
                <a:ext cx="84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4" name="Rectangle 1064"/>
              <p:cNvSpPr>
                <a:spLocks noChangeArrowheads="1"/>
              </p:cNvSpPr>
              <p:nvPr/>
            </p:nvSpPr>
            <p:spPr bwMode="auto">
              <a:xfrm>
                <a:off x="4547" y="1508"/>
                <a:ext cx="83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5" name="Rectangle 1065"/>
              <p:cNvSpPr>
                <a:spLocks noChangeArrowheads="1"/>
              </p:cNvSpPr>
              <p:nvPr/>
            </p:nvSpPr>
            <p:spPr bwMode="auto">
              <a:xfrm>
                <a:off x="4547" y="1508"/>
                <a:ext cx="77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6" name="Rectangle 1066"/>
              <p:cNvSpPr>
                <a:spLocks noChangeArrowheads="1"/>
              </p:cNvSpPr>
              <p:nvPr/>
            </p:nvSpPr>
            <p:spPr bwMode="auto">
              <a:xfrm>
                <a:off x="4603" y="1508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7" name="Rectangle 1067"/>
              <p:cNvSpPr>
                <a:spLocks noChangeArrowheads="1"/>
              </p:cNvSpPr>
              <p:nvPr/>
            </p:nvSpPr>
            <p:spPr bwMode="auto">
              <a:xfrm>
                <a:off x="4661" y="1508"/>
                <a:ext cx="5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8" name="Rectangle 1068"/>
              <p:cNvSpPr>
                <a:spLocks noChangeArrowheads="1"/>
              </p:cNvSpPr>
              <p:nvPr/>
            </p:nvSpPr>
            <p:spPr bwMode="auto">
              <a:xfrm>
                <a:off x="4723" y="1508"/>
                <a:ext cx="41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49" name="Rectangle 1069"/>
              <p:cNvSpPr>
                <a:spLocks noChangeArrowheads="1"/>
              </p:cNvSpPr>
              <p:nvPr/>
            </p:nvSpPr>
            <p:spPr bwMode="auto">
              <a:xfrm>
                <a:off x="4785" y="1508"/>
                <a:ext cx="29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0" name="Rectangle 1070"/>
              <p:cNvSpPr>
                <a:spLocks noChangeArrowheads="1"/>
              </p:cNvSpPr>
              <p:nvPr/>
            </p:nvSpPr>
            <p:spPr bwMode="auto">
              <a:xfrm>
                <a:off x="4848" y="1508"/>
                <a:ext cx="164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1" name="Rectangle 1071"/>
              <p:cNvSpPr>
                <a:spLocks noChangeArrowheads="1"/>
              </p:cNvSpPr>
              <p:nvPr/>
            </p:nvSpPr>
            <p:spPr bwMode="auto">
              <a:xfrm>
                <a:off x="4549" y="1509"/>
                <a:ext cx="8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2" name="Rectangle 1072"/>
              <p:cNvSpPr>
                <a:spLocks noChangeArrowheads="1"/>
              </p:cNvSpPr>
              <p:nvPr/>
            </p:nvSpPr>
            <p:spPr bwMode="auto">
              <a:xfrm>
                <a:off x="4549" y="1509"/>
                <a:ext cx="82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3" name="Rectangle 1073"/>
              <p:cNvSpPr>
                <a:spLocks noChangeArrowheads="1"/>
              </p:cNvSpPr>
              <p:nvPr/>
            </p:nvSpPr>
            <p:spPr bwMode="auto">
              <a:xfrm>
                <a:off x="4549" y="1509"/>
                <a:ext cx="76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4" name="Rectangle 1074"/>
              <p:cNvSpPr>
                <a:spLocks noChangeArrowheads="1"/>
              </p:cNvSpPr>
              <p:nvPr/>
            </p:nvSpPr>
            <p:spPr bwMode="auto">
              <a:xfrm>
                <a:off x="4603" y="1509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5" name="Rectangle 1075"/>
              <p:cNvSpPr>
                <a:spLocks noChangeArrowheads="1"/>
              </p:cNvSpPr>
              <p:nvPr/>
            </p:nvSpPr>
            <p:spPr bwMode="auto">
              <a:xfrm>
                <a:off x="4661" y="1509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6" name="Rectangle 1076"/>
              <p:cNvSpPr>
                <a:spLocks noChangeArrowheads="1"/>
              </p:cNvSpPr>
              <p:nvPr/>
            </p:nvSpPr>
            <p:spPr bwMode="auto">
              <a:xfrm>
                <a:off x="4721" y="1509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7" name="Rectangle 1077"/>
              <p:cNvSpPr>
                <a:spLocks noChangeArrowheads="1"/>
              </p:cNvSpPr>
              <p:nvPr/>
            </p:nvSpPr>
            <p:spPr bwMode="auto">
              <a:xfrm>
                <a:off x="4783" y="1509"/>
                <a:ext cx="29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8" name="Rectangle 1078"/>
              <p:cNvSpPr>
                <a:spLocks noChangeArrowheads="1"/>
              </p:cNvSpPr>
              <p:nvPr/>
            </p:nvSpPr>
            <p:spPr bwMode="auto">
              <a:xfrm>
                <a:off x="4848" y="1509"/>
                <a:ext cx="16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59" name="Rectangle 1079"/>
              <p:cNvSpPr>
                <a:spLocks noChangeArrowheads="1"/>
              </p:cNvSpPr>
              <p:nvPr/>
            </p:nvSpPr>
            <p:spPr bwMode="auto">
              <a:xfrm>
                <a:off x="4550" y="1511"/>
                <a:ext cx="84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0" name="Rectangle 1080"/>
              <p:cNvSpPr>
                <a:spLocks noChangeArrowheads="1"/>
              </p:cNvSpPr>
              <p:nvPr/>
            </p:nvSpPr>
            <p:spPr bwMode="auto">
              <a:xfrm>
                <a:off x="4550" y="1511"/>
                <a:ext cx="82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1" name="Rectangle 1081"/>
              <p:cNvSpPr>
                <a:spLocks noChangeArrowheads="1"/>
              </p:cNvSpPr>
              <p:nvPr/>
            </p:nvSpPr>
            <p:spPr bwMode="auto">
              <a:xfrm>
                <a:off x="4550" y="1511"/>
                <a:ext cx="76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2" name="Rectangle 1082"/>
              <p:cNvSpPr>
                <a:spLocks noChangeArrowheads="1"/>
              </p:cNvSpPr>
              <p:nvPr/>
            </p:nvSpPr>
            <p:spPr bwMode="auto">
              <a:xfrm>
                <a:off x="4601" y="1511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3" name="Rectangle 1083"/>
              <p:cNvSpPr>
                <a:spLocks noChangeArrowheads="1"/>
              </p:cNvSpPr>
              <p:nvPr/>
            </p:nvSpPr>
            <p:spPr bwMode="auto">
              <a:xfrm>
                <a:off x="4661" y="1511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4" name="Rectangle 1084"/>
              <p:cNvSpPr>
                <a:spLocks noChangeArrowheads="1"/>
              </p:cNvSpPr>
              <p:nvPr/>
            </p:nvSpPr>
            <p:spPr bwMode="auto">
              <a:xfrm>
                <a:off x="4721" y="1511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5" name="Rectangle 1085"/>
              <p:cNvSpPr>
                <a:spLocks noChangeArrowheads="1"/>
              </p:cNvSpPr>
              <p:nvPr/>
            </p:nvSpPr>
            <p:spPr bwMode="auto">
              <a:xfrm>
                <a:off x="4783" y="1511"/>
                <a:ext cx="29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6" name="Rectangle 1086"/>
              <p:cNvSpPr>
                <a:spLocks noChangeArrowheads="1"/>
              </p:cNvSpPr>
              <p:nvPr/>
            </p:nvSpPr>
            <p:spPr bwMode="auto">
              <a:xfrm>
                <a:off x="4846" y="1511"/>
                <a:ext cx="16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7" name="Rectangle 1087"/>
              <p:cNvSpPr>
                <a:spLocks noChangeArrowheads="1"/>
              </p:cNvSpPr>
              <p:nvPr/>
            </p:nvSpPr>
            <p:spPr bwMode="auto">
              <a:xfrm>
                <a:off x="4552" y="1513"/>
                <a:ext cx="83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8" name="Rectangle 1088"/>
              <p:cNvSpPr>
                <a:spLocks noChangeArrowheads="1"/>
              </p:cNvSpPr>
              <p:nvPr/>
            </p:nvSpPr>
            <p:spPr bwMode="auto">
              <a:xfrm>
                <a:off x="4552" y="1513"/>
                <a:ext cx="82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69" name="Rectangle 1089"/>
              <p:cNvSpPr>
                <a:spLocks noChangeArrowheads="1"/>
              </p:cNvSpPr>
              <p:nvPr/>
            </p:nvSpPr>
            <p:spPr bwMode="auto">
              <a:xfrm>
                <a:off x="4552" y="1513"/>
                <a:ext cx="76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0" name="Rectangle 1090"/>
              <p:cNvSpPr>
                <a:spLocks noChangeArrowheads="1"/>
              </p:cNvSpPr>
              <p:nvPr/>
            </p:nvSpPr>
            <p:spPr bwMode="auto">
              <a:xfrm>
                <a:off x="4601" y="1513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1" name="Rectangle 1091"/>
              <p:cNvSpPr>
                <a:spLocks noChangeArrowheads="1"/>
              </p:cNvSpPr>
              <p:nvPr/>
            </p:nvSpPr>
            <p:spPr bwMode="auto">
              <a:xfrm>
                <a:off x="4661" y="1513"/>
                <a:ext cx="5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2" name="Rectangle 1092"/>
              <p:cNvSpPr>
                <a:spLocks noChangeArrowheads="1"/>
              </p:cNvSpPr>
              <p:nvPr/>
            </p:nvSpPr>
            <p:spPr bwMode="auto">
              <a:xfrm>
                <a:off x="4721" y="1513"/>
                <a:ext cx="41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3" name="Rectangle 1093"/>
              <p:cNvSpPr>
                <a:spLocks noChangeArrowheads="1"/>
              </p:cNvSpPr>
              <p:nvPr/>
            </p:nvSpPr>
            <p:spPr bwMode="auto">
              <a:xfrm>
                <a:off x="4783" y="1513"/>
                <a:ext cx="29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4" name="Rectangle 1094"/>
              <p:cNvSpPr>
                <a:spLocks noChangeArrowheads="1"/>
              </p:cNvSpPr>
              <p:nvPr/>
            </p:nvSpPr>
            <p:spPr bwMode="auto">
              <a:xfrm>
                <a:off x="4846" y="1513"/>
                <a:ext cx="167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5" name="Rectangle 1095"/>
              <p:cNvSpPr>
                <a:spLocks noChangeArrowheads="1"/>
              </p:cNvSpPr>
              <p:nvPr/>
            </p:nvSpPr>
            <p:spPr bwMode="auto">
              <a:xfrm>
                <a:off x="4555" y="1514"/>
                <a:ext cx="83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6" name="Rectangle 1096"/>
              <p:cNvSpPr>
                <a:spLocks noChangeArrowheads="1"/>
              </p:cNvSpPr>
              <p:nvPr/>
            </p:nvSpPr>
            <p:spPr bwMode="auto">
              <a:xfrm>
                <a:off x="4555" y="1514"/>
                <a:ext cx="82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7" name="Rectangle 1097"/>
              <p:cNvSpPr>
                <a:spLocks noChangeArrowheads="1"/>
              </p:cNvSpPr>
              <p:nvPr/>
            </p:nvSpPr>
            <p:spPr bwMode="auto">
              <a:xfrm>
                <a:off x="4555" y="1514"/>
                <a:ext cx="76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8" name="Rectangle 1098"/>
              <p:cNvSpPr>
                <a:spLocks noChangeArrowheads="1"/>
              </p:cNvSpPr>
              <p:nvPr/>
            </p:nvSpPr>
            <p:spPr bwMode="auto">
              <a:xfrm>
                <a:off x="4601" y="1514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79" name="Rectangle 1099"/>
              <p:cNvSpPr>
                <a:spLocks noChangeArrowheads="1"/>
              </p:cNvSpPr>
              <p:nvPr/>
            </p:nvSpPr>
            <p:spPr bwMode="auto">
              <a:xfrm>
                <a:off x="4660" y="1514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0" name="Rectangle 1100"/>
              <p:cNvSpPr>
                <a:spLocks noChangeArrowheads="1"/>
              </p:cNvSpPr>
              <p:nvPr/>
            </p:nvSpPr>
            <p:spPr bwMode="auto">
              <a:xfrm>
                <a:off x="4721" y="1514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1" name="Rectangle 1101"/>
              <p:cNvSpPr>
                <a:spLocks noChangeArrowheads="1"/>
              </p:cNvSpPr>
              <p:nvPr/>
            </p:nvSpPr>
            <p:spPr bwMode="auto">
              <a:xfrm>
                <a:off x="4783" y="1514"/>
                <a:ext cx="29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2" name="Rectangle 1102"/>
              <p:cNvSpPr>
                <a:spLocks noChangeArrowheads="1"/>
              </p:cNvSpPr>
              <p:nvPr/>
            </p:nvSpPr>
            <p:spPr bwMode="auto">
              <a:xfrm>
                <a:off x="4846" y="1514"/>
                <a:ext cx="16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3" name="Rectangle 1103"/>
              <p:cNvSpPr>
                <a:spLocks noChangeArrowheads="1"/>
              </p:cNvSpPr>
              <p:nvPr/>
            </p:nvSpPr>
            <p:spPr bwMode="auto">
              <a:xfrm>
                <a:off x="4556" y="1516"/>
                <a:ext cx="83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4" name="Rectangle 1104"/>
              <p:cNvSpPr>
                <a:spLocks noChangeArrowheads="1"/>
              </p:cNvSpPr>
              <p:nvPr/>
            </p:nvSpPr>
            <p:spPr bwMode="auto">
              <a:xfrm>
                <a:off x="4556" y="1516"/>
                <a:ext cx="82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5" name="Rectangle 1105"/>
              <p:cNvSpPr>
                <a:spLocks noChangeArrowheads="1"/>
              </p:cNvSpPr>
              <p:nvPr/>
            </p:nvSpPr>
            <p:spPr bwMode="auto">
              <a:xfrm>
                <a:off x="4556" y="1516"/>
                <a:ext cx="7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6" name="Rectangle 1106"/>
              <p:cNvSpPr>
                <a:spLocks noChangeArrowheads="1"/>
              </p:cNvSpPr>
              <p:nvPr/>
            </p:nvSpPr>
            <p:spPr bwMode="auto">
              <a:xfrm>
                <a:off x="4601" y="1516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7" name="Rectangle 1107"/>
              <p:cNvSpPr>
                <a:spLocks noChangeArrowheads="1"/>
              </p:cNvSpPr>
              <p:nvPr/>
            </p:nvSpPr>
            <p:spPr bwMode="auto">
              <a:xfrm>
                <a:off x="4660" y="1516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8" name="Rectangle 1108"/>
              <p:cNvSpPr>
                <a:spLocks noChangeArrowheads="1"/>
              </p:cNvSpPr>
              <p:nvPr/>
            </p:nvSpPr>
            <p:spPr bwMode="auto">
              <a:xfrm>
                <a:off x="4721" y="1516"/>
                <a:ext cx="41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89" name="Rectangle 1109"/>
              <p:cNvSpPr>
                <a:spLocks noChangeArrowheads="1"/>
              </p:cNvSpPr>
              <p:nvPr/>
            </p:nvSpPr>
            <p:spPr bwMode="auto">
              <a:xfrm>
                <a:off x="4782" y="1516"/>
                <a:ext cx="29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0" name="Rectangle 1110"/>
              <p:cNvSpPr>
                <a:spLocks noChangeArrowheads="1"/>
              </p:cNvSpPr>
              <p:nvPr/>
            </p:nvSpPr>
            <p:spPr bwMode="auto">
              <a:xfrm>
                <a:off x="4845" y="1516"/>
                <a:ext cx="170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1" name="Rectangle 1111"/>
              <p:cNvSpPr>
                <a:spLocks noChangeArrowheads="1"/>
              </p:cNvSpPr>
              <p:nvPr/>
            </p:nvSpPr>
            <p:spPr bwMode="auto">
              <a:xfrm>
                <a:off x="4558" y="1517"/>
                <a:ext cx="82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2" name="Rectangle 1112"/>
              <p:cNvSpPr>
                <a:spLocks noChangeArrowheads="1"/>
              </p:cNvSpPr>
              <p:nvPr/>
            </p:nvSpPr>
            <p:spPr bwMode="auto">
              <a:xfrm>
                <a:off x="4558" y="1517"/>
                <a:ext cx="82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3" name="Rectangle 1113"/>
              <p:cNvSpPr>
                <a:spLocks noChangeArrowheads="1"/>
              </p:cNvSpPr>
              <p:nvPr/>
            </p:nvSpPr>
            <p:spPr bwMode="auto">
              <a:xfrm>
                <a:off x="4558" y="1517"/>
                <a:ext cx="76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4" name="Rectangle 1114"/>
              <p:cNvSpPr>
                <a:spLocks noChangeArrowheads="1"/>
              </p:cNvSpPr>
              <p:nvPr/>
            </p:nvSpPr>
            <p:spPr bwMode="auto">
              <a:xfrm>
                <a:off x="4601" y="1517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5" name="Rectangle 1115"/>
              <p:cNvSpPr>
                <a:spLocks noChangeArrowheads="1"/>
              </p:cNvSpPr>
              <p:nvPr/>
            </p:nvSpPr>
            <p:spPr bwMode="auto">
              <a:xfrm>
                <a:off x="4660" y="1517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6" name="Rectangle 1116"/>
              <p:cNvSpPr>
                <a:spLocks noChangeArrowheads="1"/>
              </p:cNvSpPr>
              <p:nvPr/>
            </p:nvSpPr>
            <p:spPr bwMode="auto">
              <a:xfrm>
                <a:off x="4721" y="1517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7" name="Rectangle 1117"/>
              <p:cNvSpPr>
                <a:spLocks noChangeArrowheads="1"/>
              </p:cNvSpPr>
              <p:nvPr/>
            </p:nvSpPr>
            <p:spPr bwMode="auto">
              <a:xfrm>
                <a:off x="4782" y="1517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8" name="Rectangle 1118"/>
              <p:cNvSpPr>
                <a:spLocks noChangeArrowheads="1"/>
              </p:cNvSpPr>
              <p:nvPr/>
            </p:nvSpPr>
            <p:spPr bwMode="auto">
              <a:xfrm>
                <a:off x="4845" y="1517"/>
                <a:ext cx="170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899" name="Rectangle 1119"/>
              <p:cNvSpPr>
                <a:spLocks noChangeArrowheads="1"/>
              </p:cNvSpPr>
              <p:nvPr/>
            </p:nvSpPr>
            <p:spPr bwMode="auto">
              <a:xfrm>
                <a:off x="4559" y="1519"/>
                <a:ext cx="82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0" name="Rectangle 1120"/>
              <p:cNvSpPr>
                <a:spLocks noChangeArrowheads="1"/>
              </p:cNvSpPr>
              <p:nvPr/>
            </p:nvSpPr>
            <p:spPr bwMode="auto">
              <a:xfrm>
                <a:off x="4559" y="1519"/>
                <a:ext cx="81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1" name="Rectangle 1121"/>
              <p:cNvSpPr>
                <a:spLocks noChangeArrowheads="1"/>
              </p:cNvSpPr>
              <p:nvPr/>
            </p:nvSpPr>
            <p:spPr bwMode="auto">
              <a:xfrm>
                <a:off x="4559" y="1519"/>
                <a:ext cx="75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2" name="Rectangle 1122"/>
              <p:cNvSpPr>
                <a:spLocks noChangeArrowheads="1"/>
              </p:cNvSpPr>
              <p:nvPr/>
            </p:nvSpPr>
            <p:spPr bwMode="auto">
              <a:xfrm>
                <a:off x="4601" y="1519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3" name="Rectangle 1123"/>
              <p:cNvSpPr>
                <a:spLocks noChangeArrowheads="1"/>
              </p:cNvSpPr>
              <p:nvPr/>
            </p:nvSpPr>
            <p:spPr bwMode="auto">
              <a:xfrm>
                <a:off x="4660" y="1519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4" name="Rectangle 1124"/>
              <p:cNvSpPr>
                <a:spLocks noChangeArrowheads="1"/>
              </p:cNvSpPr>
              <p:nvPr/>
            </p:nvSpPr>
            <p:spPr bwMode="auto">
              <a:xfrm>
                <a:off x="4720" y="1519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5" name="Rectangle 1125"/>
              <p:cNvSpPr>
                <a:spLocks noChangeArrowheads="1"/>
              </p:cNvSpPr>
              <p:nvPr/>
            </p:nvSpPr>
            <p:spPr bwMode="auto">
              <a:xfrm>
                <a:off x="4782" y="1519"/>
                <a:ext cx="29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6" name="Rectangle 1126"/>
              <p:cNvSpPr>
                <a:spLocks noChangeArrowheads="1"/>
              </p:cNvSpPr>
              <p:nvPr/>
            </p:nvSpPr>
            <p:spPr bwMode="auto">
              <a:xfrm>
                <a:off x="4843" y="1519"/>
                <a:ext cx="17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7" name="Rectangle 1127"/>
              <p:cNvSpPr>
                <a:spLocks noChangeArrowheads="1"/>
              </p:cNvSpPr>
              <p:nvPr/>
            </p:nvSpPr>
            <p:spPr bwMode="auto">
              <a:xfrm>
                <a:off x="4923" y="1519"/>
                <a:ext cx="13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8" name="Rectangle 1128"/>
              <p:cNvSpPr>
                <a:spLocks noChangeArrowheads="1"/>
              </p:cNvSpPr>
              <p:nvPr/>
            </p:nvSpPr>
            <p:spPr bwMode="auto">
              <a:xfrm>
                <a:off x="4562" y="1520"/>
                <a:ext cx="81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09" name="Rectangle 1129"/>
              <p:cNvSpPr>
                <a:spLocks noChangeArrowheads="1"/>
              </p:cNvSpPr>
              <p:nvPr/>
            </p:nvSpPr>
            <p:spPr bwMode="auto">
              <a:xfrm>
                <a:off x="4562" y="1520"/>
                <a:ext cx="81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0" name="Rectangle 1130"/>
              <p:cNvSpPr>
                <a:spLocks noChangeArrowheads="1"/>
              </p:cNvSpPr>
              <p:nvPr/>
            </p:nvSpPr>
            <p:spPr bwMode="auto">
              <a:xfrm>
                <a:off x="4562" y="1520"/>
                <a:ext cx="75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1" name="Rectangle 1131"/>
              <p:cNvSpPr>
                <a:spLocks noChangeArrowheads="1"/>
              </p:cNvSpPr>
              <p:nvPr/>
            </p:nvSpPr>
            <p:spPr bwMode="auto">
              <a:xfrm>
                <a:off x="4601" y="1520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2" name="Rectangle 1132"/>
              <p:cNvSpPr>
                <a:spLocks noChangeArrowheads="1"/>
              </p:cNvSpPr>
              <p:nvPr/>
            </p:nvSpPr>
            <p:spPr bwMode="auto">
              <a:xfrm>
                <a:off x="4660" y="1520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3" name="Rectangle 1133"/>
              <p:cNvSpPr>
                <a:spLocks noChangeArrowheads="1"/>
              </p:cNvSpPr>
              <p:nvPr/>
            </p:nvSpPr>
            <p:spPr bwMode="auto">
              <a:xfrm>
                <a:off x="4720" y="1520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4" name="Rectangle 1134"/>
              <p:cNvSpPr>
                <a:spLocks noChangeArrowheads="1"/>
              </p:cNvSpPr>
              <p:nvPr/>
            </p:nvSpPr>
            <p:spPr bwMode="auto">
              <a:xfrm>
                <a:off x="4782" y="1520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5" name="Rectangle 1135"/>
              <p:cNvSpPr>
                <a:spLocks noChangeArrowheads="1"/>
              </p:cNvSpPr>
              <p:nvPr/>
            </p:nvSpPr>
            <p:spPr bwMode="auto">
              <a:xfrm>
                <a:off x="4843" y="1520"/>
                <a:ext cx="17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6" name="Rectangle 1136"/>
              <p:cNvSpPr>
                <a:spLocks noChangeArrowheads="1"/>
              </p:cNvSpPr>
              <p:nvPr/>
            </p:nvSpPr>
            <p:spPr bwMode="auto">
              <a:xfrm>
                <a:off x="4917" y="1520"/>
                <a:ext cx="25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7" name="Rectangle 1137"/>
              <p:cNvSpPr>
                <a:spLocks noChangeArrowheads="1"/>
              </p:cNvSpPr>
              <p:nvPr/>
            </p:nvSpPr>
            <p:spPr bwMode="auto">
              <a:xfrm>
                <a:off x="4564" y="1522"/>
                <a:ext cx="81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8" name="Rectangle 1138"/>
              <p:cNvSpPr>
                <a:spLocks noChangeArrowheads="1"/>
              </p:cNvSpPr>
              <p:nvPr/>
            </p:nvSpPr>
            <p:spPr bwMode="auto">
              <a:xfrm>
                <a:off x="4564" y="1522"/>
                <a:ext cx="81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19" name="Rectangle 1139"/>
              <p:cNvSpPr>
                <a:spLocks noChangeArrowheads="1"/>
              </p:cNvSpPr>
              <p:nvPr/>
            </p:nvSpPr>
            <p:spPr bwMode="auto">
              <a:xfrm>
                <a:off x="4564" y="1522"/>
                <a:ext cx="75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0" name="Rectangle 1140"/>
              <p:cNvSpPr>
                <a:spLocks noChangeArrowheads="1"/>
              </p:cNvSpPr>
              <p:nvPr/>
            </p:nvSpPr>
            <p:spPr bwMode="auto">
              <a:xfrm>
                <a:off x="4601" y="1522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1" name="Rectangle 1141"/>
              <p:cNvSpPr>
                <a:spLocks noChangeArrowheads="1"/>
              </p:cNvSpPr>
              <p:nvPr/>
            </p:nvSpPr>
            <p:spPr bwMode="auto">
              <a:xfrm>
                <a:off x="4660" y="1522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2" name="Rectangle 1142"/>
              <p:cNvSpPr>
                <a:spLocks noChangeArrowheads="1"/>
              </p:cNvSpPr>
              <p:nvPr/>
            </p:nvSpPr>
            <p:spPr bwMode="auto">
              <a:xfrm>
                <a:off x="4720" y="1522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3" name="Rectangle 1143"/>
              <p:cNvSpPr>
                <a:spLocks noChangeArrowheads="1"/>
              </p:cNvSpPr>
              <p:nvPr/>
            </p:nvSpPr>
            <p:spPr bwMode="auto">
              <a:xfrm>
                <a:off x="4782" y="1522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4" name="Rectangle 1144"/>
              <p:cNvSpPr>
                <a:spLocks noChangeArrowheads="1"/>
              </p:cNvSpPr>
              <p:nvPr/>
            </p:nvSpPr>
            <p:spPr bwMode="auto">
              <a:xfrm>
                <a:off x="4843" y="1522"/>
                <a:ext cx="17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5" name="Rectangle 1145"/>
              <p:cNvSpPr>
                <a:spLocks noChangeArrowheads="1"/>
              </p:cNvSpPr>
              <p:nvPr/>
            </p:nvSpPr>
            <p:spPr bwMode="auto">
              <a:xfrm>
                <a:off x="4914" y="1522"/>
                <a:ext cx="3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6" name="Rectangle 1146"/>
              <p:cNvSpPr>
                <a:spLocks noChangeArrowheads="1"/>
              </p:cNvSpPr>
              <p:nvPr/>
            </p:nvSpPr>
            <p:spPr bwMode="auto">
              <a:xfrm>
                <a:off x="4565" y="1524"/>
                <a:ext cx="81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7" name="Rectangle 1147"/>
              <p:cNvSpPr>
                <a:spLocks noChangeArrowheads="1"/>
              </p:cNvSpPr>
              <p:nvPr/>
            </p:nvSpPr>
            <p:spPr bwMode="auto">
              <a:xfrm>
                <a:off x="4565" y="1524"/>
                <a:ext cx="75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8" name="Rectangle 1148"/>
              <p:cNvSpPr>
                <a:spLocks noChangeArrowheads="1"/>
              </p:cNvSpPr>
              <p:nvPr/>
            </p:nvSpPr>
            <p:spPr bwMode="auto">
              <a:xfrm>
                <a:off x="4601" y="1524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29" name="Rectangle 1149"/>
              <p:cNvSpPr>
                <a:spLocks noChangeArrowheads="1"/>
              </p:cNvSpPr>
              <p:nvPr/>
            </p:nvSpPr>
            <p:spPr bwMode="auto">
              <a:xfrm>
                <a:off x="4660" y="1524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0" name="Rectangle 1150"/>
              <p:cNvSpPr>
                <a:spLocks noChangeArrowheads="1"/>
              </p:cNvSpPr>
              <p:nvPr/>
            </p:nvSpPr>
            <p:spPr bwMode="auto">
              <a:xfrm>
                <a:off x="4720" y="1524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1" name="Rectangle 1151"/>
              <p:cNvSpPr>
                <a:spLocks noChangeArrowheads="1"/>
              </p:cNvSpPr>
              <p:nvPr/>
            </p:nvSpPr>
            <p:spPr bwMode="auto">
              <a:xfrm>
                <a:off x="4780" y="1524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2" name="Rectangle 1152"/>
              <p:cNvSpPr>
                <a:spLocks noChangeArrowheads="1"/>
              </p:cNvSpPr>
              <p:nvPr/>
            </p:nvSpPr>
            <p:spPr bwMode="auto">
              <a:xfrm>
                <a:off x="4842" y="1524"/>
                <a:ext cx="17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3" name="Rectangle 1153"/>
              <p:cNvSpPr>
                <a:spLocks noChangeArrowheads="1"/>
              </p:cNvSpPr>
              <p:nvPr/>
            </p:nvSpPr>
            <p:spPr bwMode="auto">
              <a:xfrm>
                <a:off x="4912" y="1524"/>
                <a:ext cx="35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4" name="Rectangle 1154"/>
              <p:cNvSpPr>
                <a:spLocks noChangeArrowheads="1"/>
              </p:cNvSpPr>
              <p:nvPr/>
            </p:nvSpPr>
            <p:spPr bwMode="auto">
              <a:xfrm>
                <a:off x="4567" y="1525"/>
                <a:ext cx="81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5" name="Rectangle 1155"/>
              <p:cNvSpPr>
                <a:spLocks noChangeArrowheads="1"/>
              </p:cNvSpPr>
              <p:nvPr/>
            </p:nvSpPr>
            <p:spPr bwMode="auto">
              <a:xfrm>
                <a:off x="4567" y="1525"/>
                <a:ext cx="75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6" name="Rectangle 1156"/>
              <p:cNvSpPr>
                <a:spLocks noChangeArrowheads="1"/>
              </p:cNvSpPr>
              <p:nvPr/>
            </p:nvSpPr>
            <p:spPr bwMode="auto">
              <a:xfrm>
                <a:off x="4601" y="1525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7" name="Rectangle 1157"/>
              <p:cNvSpPr>
                <a:spLocks noChangeArrowheads="1"/>
              </p:cNvSpPr>
              <p:nvPr/>
            </p:nvSpPr>
            <p:spPr bwMode="auto">
              <a:xfrm>
                <a:off x="4660" y="1525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8" name="Rectangle 1158"/>
              <p:cNvSpPr>
                <a:spLocks noChangeArrowheads="1"/>
              </p:cNvSpPr>
              <p:nvPr/>
            </p:nvSpPr>
            <p:spPr bwMode="auto">
              <a:xfrm>
                <a:off x="4720" y="1525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39" name="Rectangle 1159"/>
              <p:cNvSpPr>
                <a:spLocks noChangeArrowheads="1"/>
              </p:cNvSpPr>
              <p:nvPr/>
            </p:nvSpPr>
            <p:spPr bwMode="auto">
              <a:xfrm>
                <a:off x="4780" y="1525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0" name="Rectangle 1160"/>
              <p:cNvSpPr>
                <a:spLocks noChangeArrowheads="1"/>
              </p:cNvSpPr>
              <p:nvPr/>
            </p:nvSpPr>
            <p:spPr bwMode="auto">
              <a:xfrm>
                <a:off x="4842" y="1525"/>
                <a:ext cx="17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1" name="Rectangle 1161"/>
              <p:cNvSpPr>
                <a:spLocks noChangeArrowheads="1"/>
              </p:cNvSpPr>
              <p:nvPr/>
            </p:nvSpPr>
            <p:spPr bwMode="auto">
              <a:xfrm>
                <a:off x="4909" y="1525"/>
                <a:ext cx="4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2" name="Rectangle 1162"/>
              <p:cNvSpPr>
                <a:spLocks noChangeArrowheads="1"/>
              </p:cNvSpPr>
              <p:nvPr/>
            </p:nvSpPr>
            <p:spPr bwMode="auto">
              <a:xfrm>
                <a:off x="4570" y="1527"/>
                <a:ext cx="80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3" name="Rectangle 1163"/>
              <p:cNvSpPr>
                <a:spLocks noChangeArrowheads="1"/>
              </p:cNvSpPr>
              <p:nvPr/>
            </p:nvSpPr>
            <p:spPr bwMode="auto">
              <a:xfrm>
                <a:off x="4570" y="1527"/>
                <a:ext cx="75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4" name="Rectangle 1164"/>
              <p:cNvSpPr>
                <a:spLocks noChangeArrowheads="1"/>
              </p:cNvSpPr>
              <p:nvPr/>
            </p:nvSpPr>
            <p:spPr bwMode="auto">
              <a:xfrm>
                <a:off x="4601" y="1527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5" name="Rectangle 1165"/>
              <p:cNvSpPr>
                <a:spLocks noChangeArrowheads="1"/>
              </p:cNvSpPr>
              <p:nvPr/>
            </p:nvSpPr>
            <p:spPr bwMode="auto">
              <a:xfrm>
                <a:off x="4660" y="1527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6" name="Rectangle 1166"/>
              <p:cNvSpPr>
                <a:spLocks noChangeArrowheads="1"/>
              </p:cNvSpPr>
              <p:nvPr/>
            </p:nvSpPr>
            <p:spPr bwMode="auto">
              <a:xfrm>
                <a:off x="4720" y="1527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7" name="Rectangle 1167"/>
              <p:cNvSpPr>
                <a:spLocks noChangeArrowheads="1"/>
              </p:cNvSpPr>
              <p:nvPr/>
            </p:nvSpPr>
            <p:spPr bwMode="auto">
              <a:xfrm>
                <a:off x="4780" y="1527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8" name="Rectangle 1168"/>
              <p:cNvSpPr>
                <a:spLocks noChangeArrowheads="1"/>
              </p:cNvSpPr>
              <p:nvPr/>
            </p:nvSpPr>
            <p:spPr bwMode="auto">
              <a:xfrm>
                <a:off x="4842" y="1527"/>
                <a:ext cx="17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49" name="Rectangle 1169"/>
              <p:cNvSpPr>
                <a:spLocks noChangeArrowheads="1"/>
              </p:cNvSpPr>
              <p:nvPr/>
            </p:nvSpPr>
            <p:spPr bwMode="auto">
              <a:xfrm>
                <a:off x="4908" y="1527"/>
                <a:ext cx="43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0" name="Rectangle 1170"/>
              <p:cNvSpPr>
                <a:spLocks noChangeArrowheads="1"/>
              </p:cNvSpPr>
              <p:nvPr/>
            </p:nvSpPr>
            <p:spPr bwMode="auto">
              <a:xfrm>
                <a:off x="4571" y="1528"/>
                <a:ext cx="80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1" name="Rectangle 1171"/>
              <p:cNvSpPr>
                <a:spLocks noChangeArrowheads="1"/>
              </p:cNvSpPr>
              <p:nvPr/>
            </p:nvSpPr>
            <p:spPr bwMode="auto">
              <a:xfrm>
                <a:off x="4571" y="1528"/>
                <a:ext cx="74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2" name="Rectangle 1172"/>
              <p:cNvSpPr>
                <a:spLocks noChangeArrowheads="1"/>
              </p:cNvSpPr>
              <p:nvPr/>
            </p:nvSpPr>
            <p:spPr bwMode="auto">
              <a:xfrm>
                <a:off x="4600" y="1528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3" name="Rectangle 1173"/>
              <p:cNvSpPr>
                <a:spLocks noChangeArrowheads="1"/>
              </p:cNvSpPr>
              <p:nvPr/>
            </p:nvSpPr>
            <p:spPr bwMode="auto">
              <a:xfrm>
                <a:off x="4660" y="1528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4" name="Rectangle 1174"/>
              <p:cNvSpPr>
                <a:spLocks noChangeArrowheads="1"/>
              </p:cNvSpPr>
              <p:nvPr/>
            </p:nvSpPr>
            <p:spPr bwMode="auto">
              <a:xfrm>
                <a:off x="4720" y="1528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5" name="Rectangle 1175"/>
              <p:cNvSpPr>
                <a:spLocks noChangeArrowheads="1"/>
              </p:cNvSpPr>
              <p:nvPr/>
            </p:nvSpPr>
            <p:spPr bwMode="auto">
              <a:xfrm>
                <a:off x="4780" y="1528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6" name="Rectangle 1176"/>
              <p:cNvSpPr>
                <a:spLocks noChangeArrowheads="1"/>
              </p:cNvSpPr>
              <p:nvPr/>
            </p:nvSpPr>
            <p:spPr bwMode="auto">
              <a:xfrm>
                <a:off x="4842" y="1528"/>
                <a:ext cx="17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7" name="Rectangle 1177"/>
              <p:cNvSpPr>
                <a:spLocks noChangeArrowheads="1"/>
              </p:cNvSpPr>
              <p:nvPr/>
            </p:nvSpPr>
            <p:spPr bwMode="auto">
              <a:xfrm>
                <a:off x="4908" y="1528"/>
                <a:ext cx="43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8" name="Rectangle 1178"/>
              <p:cNvSpPr>
                <a:spLocks noChangeArrowheads="1"/>
              </p:cNvSpPr>
              <p:nvPr/>
            </p:nvSpPr>
            <p:spPr bwMode="auto">
              <a:xfrm>
                <a:off x="4573" y="1530"/>
                <a:ext cx="79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59" name="Rectangle 1179"/>
              <p:cNvSpPr>
                <a:spLocks noChangeArrowheads="1"/>
              </p:cNvSpPr>
              <p:nvPr/>
            </p:nvSpPr>
            <p:spPr bwMode="auto">
              <a:xfrm>
                <a:off x="4573" y="1530"/>
                <a:ext cx="74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0" name="Rectangle 1180"/>
              <p:cNvSpPr>
                <a:spLocks noChangeArrowheads="1"/>
              </p:cNvSpPr>
              <p:nvPr/>
            </p:nvSpPr>
            <p:spPr bwMode="auto">
              <a:xfrm>
                <a:off x="4600" y="1530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1" name="Rectangle 1181"/>
              <p:cNvSpPr>
                <a:spLocks noChangeArrowheads="1"/>
              </p:cNvSpPr>
              <p:nvPr/>
            </p:nvSpPr>
            <p:spPr bwMode="auto">
              <a:xfrm>
                <a:off x="4658" y="1530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2" name="Rectangle 1182"/>
              <p:cNvSpPr>
                <a:spLocks noChangeArrowheads="1"/>
              </p:cNvSpPr>
              <p:nvPr/>
            </p:nvSpPr>
            <p:spPr bwMode="auto">
              <a:xfrm>
                <a:off x="4720" y="1530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3" name="Rectangle 1183"/>
              <p:cNvSpPr>
                <a:spLocks noChangeArrowheads="1"/>
              </p:cNvSpPr>
              <p:nvPr/>
            </p:nvSpPr>
            <p:spPr bwMode="auto">
              <a:xfrm>
                <a:off x="4780" y="1530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4" name="Rectangle 1184"/>
              <p:cNvSpPr>
                <a:spLocks noChangeArrowheads="1"/>
              </p:cNvSpPr>
              <p:nvPr/>
            </p:nvSpPr>
            <p:spPr bwMode="auto">
              <a:xfrm>
                <a:off x="4840" y="1530"/>
                <a:ext cx="17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5" name="Rectangle 1185"/>
              <p:cNvSpPr>
                <a:spLocks noChangeArrowheads="1"/>
              </p:cNvSpPr>
              <p:nvPr/>
            </p:nvSpPr>
            <p:spPr bwMode="auto">
              <a:xfrm>
                <a:off x="4906" y="1530"/>
                <a:ext cx="47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6" name="Rectangle 1186"/>
              <p:cNvSpPr>
                <a:spLocks noChangeArrowheads="1"/>
              </p:cNvSpPr>
              <p:nvPr/>
            </p:nvSpPr>
            <p:spPr bwMode="auto">
              <a:xfrm>
                <a:off x="4574" y="1531"/>
                <a:ext cx="79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7" name="Rectangle 1187"/>
              <p:cNvSpPr>
                <a:spLocks noChangeArrowheads="1"/>
              </p:cNvSpPr>
              <p:nvPr/>
            </p:nvSpPr>
            <p:spPr bwMode="auto">
              <a:xfrm>
                <a:off x="4574" y="1531"/>
                <a:ext cx="7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8" name="Rectangle 1188"/>
              <p:cNvSpPr>
                <a:spLocks noChangeArrowheads="1"/>
              </p:cNvSpPr>
              <p:nvPr/>
            </p:nvSpPr>
            <p:spPr bwMode="auto">
              <a:xfrm>
                <a:off x="4600" y="1531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69" name="Rectangle 1189"/>
              <p:cNvSpPr>
                <a:spLocks noChangeArrowheads="1"/>
              </p:cNvSpPr>
              <p:nvPr/>
            </p:nvSpPr>
            <p:spPr bwMode="auto">
              <a:xfrm>
                <a:off x="4658" y="1531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0" name="Rectangle 1190"/>
              <p:cNvSpPr>
                <a:spLocks noChangeArrowheads="1"/>
              </p:cNvSpPr>
              <p:nvPr/>
            </p:nvSpPr>
            <p:spPr bwMode="auto">
              <a:xfrm>
                <a:off x="4720" y="1531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1" name="Rectangle 1191"/>
              <p:cNvSpPr>
                <a:spLocks noChangeArrowheads="1"/>
              </p:cNvSpPr>
              <p:nvPr/>
            </p:nvSpPr>
            <p:spPr bwMode="auto">
              <a:xfrm>
                <a:off x="4780" y="1531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2" name="Rectangle 1192"/>
              <p:cNvSpPr>
                <a:spLocks noChangeArrowheads="1"/>
              </p:cNvSpPr>
              <p:nvPr/>
            </p:nvSpPr>
            <p:spPr bwMode="auto">
              <a:xfrm>
                <a:off x="4840" y="1531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3" name="Rectangle 1193"/>
              <p:cNvSpPr>
                <a:spLocks noChangeArrowheads="1"/>
              </p:cNvSpPr>
              <p:nvPr/>
            </p:nvSpPr>
            <p:spPr bwMode="auto">
              <a:xfrm>
                <a:off x="4905" y="1531"/>
                <a:ext cx="49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4" name="Rectangle 1194"/>
              <p:cNvSpPr>
                <a:spLocks noChangeArrowheads="1"/>
              </p:cNvSpPr>
              <p:nvPr/>
            </p:nvSpPr>
            <p:spPr bwMode="auto">
              <a:xfrm>
                <a:off x="4577" y="1533"/>
                <a:ext cx="79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5" name="Rectangle 1195"/>
              <p:cNvSpPr>
                <a:spLocks noChangeArrowheads="1"/>
              </p:cNvSpPr>
              <p:nvPr/>
            </p:nvSpPr>
            <p:spPr bwMode="auto">
              <a:xfrm>
                <a:off x="4577" y="1533"/>
                <a:ext cx="74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6" name="Rectangle 1196"/>
              <p:cNvSpPr>
                <a:spLocks noChangeArrowheads="1"/>
              </p:cNvSpPr>
              <p:nvPr/>
            </p:nvSpPr>
            <p:spPr bwMode="auto">
              <a:xfrm>
                <a:off x="4600" y="1533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7" name="Rectangle 1197"/>
              <p:cNvSpPr>
                <a:spLocks noChangeArrowheads="1"/>
              </p:cNvSpPr>
              <p:nvPr/>
            </p:nvSpPr>
            <p:spPr bwMode="auto">
              <a:xfrm>
                <a:off x="4658" y="1533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8" name="Rectangle 1198"/>
              <p:cNvSpPr>
                <a:spLocks noChangeArrowheads="1"/>
              </p:cNvSpPr>
              <p:nvPr/>
            </p:nvSpPr>
            <p:spPr bwMode="auto">
              <a:xfrm>
                <a:off x="4718" y="1533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79" name="Rectangle 1199"/>
              <p:cNvSpPr>
                <a:spLocks noChangeArrowheads="1"/>
              </p:cNvSpPr>
              <p:nvPr/>
            </p:nvSpPr>
            <p:spPr bwMode="auto">
              <a:xfrm>
                <a:off x="4780" y="1533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0" name="Rectangle 1200"/>
              <p:cNvSpPr>
                <a:spLocks noChangeArrowheads="1"/>
              </p:cNvSpPr>
              <p:nvPr/>
            </p:nvSpPr>
            <p:spPr bwMode="auto">
              <a:xfrm>
                <a:off x="4840" y="1533"/>
                <a:ext cx="17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1" name="Rectangle 1201"/>
              <p:cNvSpPr>
                <a:spLocks noChangeArrowheads="1"/>
              </p:cNvSpPr>
              <p:nvPr/>
            </p:nvSpPr>
            <p:spPr bwMode="auto">
              <a:xfrm>
                <a:off x="4903" y="1533"/>
                <a:ext cx="53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2" name="Rectangle 1202"/>
              <p:cNvSpPr>
                <a:spLocks noChangeArrowheads="1"/>
              </p:cNvSpPr>
              <p:nvPr/>
            </p:nvSpPr>
            <p:spPr bwMode="auto">
              <a:xfrm>
                <a:off x="4579" y="1534"/>
                <a:ext cx="78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3" name="Rectangle 1203"/>
              <p:cNvSpPr>
                <a:spLocks noChangeArrowheads="1"/>
              </p:cNvSpPr>
              <p:nvPr/>
            </p:nvSpPr>
            <p:spPr bwMode="auto">
              <a:xfrm>
                <a:off x="4579" y="1534"/>
                <a:ext cx="7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4" name="Rectangle 1204"/>
              <p:cNvSpPr>
                <a:spLocks noChangeArrowheads="1"/>
              </p:cNvSpPr>
              <p:nvPr/>
            </p:nvSpPr>
            <p:spPr bwMode="auto">
              <a:xfrm>
                <a:off x="4600" y="1534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5" name="Rectangle 1205"/>
              <p:cNvSpPr>
                <a:spLocks noChangeArrowheads="1"/>
              </p:cNvSpPr>
              <p:nvPr/>
            </p:nvSpPr>
            <p:spPr bwMode="auto">
              <a:xfrm>
                <a:off x="4658" y="1534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6" name="Rectangle 1206"/>
              <p:cNvSpPr>
                <a:spLocks noChangeArrowheads="1"/>
              </p:cNvSpPr>
              <p:nvPr/>
            </p:nvSpPr>
            <p:spPr bwMode="auto">
              <a:xfrm>
                <a:off x="4718" y="1534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7" name="Rectangle 1207"/>
              <p:cNvSpPr>
                <a:spLocks noChangeArrowheads="1"/>
              </p:cNvSpPr>
              <p:nvPr/>
            </p:nvSpPr>
            <p:spPr bwMode="auto">
              <a:xfrm>
                <a:off x="4780" y="1534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8" name="Rectangle 1208"/>
              <p:cNvSpPr>
                <a:spLocks noChangeArrowheads="1"/>
              </p:cNvSpPr>
              <p:nvPr/>
            </p:nvSpPr>
            <p:spPr bwMode="auto">
              <a:xfrm>
                <a:off x="4840" y="1534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89" name="Rectangle 1209"/>
              <p:cNvSpPr>
                <a:spLocks noChangeArrowheads="1"/>
              </p:cNvSpPr>
              <p:nvPr/>
            </p:nvSpPr>
            <p:spPr bwMode="auto">
              <a:xfrm>
                <a:off x="4903" y="1534"/>
                <a:ext cx="53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990" name="Rectangle 1210"/>
              <p:cNvSpPr>
                <a:spLocks noChangeArrowheads="1"/>
              </p:cNvSpPr>
              <p:nvPr/>
            </p:nvSpPr>
            <p:spPr bwMode="auto">
              <a:xfrm>
                <a:off x="4580" y="1536"/>
                <a:ext cx="78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8" name="Group 1211"/>
            <p:cNvGrpSpPr>
              <a:grpSpLocks/>
            </p:cNvGrpSpPr>
            <p:nvPr/>
          </p:nvGrpSpPr>
          <p:grpSpPr bwMode="auto">
            <a:xfrm>
              <a:off x="4562" y="1536"/>
              <a:ext cx="803" cy="41"/>
              <a:chOff x="4562" y="1536"/>
              <a:chExt cx="803" cy="41"/>
            </a:xfrm>
          </p:grpSpPr>
          <p:sp>
            <p:nvSpPr>
              <p:cNvPr id="39591" name="Rectangle 1212"/>
              <p:cNvSpPr>
                <a:spLocks noChangeArrowheads="1"/>
              </p:cNvSpPr>
              <p:nvPr/>
            </p:nvSpPr>
            <p:spPr bwMode="auto">
              <a:xfrm>
                <a:off x="4580" y="1536"/>
                <a:ext cx="7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2" name="Rectangle 1213"/>
              <p:cNvSpPr>
                <a:spLocks noChangeArrowheads="1"/>
              </p:cNvSpPr>
              <p:nvPr/>
            </p:nvSpPr>
            <p:spPr bwMode="auto">
              <a:xfrm>
                <a:off x="4600" y="1536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3" name="Rectangle 1214"/>
              <p:cNvSpPr>
                <a:spLocks noChangeArrowheads="1"/>
              </p:cNvSpPr>
              <p:nvPr/>
            </p:nvSpPr>
            <p:spPr bwMode="auto">
              <a:xfrm>
                <a:off x="4658" y="1536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4" name="Rectangle 1215"/>
              <p:cNvSpPr>
                <a:spLocks noChangeArrowheads="1"/>
              </p:cNvSpPr>
              <p:nvPr/>
            </p:nvSpPr>
            <p:spPr bwMode="auto">
              <a:xfrm>
                <a:off x="4718" y="1536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5" name="Rectangle 1216"/>
              <p:cNvSpPr>
                <a:spLocks noChangeArrowheads="1"/>
              </p:cNvSpPr>
              <p:nvPr/>
            </p:nvSpPr>
            <p:spPr bwMode="auto">
              <a:xfrm>
                <a:off x="4779" y="1536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6" name="Rectangle 1217"/>
              <p:cNvSpPr>
                <a:spLocks noChangeArrowheads="1"/>
              </p:cNvSpPr>
              <p:nvPr/>
            </p:nvSpPr>
            <p:spPr bwMode="auto">
              <a:xfrm>
                <a:off x="4840" y="1536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7" name="Rectangle 1218"/>
              <p:cNvSpPr>
                <a:spLocks noChangeArrowheads="1"/>
              </p:cNvSpPr>
              <p:nvPr/>
            </p:nvSpPr>
            <p:spPr bwMode="auto">
              <a:xfrm>
                <a:off x="4902" y="1536"/>
                <a:ext cx="55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8" name="Rectangle 1219"/>
              <p:cNvSpPr>
                <a:spLocks noChangeArrowheads="1"/>
              </p:cNvSpPr>
              <p:nvPr/>
            </p:nvSpPr>
            <p:spPr bwMode="auto">
              <a:xfrm>
                <a:off x="4582" y="1538"/>
                <a:ext cx="78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9" name="Rectangle 1220"/>
              <p:cNvSpPr>
                <a:spLocks noChangeArrowheads="1"/>
              </p:cNvSpPr>
              <p:nvPr/>
            </p:nvSpPr>
            <p:spPr bwMode="auto">
              <a:xfrm>
                <a:off x="4582" y="1538"/>
                <a:ext cx="73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0" name="Rectangle 1221"/>
              <p:cNvSpPr>
                <a:spLocks noChangeArrowheads="1"/>
              </p:cNvSpPr>
              <p:nvPr/>
            </p:nvSpPr>
            <p:spPr bwMode="auto">
              <a:xfrm>
                <a:off x="4600" y="1538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1" name="Rectangle 1222"/>
              <p:cNvSpPr>
                <a:spLocks noChangeArrowheads="1"/>
              </p:cNvSpPr>
              <p:nvPr/>
            </p:nvSpPr>
            <p:spPr bwMode="auto">
              <a:xfrm>
                <a:off x="4658" y="1538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2" name="Rectangle 1223"/>
              <p:cNvSpPr>
                <a:spLocks noChangeArrowheads="1"/>
              </p:cNvSpPr>
              <p:nvPr/>
            </p:nvSpPr>
            <p:spPr bwMode="auto">
              <a:xfrm>
                <a:off x="4718" y="1538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3" name="Rectangle 1224"/>
              <p:cNvSpPr>
                <a:spLocks noChangeArrowheads="1"/>
              </p:cNvSpPr>
              <p:nvPr/>
            </p:nvSpPr>
            <p:spPr bwMode="auto">
              <a:xfrm>
                <a:off x="4779" y="1538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4" name="Rectangle 1225"/>
              <p:cNvSpPr>
                <a:spLocks noChangeArrowheads="1"/>
              </p:cNvSpPr>
              <p:nvPr/>
            </p:nvSpPr>
            <p:spPr bwMode="auto">
              <a:xfrm>
                <a:off x="4840" y="1538"/>
                <a:ext cx="17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5" name="Rectangle 1226"/>
              <p:cNvSpPr>
                <a:spLocks noChangeArrowheads="1"/>
              </p:cNvSpPr>
              <p:nvPr/>
            </p:nvSpPr>
            <p:spPr bwMode="auto">
              <a:xfrm>
                <a:off x="4902" y="1538"/>
                <a:ext cx="55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6" name="Rectangle 1227"/>
              <p:cNvSpPr>
                <a:spLocks noChangeArrowheads="1"/>
              </p:cNvSpPr>
              <p:nvPr/>
            </p:nvSpPr>
            <p:spPr bwMode="auto">
              <a:xfrm>
                <a:off x="4585" y="1539"/>
                <a:ext cx="77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7" name="Rectangle 1228"/>
              <p:cNvSpPr>
                <a:spLocks noChangeArrowheads="1"/>
              </p:cNvSpPr>
              <p:nvPr/>
            </p:nvSpPr>
            <p:spPr bwMode="auto">
              <a:xfrm>
                <a:off x="4585" y="1539"/>
                <a:ext cx="7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8" name="Rectangle 1229"/>
              <p:cNvSpPr>
                <a:spLocks noChangeArrowheads="1"/>
              </p:cNvSpPr>
              <p:nvPr/>
            </p:nvSpPr>
            <p:spPr bwMode="auto">
              <a:xfrm>
                <a:off x="4600" y="1539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09" name="Rectangle 1230"/>
              <p:cNvSpPr>
                <a:spLocks noChangeArrowheads="1"/>
              </p:cNvSpPr>
              <p:nvPr/>
            </p:nvSpPr>
            <p:spPr bwMode="auto">
              <a:xfrm>
                <a:off x="4658" y="1539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0" name="Rectangle 1231"/>
              <p:cNvSpPr>
                <a:spLocks noChangeArrowheads="1"/>
              </p:cNvSpPr>
              <p:nvPr/>
            </p:nvSpPr>
            <p:spPr bwMode="auto">
              <a:xfrm>
                <a:off x="4718" y="1539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1" name="Rectangle 1232"/>
              <p:cNvSpPr>
                <a:spLocks noChangeArrowheads="1"/>
              </p:cNvSpPr>
              <p:nvPr/>
            </p:nvSpPr>
            <p:spPr bwMode="auto">
              <a:xfrm>
                <a:off x="4779" y="1539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2" name="Rectangle 1233"/>
              <p:cNvSpPr>
                <a:spLocks noChangeArrowheads="1"/>
              </p:cNvSpPr>
              <p:nvPr/>
            </p:nvSpPr>
            <p:spPr bwMode="auto">
              <a:xfrm>
                <a:off x="4839" y="1539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3" name="Rectangle 1234"/>
              <p:cNvSpPr>
                <a:spLocks noChangeArrowheads="1"/>
              </p:cNvSpPr>
              <p:nvPr/>
            </p:nvSpPr>
            <p:spPr bwMode="auto">
              <a:xfrm>
                <a:off x="4900" y="1539"/>
                <a:ext cx="59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4" name="Rectangle 1235"/>
              <p:cNvSpPr>
                <a:spLocks noChangeArrowheads="1"/>
              </p:cNvSpPr>
              <p:nvPr/>
            </p:nvSpPr>
            <p:spPr bwMode="auto">
              <a:xfrm>
                <a:off x="4586" y="1541"/>
                <a:ext cx="77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5" name="Rectangle 1236"/>
              <p:cNvSpPr>
                <a:spLocks noChangeArrowheads="1"/>
              </p:cNvSpPr>
              <p:nvPr/>
            </p:nvSpPr>
            <p:spPr bwMode="auto">
              <a:xfrm>
                <a:off x="4586" y="1541"/>
                <a:ext cx="73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6" name="Rectangle 1237"/>
              <p:cNvSpPr>
                <a:spLocks noChangeArrowheads="1"/>
              </p:cNvSpPr>
              <p:nvPr/>
            </p:nvSpPr>
            <p:spPr bwMode="auto">
              <a:xfrm>
                <a:off x="4600" y="1541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7" name="Rectangle 1238"/>
              <p:cNvSpPr>
                <a:spLocks noChangeArrowheads="1"/>
              </p:cNvSpPr>
              <p:nvPr/>
            </p:nvSpPr>
            <p:spPr bwMode="auto">
              <a:xfrm>
                <a:off x="4658" y="1541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8" name="Rectangle 1239"/>
              <p:cNvSpPr>
                <a:spLocks noChangeArrowheads="1"/>
              </p:cNvSpPr>
              <p:nvPr/>
            </p:nvSpPr>
            <p:spPr bwMode="auto">
              <a:xfrm>
                <a:off x="4718" y="1541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19" name="Rectangle 1240"/>
              <p:cNvSpPr>
                <a:spLocks noChangeArrowheads="1"/>
              </p:cNvSpPr>
              <p:nvPr/>
            </p:nvSpPr>
            <p:spPr bwMode="auto">
              <a:xfrm>
                <a:off x="4779" y="1541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0" name="Rectangle 1241"/>
              <p:cNvSpPr>
                <a:spLocks noChangeArrowheads="1"/>
              </p:cNvSpPr>
              <p:nvPr/>
            </p:nvSpPr>
            <p:spPr bwMode="auto">
              <a:xfrm>
                <a:off x="4839" y="1541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1" name="Rectangle 1242"/>
              <p:cNvSpPr>
                <a:spLocks noChangeArrowheads="1"/>
              </p:cNvSpPr>
              <p:nvPr/>
            </p:nvSpPr>
            <p:spPr bwMode="auto">
              <a:xfrm>
                <a:off x="4900" y="1541"/>
                <a:ext cx="59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2" name="Rectangle 1243"/>
              <p:cNvSpPr>
                <a:spLocks noChangeArrowheads="1"/>
              </p:cNvSpPr>
              <p:nvPr/>
            </p:nvSpPr>
            <p:spPr bwMode="auto">
              <a:xfrm>
                <a:off x="4585" y="1542"/>
                <a:ext cx="7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3" name="Rectangle 1244"/>
              <p:cNvSpPr>
                <a:spLocks noChangeArrowheads="1"/>
              </p:cNvSpPr>
              <p:nvPr/>
            </p:nvSpPr>
            <p:spPr bwMode="auto">
              <a:xfrm>
                <a:off x="4585" y="1542"/>
                <a:ext cx="7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4" name="Rectangle 1245"/>
              <p:cNvSpPr>
                <a:spLocks noChangeArrowheads="1"/>
              </p:cNvSpPr>
              <p:nvPr/>
            </p:nvSpPr>
            <p:spPr bwMode="auto">
              <a:xfrm>
                <a:off x="4600" y="1542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5" name="Rectangle 1246"/>
              <p:cNvSpPr>
                <a:spLocks noChangeArrowheads="1"/>
              </p:cNvSpPr>
              <p:nvPr/>
            </p:nvSpPr>
            <p:spPr bwMode="auto">
              <a:xfrm>
                <a:off x="4658" y="1542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6" name="Rectangle 1247"/>
              <p:cNvSpPr>
                <a:spLocks noChangeArrowheads="1"/>
              </p:cNvSpPr>
              <p:nvPr/>
            </p:nvSpPr>
            <p:spPr bwMode="auto">
              <a:xfrm>
                <a:off x="4718" y="1542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7" name="Rectangle 1248"/>
              <p:cNvSpPr>
                <a:spLocks noChangeArrowheads="1"/>
              </p:cNvSpPr>
              <p:nvPr/>
            </p:nvSpPr>
            <p:spPr bwMode="auto">
              <a:xfrm>
                <a:off x="4779" y="1542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8" name="Rectangle 1249"/>
              <p:cNvSpPr>
                <a:spLocks noChangeArrowheads="1"/>
              </p:cNvSpPr>
              <p:nvPr/>
            </p:nvSpPr>
            <p:spPr bwMode="auto">
              <a:xfrm>
                <a:off x="4839" y="1542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29" name="Rectangle 1250"/>
              <p:cNvSpPr>
                <a:spLocks noChangeArrowheads="1"/>
              </p:cNvSpPr>
              <p:nvPr/>
            </p:nvSpPr>
            <p:spPr bwMode="auto">
              <a:xfrm>
                <a:off x="4900" y="1542"/>
                <a:ext cx="59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0" name="Rectangle 1251"/>
              <p:cNvSpPr>
                <a:spLocks noChangeArrowheads="1"/>
              </p:cNvSpPr>
              <p:nvPr/>
            </p:nvSpPr>
            <p:spPr bwMode="auto">
              <a:xfrm>
                <a:off x="4585" y="1544"/>
                <a:ext cx="77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1" name="Rectangle 1252"/>
              <p:cNvSpPr>
                <a:spLocks noChangeArrowheads="1"/>
              </p:cNvSpPr>
              <p:nvPr/>
            </p:nvSpPr>
            <p:spPr bwMode="auto">
              <a:xfrm>
                <a:off x="4585" y="1544"/>
                <a:ext cx="73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2" name="Rectangle 1253"/>
              <p:cNvSpPr>
                <a:spLocks noChangeArrowheads="1"/>
              </p:cNvSpPr>
              <p:nvPr/>
            </p:nvSpPr>
            <p:spPr bwMode="auto">
              <a:xfrm>
                <a:off x="4600" y="1544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3" name="Rectangle 1254"/>
              <p:cNvSpPr>
                <a:spLocks noChangeArrowheads="1"/>
              </p:cNvSpPr>
              <p:nvPr/>
            </p:nvSpPr>
            <p:spPr bwMode="auto">
              <a:xfrm>
                <a:off x="4658" y="1544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4" name="Rectangle 1255"/>
              <p:cNvSpPr>
                <a:spLocks noChangeArrowheads="1"/>
              </p:cNvSpPr>
              <p:nvPr/>
            </p:nvSpPr>
            <p:spPr bwMode="auto">
              <a:xfrm>
                <a:off x="4718" y="1544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5" name="Rectangle 1256"/>
              <p:cNvSpPr>
                <a:spLocks noChangeArrowheads="1"/>
              </p:cNvSpPr>
              <p:nvPr/>
            </p:nvSpPr>
            <p:spPr bwMode="auto">
              <a:xfrm>
                <a:off x="4779" y="1544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6" name="Rectangle 1257"/>
              <p:cNvSpPr>
                <a:spLocks noChangeArrowheads="1"/>
              </p:cNvSpPr>
              <p:nvPr/>
            </p:nvSpPr>
            <p:spPr bwMode="auto">
              <a:xfrm>
                <a:off x="4839" y="1544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7" name="Rectangle 1258"/>
              <p:cNvSpPr>
                <a:spLocks noChangeArrowheads="1"/>
              </p:cNvSpPr>
              <p:nvPr/>
            </p:nvSpPr>
            <p:spPr bwMode="auto">
              <a:xfrm>
                <a:off x="4899" y="1544"/>
                <a:ext cx="61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8" name="Rectangle 1259"/>
              <p:cNvSpPr>
                <a:spLocks noChangeArrowheads="1"/>
              </p:cNvSpPr>
              <p:nvPr/>
            </p:nvSpPr>
            <p:spPr bwMode="auto">
              <a:xfrm>
                <a:off x="4583" y="1545"/>
                <a:ext cx="77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39" name="Rectangle 1260"/>
              <p:cNvSpPr>
                <a:spLocks noChangeArrowheads="1"/>
              </p:cNvSpPr>
              <p:nvPr/>
            </p:nvSpPr>
            <p:spPr bwMode="auto">
              <a:xfrm>
                <a:off x="4583" y="1545"/>
                <a:ext cx="73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0" name="Rectangle 1261"/>
              <p:cNvSpPr>
                <a:spLocks noChangeArrowheads="1"/>
              </p:cNvSpPr>
              <p:nvPr/>
            </p:nvSpPr>
            <p:spPr bwMode="auto">
              <a:xfrm>
                <a:off x="4600" y="1545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1" name="Rectangle 1262"/>
              <p:cNvSpPr>
                <a:spLocks noChangeArrowheads="1"/>
              </p:cNvSpPr>
              <p:nvPr/>
            </p:nvSpPr>
            <p:spPr bwMode="auto">
              <a:xfrm>
                <a:off x="4658" y="1545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2" name="Rectangle 1263"/>
              <p:cNvSpPr>
                <a:spLocks noChangeArrowheads="1"/>
              </p:cNvSpPr>
              <p:nvPr/>
            </p:nvSpPr>
            <p:spPr bwMode="auto">
              <a:xfrm>
                <a:off x="4718" y="1545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3" name="Rectangle 1264"/>
              <p:cNvSpPr>
                <a:spLocks noChangeArrowheads="1"/>
              </p:cNvSpPr>
              <p:nvPr/>
            </p:nvSpPr>
            <p:spPr bwMode="auto">
              <a:xfrm>
                <a:off x="4779" y="1545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4" name="Rectangle 1265"/>
              <p:cNvSpPr>
                <a:spLocks noChangeArrowheads="1"/>
              </p:cNvSpPr>
              <p:nvPr/>
            </p:nvSpPr>
            <p:spPr bwMode="auto">
              <a:xfrm>
                <a:off x="4839" y="1545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5" name="Rectangle 1266"/>
              <p:cNvSpPr>
                <a:spLocks noChangeArrowheads="1"/>
              </p:cNvSpPr>
              <p:nvPr/>
            </p:nvSpPr>
            <p:spPr bwMode="auto">
              <a:xfrm>
                <a:off x="4899" y="1545"/>
                <a:ext cx="6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6" name="Rectangle 1267"/>
              <p:cNvSpPr>
                <a:spLocks noChangeArrowheads="1"/>
              </p:cNvSpPr>
              <p:nvPr/>
            </p:nvSpPr>
            <p:spPr bwMode="auto">
              <a:xfrm>
                <a:off x="4582" y="1547"/>
                <a:ext cx="77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7" name="Rectangle 1268"/>
              <p:cNvSpPr>
                <a:spLocks noChangeArrowheads="1"/>
              </p:cNvSpPr>
              <p:nvPr/>
            </p:nvSpPr>
            <p:spPr bwMode="auto">
              <a:xfrm>
                <a:off x="4582" y="1547"/>
                <a:ext cx="73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8" name="Rectangle 1269"/>
              <p:cNvSpPr>
                <a:spLocks noChangeArrowheads="1"/>
              </p:cNvSpPr>
              <p:nvPr/>
            </p:nvSpPr>
            <p:spPr bwMode="auto">
              <a:xfrm>
                <a:off x="4600" y="1547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49" name="Rectangle 1270"/>
              <p:cNvSpPr>
                <a:spLocks noChangeArrowheads="1"/>
              </p:cNvSpPr>
              <p:nvPr/>
            </p:nvSpPr>
            <p:spPr bwMode="auto">
              <a:xfrm>
                <a:off x="4658" y="1547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0" name="Rectangle 1271"/>
              <p:cNvSpPr>
                <a:spLocks noChangeArrowheads="1"/>
              </p:cNvSpPr>
              <p:nvPr/>
            </p:nvSpPr>
            <p:spPr bwMode="auto">
              <a:xfrm>
                <a:off x="4718" y="1547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1" name="Rectangle 1272"/>
              <p:cNvSpPr>
                <a:spLocks noChangeArrowheads="1"/>
              </p:cNvSpPr>
              <p:nvPr/>
            </p:nvSpPr>
            <p:spPr bwMode="auto">
              <a:xfrm>
                <a:off x="4779" y="1547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2" name="Rectangle 1273"/>
              <p:cNvSpPr>
                <a:spLocks noChangeArrowheads="1"/>
              </p:cNvSpPr>
              <p:nvPr/>
            </p:nvSpPr>
            <p:spPr bwMode="auto">
              <a:xfrm>
                <a:off x="4839" y="1547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3" name="Rectangle 1274"/>
              <p:cNvSpPr>
                <a:spLocks noChangeArrowheads="1"/>
              </p:cNvSpPr>
              <p:nvPr/>
            </p:nvSpPr>
            <p:spPr bwMode="auto">
              <a:xfrm>
                <a:off x="4899" y="1547"/>
                <a:ext cx="61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4" name="Rectangle 1275"/>
              <p:cNvSpPr>
                <a:spLocks noChangeArrowheads="1"/>
              </p:cNvSpPr>
              <p:nvPr/>
            </p:nvSpPr>
            <p:spPr bwMode="auto">
              <a:xfrm>
                <a:off x="4580" y="1548"/>
                <a:ext cx="77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5" name="Rectangle 1276"/>
              <p:cNvSpPr>
                <a:spLocks noChangeArrowheads="1"/>
              </p:cNvSpPr>
              <p:nvPr/>
            </p:nvSpPr>
            <p:spPr bwMode="auto">
              <a:xfrm>
                <a:off x="4580" y="1548"/>
                <a:ext cx="7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6" name="Rectangle 1277"/>
              <p:cNvSpPr>
                <a:spLocks noChangeArrowheads="1"/>
              </p:cNvSpPr>
              <p:nvPr/>
            </p:nvSpPr>
            <p:spPr bwMode="auto">
              <a:xfrm>
                <a:off x="4600" y="1548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7" name="Rectangle 1278"/>
              <p:cNvSpPr>
                <a:spLocks noChangeArrowheads="1"/>
              </p:cNvSpPr>
              <p:nvPr/>
            </p:nvSpPr>
            <p:spPr bwMode="auto">
              <a:xfrm>
                <a:off x="4658" y="1548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8" name="Rectangle 1279"/>
              <p:cNvSpPr>
                <a:spLocks noChangeArrowheads="1"/>
              </p:cNvSpPr>
              <p:nvPr/>
            </p:nvSpPr>
            <p:spPr bwMode="auto">
              <a:xfrm>
                <a:off x="4718" y="1548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59" name="Rectangle 1280"/>
              <p:cNvSpPr>
                <a:spLocks noChangeArrowheads="1"/>
              </p:cNvSpPr>
              <p:nvPr/>
            </p:nvSpPr>
            <p:spPr bwMode="auto">
              <a:xfrm>
                <a:off x="4779" y="1548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0" name="Rectangle 1281"/>
              <p:cNvSpPr>
                <a:spLocks noChangeArrowheads="1"/>
              </p:cNvSpPr>
              <p:nvPr/>
            </p:nvSpPr>
            <p:spPr bwMode="auto">
              <a:xfrm>
                <a:off x="4839" y="1548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1" name="Rectangle 1282"/>
              <p:cNvSpPr>
                <a:spLocks noChangeArrowheads="1"/>
              </p:cNvSpPr>
              <p:nvPr/>
            </p:nvSpPr>
            <p:spPr bwMode="auto">
              <a:xfrm>
                <a:off x="4899" y="1548"/>
                <a:ext cx="6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2" name="Rectangle 1283"/>
              <p:cNvSpPr>
                <a:spLocks noChangeArrowheads="1"/>
              </p:cNvSpPr>
              <p:nvPr/>
            </p:nvSpPr>
            <p:spPr bwMode="auto">
              <a:xfrm>
                <a:off x="4580" y="1550"/>
                <a:ext cx="77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3" name="Rectangle 1284"/>
              <p:cNvSpPr>
                <a:spLocks noChangeArrowheads="1"/>
              </p:cNvSpPr>
              <p:nvPr/>
            </p:nvSpPr>
            <p:spPr bwMode="auto">
              <a:xfrm>
                <a:off x="4580" y="1550"/>
                <a:ext cx="7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4" name="Rectangle 1285"/>
              <p:cNvSpPr>
                <a:spLocks noChangeArrowheads="1"/>
              </p:cNvSpPr>
              <p:nvPr/>
            </p:nvSpPr>
            <p:spPr bwMode="auto">
              <a:xfrm>
                <a:off x="4600" y="1550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5" name="Rectangle 1286"/>
              <p:cNvSpPr>
                <a:spLocks noChangeArrowheads="1"/>
              </p:cNvSpPr>
              <p:nvPr/>
            </p:nvSpPr>
            <p:spPr bwMode="auto">
              <a:xfrm>
                <a:off x="4658" y="1550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6" name="Rectangle 1287"/>
              <p:cNvSpPr>
                <a:spLocks noChangeArrowheads="1"/>
              </p:cNvSpPr>
              <p:nvPr/>
            </p:nvSpPr>
            <p:spPr bwMode="auto">
              <a:xfrm>
                <a:off x="4718" y="1550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7" name="Rectangle 1288"/>
              <p:cNvSpPr>
                <a:spLocks noChangeArrowheads="1"/>
              </p:cNvSpPr>
              <p:nvPr/>
            </p:nvSpPr>
            <p:spPr bwMode="auto">
              <a:xfrm>
                <a:off x="4779" y="1550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8" name="Rectangle 1289"/>
              <p:cNvSpPr>
                <a:spLocks noChangeArrowheads="1"/>
              </p:cNvSpPr>
              <p:nvPr/>
            </p:nvSpPr>
            <p:spPr bwMode="auto">
              <a:xfrm>
                <a:off x="4839" y="1550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69" name="Rectangle 1290"/>
              <p:cNvSpPr>
                <a:spLocks noChangeArrowheads="1"/>
              </p:cNvSpPr>
              <p:nvPr/>
            </p:nvSpPr>
            <p:spPr bwMode="auto">
              <a:xfrm>
                <a:off x="4899" y="1550"/>
                <a:ext cx="6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0" name="Rectangle 1291"/>
              <p:cNvSpPr>
                <a:spLocks noChangeArrowheads="1"/>
              </p:cNvSpPr>
              <p:nvPr/>
            </p:nvSpPr>
            <p:spPr bwMode="auto">
              <a:xfrm>
                <a:off x="4579" y="1552"/>
                <a:ext cx="7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1" name="Rectangle 1292"/>
              <p:cNvSpPr>
                <a:spLocks noChangeArrowheads="1"/>
              </p:cNvSpPr>
              <p:nvPr/>
            </p:nvSpPr>
            <p:spPr bwMode="auto">
              <a:xfrm>
                <a:off x="4579" y="1552"/>
                <a:ext cx="74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2" name="Rectangle 1293"/>
              <p:cNvSpPr>
                <a:spLocks noChangeArrowheads="1"/>
              </p:cNvSpPr>
              <p:nvPr/>
            </p:nvSpPr>
            <p:spPr bwMode="auto">
              <a:xfrm>
                <a:off x="4600" y="1552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3" name="Rectangle 1294"/>
              <p:cNvSpPr>
                <a:spLocks noChangeArrowheads="1"/>
              </p:cNvSpPr>
              <p:nvPr/>
            </p:nvSpPr>
            <p:spPr bwMode="auto">
              <a:xfrm>
                <a:off x="4658" y="1552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4" name="Rectangle 1295"/>
              <p:cNvSpPr>
                <a:spLocks noChangeArrowheads="1"/>
              </p:cNvSpPr>
              <p:nvPr/>
            </p:nvSpPr>
            <p:spPr bwMode="auto">
              <a:xfrm>
                <a:off x="4718" y="1552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5" name="Rectangle 1296"/>
              <p:cNvSpPr>
                <a:spLocks noChangeArrowheads="1"/>
              </p:cNvSpPr>
              <p:nvPr/>
            </p:nvSpPr>
            <p:spPr bwMode="auto">
              <a:xfrm>
                <a:off x="4779" y="1552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6" name="Rectangle 1297"/>
              <p:cNvSpPr>
                <a:spLocks noChangeArrowheads="1"/>
              </p:cNvSpPr>
              <p:nvPr/>
            </p:nvSpPr>
            <p:spPr bwMode="auto">
              <a:xfrm>
                <a:off x="4839" y="1552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7" name="Rectangle 1298"/>
              <p:cNvSpPr>
                <a:spLocks noChangeArrowheads="1"/>
              </p:cNvSpPr>
              <p:nvPr/>
            </p:nvSpPr>
            <p:spPr bwMode="auto">
              <a:xfrm>
                <a:off x="4899" y="1552"/>
                <a:ext cx="61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8" name="Rectangle 1299"/>
              <p:cNvSpPr>
                <a:spLocks noChangeArrowheads="1"/>
              </p:cNvSpPr>
              <p:nvPr/>
            </p:nvSpPr>
            <p:spPr bwMode="auto">
              <a:xfrm>
                <a:off x="4577" y="1553"/>
                <a:ext cx="77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79" name="Rectangle 1300"/>
              <p:cNvSpPr>
                <a:spLocks noChangeArrowheads="1"/>
              </p:cNvSpPr>
              <p:nvPr/>
            </p:nvSpPr>
            <p:spPr bwMode="auto">
              <a:xfrm>
                <a:off x="4577" y="1553"/>
                <a:ext cx="74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0" name="Rectangle 1301"/>
              <p:cNvSpPr>
                <a:spLocks noChangeArrowheads="1"/>
              </p:cNvSpPr>
              <p:nvPr/>
            </p:nvSpPr>
            <p:spPr bwMode="auto">
              <a:xfrm>
                <a:off x="4600" y="1553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1" name="Rectangle 1302"/>
              <p:cNvSpPr>
                <a:spLocks noChangeArrowheads="1"/>
              </p:cNvSpPr>
              <p:nvPr/>
            </p:nvSpPr>
            <p:spPr bwMode="auto">
              <a:xfrm>
                <a:off x="4658" y="1553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2" name="Rectangle 1303"/>
              <p:cNvSpPr>
                <a:spLocks noChangeArrowheads="1"/>
              </p:cNvSpPr>
              <p:nvPr/>
            </p:nvSpPr>
            <p:spPr bwMode="auto">
              <a:xfrm>
                <a:off x="4718" y="1553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3" name="Rectangle 1304"/>
              <p:cNvSpPr>
                <a:spLocks noChangeArrowheads="1"/>
              </p:cNvSpPr>
              <p:nvPr/>
            </p:nvSpPr>
            <p:spPr bwMode="auto">
              <a:xfrm>
                <a:off x="4779" y="1553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4" name="Rectangle 1305"/>
              <p:cNvSpPr>
                <a:spLocks noChangeArrowheads="1"/>
              </p:cNvSpPr>
              <p:nvPr/>
            </p:nvSpPr>
            <p:spPr bwMode="auto">
              <a:xfrm>
                <a:off x="4839" y="1553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5" name="Rectangle 1306"/>
              <p:cNvSpPr>
                <a:spLocks noChangeArrowheads="1"/>
              </p:cNvSpPr>
              <p:nvPr/>
            </p:nvSpPr>
            <p:spPr bwMode="auto">
              <a:xfrm>
                <a:off x="4899" y="1553"/>
                <a:ext cx="6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6" name="Rectangle 1307"/>
              <p:cNvSpPr>
                <a:spLocks noChangeArrowheads="1"/>
              </p:cNvSpPr>
              <p:nvPr/>
            </p:nvSpPr>
            <p:spPr bwMode="auto">
              <a:xfrm>
                <a:off x="4576" y="1555"/>
                <a:ext cx="7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7" name="Rectangle 1308"/>
              <p:cNvSpPr>
                <a:spLocks noChangeArrowheads="1"/>
              </p:cNvSpPr>
              <p:nvPr/>
            </p:nvSpPr>
            <p:spPr bwMode="auto">
              <a:xfrm>
                <a:off x="4576" y="1555"/>
                <a:ext cx="74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8" name="Rectangle 1309"/>
              <p:cNvSpPr>
                <a:spLocks noChangeArrowheads="1"/>
              </p:cNvSpPr>
              <p:nvPr/>
            </p:nvSpPr>
            <p:spPr bwMode="auto">
              <a:xfrm>
                <a:off x="4600" y="1555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89" name="Rectangle 1310"/>
              <p:cNvSpPr>
                <a:spLocks noChangeArrowheads="1"/>
              </p:cNvSpPr>
              <p:nvPr/>
            </p:nvSpPr>
            <p:spPr bwMode="auto">
              <a:xfrm>
                <a:off x="4658" y="1555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0" name="Rectangle 1311"/>
              <p:cNvSpPr>
                <a:spLocks noChangeArrowheads="1"/>
              </p:cNvSpPr>
              <p:nvPr/>
            </p:nvSpPr>
            <p:spPr bwMode="auto">
              <a:xfrm>
                <a:off x="4718" y="1555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1" name="Rectangle 1312"/>
              <p:cNvSpPr>
                <a:spLocks noChangeArrowheads="1"/>
              </p:cNvSpPr>
              <p:nvPr/>
            </p:nvSpPr>
            <p:spPr bwMode="auto">
              <a:xfrm>
                <a:off x="4779" y="1555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2" name="Rectangle 1313"/>
              <p:cNvSpPr>
                <a:spLocks noChangeArrowheads="1"/>
              </p:cNvSpPr>
              <p:nvPr/>
            </p:nvSpPr>
            <p:spPr bwMode="auto">
              <a:xfrm>
                <a:off x="4839" y="1555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3" name="Rectangle 1314"/>
              <p:cNvSpPr>
                <a:spLocks noChangeArrowheads="1"/>
              </p:cNvSpPr>
              <p:nvPr/>
            </p:nvSpPr>
            <p:spPr bwMode="auto">
              <a:xfrm>
                <a:off x="4899" y="1555"/>
                <a:ext cx="61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4" name="Rectangle 1315"/>
              <p:cNvSpPr>
                <a:spLocks noChangeArrowheads="1"/>
              </p:cNvSpPr>
              <p:nvPr/>
            </p:nvSpPr>
            <p:spPr bwMode="auto">
              <a:xfrm>
                <a:off x="4576" y="1556"/>
                <a:ext cx="77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5" name="Rectangle 1316"/>
              <p:cNvSpPr>
                <a:spLocks noChangeArrowheads="1"/>
              </p:cNvSpPr>
              <p:nvPr/>
            </p:nvSpPr>
            <p:spPr bwMode="auto">
              <a:xfrm>
                <a:off x="4576" y="1556"/>
                <a:ext cx="74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6" name="Rectangle 1317"/>
              <p:cNvSpPr>
                <a:spLocks noChangeArrowheads="1"/>
              </p:cNvSpPr>
              <p:nvPr/>
            </p:nvSpPr>
            <p:spPr bwMode="auto">
              <a:xfrm>
                <a:off x="4600" y="1556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7" name="Rectangle 1318"/>
              <p:cNvSpPr>
                <a:spLocks noChangeArrowheads="1"/>
              </p:cNvSpPr>
              <p:nvPr/>
            </p:nvSpPr>
            <p:spPr bwMode="auto">
              <a:xfrm>
                <a:off x="4658" y="1556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8" name="Rectangle 1319"/>
              <p:cNvSpPr>
                <a:spLocks noChangeArrowheads="1"/>
              </p:cNvSpPr>
              <p:nvPr/>
            </p:nvSpPr>
            <p:spPr bwMode="auto">
              <a:xfrm>
                <a:off x="4718" y="1556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699" name="Rectangle 1320"/>
              <p:cNvSpPr>
                <a:spLocks noChangeArrowheads="1"/>
              </p:cNvSpPr>
              <p:nvPr/>
            </p:nvSpPr>
            <p:spPr bwMode="auto">
              <a:xfrm>
                <a:off x="4779" y="1556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0" name="Rectangle 1321"/>
              <p:cNvSpPr>
                <a:spLocks noChangeArrowheads="1"/>
              </p:cNvSpPr>
              <p:nvPr/>
            </p:nvSpPr>
            <p:spPr bwMode="auto">
              <a:xfrm>
                <a:off x="4839" y="1556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1" name="Rectangle 1322"/>
              <p:cNvSpPr>
                <a:spLocks noChangeArrowheads="1"/>
              </p:cNvSpPr>
              <p:nvPr/>
            </p:nvSpPr>
            <p:spPr bwMode="auto">
              <a:xfrm>
                <a:off x="4899" y="1556"/>
                <a:ext cx="6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2" name="Rectangle 1323"/>
              <p:cNvSpPr>
                <a:spLocks noChangeArrowheads="1"/>
              </p:cNvSpPr>
              <p:nvPr/>
            </p:nvSpPr>
            <p:spPr bwMode="auto">
              <a:xfrm>
                <a:off x="4574" y="1558"/>
                <a:ext cx="77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3" name="Rectangle 1324"/>
              <p:cNvSpPr>
                <a:spLocks noChangeArrowheads="1"/>
              </p:cNvSpPr>
              <p:nvPr/>
            </p:nvSpPr>
            <p:spPr bwMode="auto">
              <a:xfrm>
                <a:off x="4574" y="1558"/>
                <a:ext cx="74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4" name="Rectangle 1325"/>
              <p:cNvSpPr>
                <a:spLocks noChangeArrowheads="1"/>
              </p:cNvSpPr>
              <p:nvPr/>
            </p:nvSpPr>
            <p:spPr bwMode="auto">
              <a:xfrm>
                <a:off x="4600" y="1558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5" name="Rectangle 1326"/>
              <p:cNvSpPr>
                <a:spLocks noChangeArrowheads="1"/>
              </p:cNvSpPr>
              <p:nvPr/>
            </p:nvSpPr>
            <p:spPr bwMode="auto">
              <a:xfrm>
                <a:off x="4658" y="1558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6" name="Rectangle 1327"/>
              <p:cNvSpPr>
                <a:spLocks noChangeArrowheads="1"/>
              </p:cNvSpPr>
              <p:nvPr/>
            </p:nvSpPr>
            <p:spPr bwMode="auto">
              <a:xfrm>
                <a:off x="4718" y="1558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7" name="Rectangle 1328"/>
              <p:cNvSpPr>
                <a:spLocks noChangeArrowheads="1"/>
              </p:cNvSpPr>
              <p:nvPr/>
            </p:nvSpPr>
            <p:spPr bwMode="auto">
              <a:xfrm>
                <a:off x="4779" y="1558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8" name="Rectangle 1329"/>
              <p:cNvSpPr>
                <a:spLocks noChangeArrowheads="1"/>
              </p:cNvSpPr>
              <p:nvPr/>
            </p:nvSpPr>
            <p:spPr bwMode="auto">
              <a:xfrm>
                <a:off x="4839" y="1558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09" name="Rectangle 1330"/>
              <p:cNvSpPr>
                <a:spLocks noChangeArrowheads="1"/>
              </p:cNvSpPr>
              <p:nvPr/>
            </p:nvSpPr>
            <p:spPr bwMode="auto">
              <a:xfrm>
                <a:off x="4900" y="1558"/>
                <a:ext cx="59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0" name="Rectangle 1331"/>
              <p:cNvSpPr>
                <a:spLocks noChangeArrowheads="1"/>
              </p:cNvSpPr>
              <p:nvPr/>
            </p:nvSpPr>
            <p:spPr bwMode="auto">
              <a:xfrm>
                <a:off x="4573" y="1559"/>
                <a:ext cx="77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1" name="Rectangle 1332"/>
              <p:cNvSpPr>
                <a:spLocks noChangeArrowheads="1"/>
              </p:cNvSpPr>
              <p:nvPr/>
            </p:nvSpPr>
            <p:spPr bwMode="auto">
              <a:xfrm>
                <a:off x="4573" y="1559"/>
                <a:ext cx="74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2" name="Rectangle 1333"/>
              <p:cNvSpPr>
                <a:spLocks noChangeArrowheads="1"/>
              </p:cNvSpPr>
              <p:nvPr/>
            </p:nvSpPr>
            <p:spPr bwMode="auto">
              <a:xfrm>
                <a:off x="4600" y="1559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3" name="Rectangle 1334"/>
              <p:cNvSpPr>
                <a:spLocks noChangeArrowheads="1"/>
              </p:cNvSpPr>
              <p:nvPr/>
            </p:nvSpPr>
            <p:spPr bwMode="auto">
              <a:xfrm>
                <a:off x="4658" y="1559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4" name="Rectangle 1335"/>
              <p:cNvSpPr>
                <a:spLocks noChangeArrowheads="1"/>
              </p:cNvSpPr>
              <p:nvPr/>
            </p:nvSpPr>
            <p:spPr bwMode="auto">
              <a:xfrm>
                <a:off x="4718" y="1559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5" name="Rectangle 1336"/>
              <p:cNvSpPr>
                <a:spLocks noChangeArrowheads="1"/>
              </p:cNvSpPr>
              <p:nvPr/>
            </p:nvSpPr>
            <p:spPr bwMode="auto">
              <a:xfrm>
                <a:off x="4779" y="1559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6" name="Rectangle 1337"/>
              <p:cNvSpPr>
                <a:spLocks noChangeArrowheads="1"/>
              </p:cNvSpPr>
              <p:nvPr/>
            </p:nvSpPr>
            <p:spPr bwMode="auto">
              <a:xfrm>
                <a:off x="4839" y="1559"/>
                <a:ext cx="18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7" name="Rectangle 1338"/>
              <p:cNvSpPr>
                <a:spLocks noChangeArrowheads="1"/>
              </p:cNvSpPr>
              <p:nvPr/>
            </p:nvSpPr>
            <p:spPr bwMode="auto">
              <a:xfrm>
                <a:off x="4900" y="1559"/>
                <a:ext cx="59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8" name="Rectangle 1339"/>
              <p:cNvSpPr>
                <a:spLocks noChangeArrowheads="1"/>
              </p:cNvSpPr>
              <p:nvPr/>
            </p:nvSpPr>
            <p:spPr bwMode="auto">
              <a:xfrm>
                <a:off x="4571" y="1561"/>
                <a:ext cx="77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19" name="Rectangle 1340"/>
              <p:cNvSpPr>
                <a:spLocks noChangeArrowheads="1"/>
              </p:cNvSpPr>
              <p:nvPr/>
            </p:nvSpPr>
            <p:spPr bwMode="auto">
              <a:xfrm>
                <a:off x="4571" y="1561"/>
                <a:ext cx="74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0" name="Rectangle 1341"/>
              <p:cNvSpPr>
                <a:spLocks noChangeArrowheads="1"/>
              </p:cNvSpPr>
              <p:nvPr/>
            </p:nvSpPr>
            <p:spPr bwMode="auto">
              <a:xfrm>
                <a:off x="4600" y="1561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1" name="Rectangle 1342"/>
              <p:cNvSpPr>
                <a:spLocks noChangeArrowheads="1"/>
              </p:cNvSpPr>
              <p:nvPr/>
            </p:nvSpPr>
            <p:spPr bwMode="auto">
              <a:xfrm>
                <a:off x="4658" y="1561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2" name="Rectangle 1343"/>
              <p:cNvSpPr>
                <a:spLocks noChangeArrowheads="1"/>
              </p:cNvSpPr>
              <p:nvPr/>
            </p:nvSpPr>
            <p:spPr bwMode="auto">
              <a:xfrm>
                <a:off x="4718" y="1561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3" name="Rectangle 1344"/>
              <p:cNvSpPr>
                <a:spLocks noChangeArrowheads="1"/>
              </p:cNvSpPr>
              <p:nvPr/>
            </p:nvSpPr>
            <p:spPr bwMode="auto">
              <a:xfrm>
                <a:off x="4779" y="1561"/>
                <a:ext cx="30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4" name="Rectangle 1345"/>
              <p:cNvSpPr>
                <a:spLocks noChangeArrowheads="1"/>
              </p:cNvSpPr>
              <p:nvPr/>
            </p:nvSpPr>
            <p:spPr bwMode="auto">
              <a:xfrm>
                <a:off x="4839" y="1561"/>
                <a:ext cx="182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5" name="Rectangle 1346"/>
              <p:cNvSpPr>
                <a:spLocks noChangeArrowheads="1"/>
              </p:cNvSpPr>
              <p:nvPr/>
            </p:nvSpPr>
            <p:spPr bwMode="auto">
              <a:xfrm>
                <a:off x="4900" y="1561"/>
                <a:ext cx="59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6" name="Rectangle 1347"/>
              <p:cNvSpPr>
                <a:spLocks noChangeArrowheads="1"/>
              </p:cNvSpPr>
              <p:nvPr/>
            </p:nvSpPr>
            <p:spPr bwMode="auto">
              <a:xfrm>
                <a:off x="4571" y="1562"/>
                <a:ext cx="77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7" name="Rectangle 1348"/>
              <p:cNvSpPr>
                <a:spLocks noChangeArrowheads="1"/>
              </p:cNvSpPr>
              <p:nvPr/>
            </p:nvSpPr>
            <p:spPr bwMode="auto">
              <a:xfrm>
                <a:off x="4571" y="1562"/>
                <a:ext cx="74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8" name="Rectangle 1349"/>
              <p:cNvSpPr>
                <a:spLocks noChangeArrowheads="1"/>
              </p:cNvSpPr>
              <p:nvPr/>
            </p:nvSpPr>
            <p:spPr bwMode="auto">
              <a:xfrm>
                <a:off x="4600" y="1562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29" name="Rectangle 1350"/>
              <p:cNvSpPr>
                <a:spLocks noChangeArrowheads="1"/>
              </p:cNvSpPr>
              <p:nvPr/>
            </p:nvSpPr>
            <p:spPr bwMode="auto">
              <a:xfrm>
                <a:off x="4658" y="1562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0" name="Rectangle 1351"/>
              <p:cNvSpPr>
                <a:spLocks noChangeArrowheads="1"/>
              </p:cNvSpPr>
              <p:nvPr/>
            </p:nvSpPr>
            <p:spPr bwMode="auto">
              <a:xfrm>
                <a:off x="4718" y="1562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1" name="Rectangle 1352"/>
              <p:cNvSpPr>
                <a:spLocks noChangeArrowheads="1"/>
              </p:cNvSpPr>
              <p:nvPr/>
            </p:nvSpPr>
            <p:spPr bwMode="auto">
              <a:xfrm>
                <a:off x="4779" y="1562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2" name="Rectangle 1353"/>
              <p:cNvSpPr>
                <a:spLocks noChangeArrowheads="1"/>
              </p:cNvSpPr>
              <p:nvPr/>
            </p:nvSpPr>
            <p:spPr bwMode="auto">
              <a:xfrm>
                <a:off x="4840" y="1562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3" name="Rectangle 1354"/>
              <p:cNvSpPr>
                <a:spLocks noChangeArrowheads="1"/>
              </p:cNvSpPr>
              <p:nvPr/>
            </p:nvSpPr>
            <p:spPr bwMode="auto">
              <a:xfrm>
                <a:off x="4902" y="1562"/>
                <a:ext cx="55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4" name="Rectangle 1355"/>
              <p:cNvSpPr>
                <a:spLocks noChangeArrowheads="1"/>
              </p:cNvSpPr>
              <p:nvPr/>
            </p:nvSpPr>
            <p:spPr bwMode="auto">
              <a:xfrm>
                <a:off x="4570" y="1564"/>
                <a:ext cx="76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5" name="Rectangle 1356"/>
              <p:cNvSpPr>
                <a:spLocks noChangeArrowheads="1"/>
              </p:cNvSpPr>
              <p:nvPr/>
            </p:nvSpPr>
            <p:spPr bwMode="auto">
              <a:xfrm>
                <a:off x="4570" y="1564"/>
                <a:ext cx="75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6" name="Rectangle 1357"/>
              <p:cNvSpPr>
                <a:spLocks noChangeArrowheads="1"/>
              </p:cNvSpPr>
              <p:nvPr/>
            </p:nvSpPr>
            <p:spPr bwMode="auto">
              <a:xfrm>
                <a:off x="4600" y="1564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7" name="Rectangle 1358"/>
              <p:cNvSpPr>
                <a:spLocks noChangeArrowheads="1"/>
              </p:cNvSpPr>
              <p:nvPr/>
            </p:nvSpPr>
            <p:spPr bwMode="auto">
              <a:xfrm>
                <a:off x="4658" y="1564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8" name="Rectangle 1359"/>
              <p:cNvSpPr>
                <a:spLocks noChangeArrowheads="1"/>
              </p:cNvSpPr>
              <p:nvPr/>
            </p:nvSpPr>
            <p:spPr bwMode="auto">
              <a:xfrm>
                <a:off x="4718" y="1564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39" name="Rectangle 1360"/>
              <p:cNvSpPr>
                <a:spLocks noChangeArrowheads="1"/>
              </p:cNvSpPr>
              <p:nvPr/>
            </p:nvSpPr>
            <p:spPr bwMode="auto">
              <a:xfrm>
                <a:off x="4779" y="1564"/>
                <a:ext cx="30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0" name="Rectangle 1361"/>
              <p:cNvSpPr>
                <a:spLocks noChangeArrowheads="1"/>
              </p:cNvSpPr>
              <p:nvPr/>
            </p:nvSpPr>
            <p:spPr bwMode="auto">
              <a:xfrm>
                <a:off x="4840" y="1564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1" name="Rectangle 1362"/>
              <p:cNvSpPr>
                <a:spLocks noChangeArrowheads="1"/>
              </p:cNvSpPr>
              <p:nvPr/>
            </p:nvSpPr>
            <p:spPr bwMode="auto">
              <a:xfrm>
                <a:off x="4902" y="1564"/>
                <a:ext cx="55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2" name="Rectangle 1363"/>
              <p:cNvSpPr>
                <a:spLocks noChangeArrowheads="1"/>
              </p:cNvSpPr>
              <p:nvPr/>
            </p:nvSpPr>
            <p:spPr bwMode="auto">
              <a:xfrm>
                <a:off x="4568" y="1566"/>
                <a:ext cx="77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3" name="Rectangle 1364"/>
              <p:cNvSpPr>
                <a:spLocks noChangeArrowheads="1"/>
              </p:cNvSpPr>
              <p:nvPr/>
            </p:nvSpPr>
            <p:spPr bwMode="auto">
              <a:xfrm>
                <a:off x="4568" y="1566"/>
                <a:ext cx="75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4" name="Rectangle 1365"/>
              <p:cNvSpPr>
                <a:spLocks noChangeArrowheads="1"/>
              </p:cNvSpPr>
              <p:nvPr/>
            </p:nvSpPr>
            <p:spPr bwMode="auto">
              <a:xfrm>
                <a:off x="4600" y="1566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5" name="Rectangle 1366"/>
              <p:cNvSpPr>
                <a:spLocks noChangeArrowheads="1"/>
              </p:cNvSpPr>
              <p:nvPr/>
            </p:nvSpPr>
            <p:spPr bwMode="auto">
              <a:xfrm>
                <a:off x="4658" y="1566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6" name="Rectangle 1367"/>
              <p:cNvSpPr>
                <a:spLocks noChangeArrowheads="1"/>
              </p:cNvSpPr>
              <p:nvPr/>
            </p:nvSpPr>
            <p:spPr bwMode="auto">
              <a:xfrm>
                <a:off x="4718" y="1566"/>
                <a:ext cx="42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7" name="Rectangle 1368"/>
              <p:cNvSpPr>
                <a:spLocks noChangeArrowheads="1"/>
              </p:cNvSpPr>
              <p:nvPr/>
            </p:nvSpPr>
            <p:spPr bwMode="auto">
              <a:xfrm>
                <a:off x="4780" y="1566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8" name="Rectangle 1369"/>
              <p:cNvSpPr>
                <a:spLocks noChangeArrowheads="1"/>
              </p:cNvSpPr>
              <p:nvPr/>
            </p:nvSpPr>
            <p:spPr bwMode="auto">
              <a:xfrm>
                <a:off x="4840" y="1566"/>
                <a:ext cx="17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49" name="Rectangle 1370"/>
              <p:cNvSpPr>
                <a:spLocks noChangeArrowheads="1"/>
              </p:cNvSpPr>
              <p:nvPr/>
            </p:nvSpPr>
            <p:spPr bwMode="auto">
              <a:xfrm>
                <a:off x="4903" y="1566"/>
                <a:ext cx="53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0" name="Rectangle 1371"/>
              <p:cNvSpPr>
                <a:spLocks noChangeArrowheads="1"/>
              </p:cNvSpPr>
              <p:nvPr/>
            </p:nvSpPr>
            <p:spPr bwMode="auto">
              <a:xfrm>
                <a:off x="4567" y="1567"/>
                <a:ext cx="76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1" name="Rectangle 1372"/>
              <p:cNvSpPr>
                <a:spLocks noChangeArrowheads="1"/>
              </p:cNvSpPr>
              <p:nvPr/>
            </p:nvSpPr>
            <p:spPr bwMode="auto">
              <a:xfrm>
                <a:off x="4567" y="1567"/>
                <a:ext cx="75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2" name="Rectangle 1373"/>
              <p:cNvSpPr>
                <a:spLocks noChangeArrowheads="1"/>
              </p:cNvSpPr>
              <p:nvPr/>
            </p:nvSpPr>
            <p:spPr bwMode="auto">
              <a:xfrm>
                <a:off x="4600" y="1567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3" name="Rectangle 1374"/>
              <p:cNvSpPr>
                <a:spLocks noChangeArrowheads="1"/>
              </p:cNvSpPr>
              <p:nvPr/>
            </p:nvSpPr>
            <p:spPr bwMode="auto">
              <a:xfrm>
                <a:off x="4658" y="1567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4" name="Rectangle 1375"/>
              <p:cNvSpPr>
                <a:spLocks noChangeArrowheads="1"/>
              </p:cNvSpPr>
              <p:nvPr/>
            </p:nvSpPr>
            <p:spPr bwMode="auto">
              <a:xfrm>
                <a:off x="4718" y="1567"/>
                <a:ext cx="4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5" name="Rectangle 1376"/>
              <p:cNvSpPr>
                <a:spLocks noChangeArrowheads="1"/>
              </p:cNvSpPr>
              <p:nvPr/>
            </p:nvSpPr>
            <p:spPr bwMode="auto">
              <a:xfrm>
                <a:off x="4780" y="1567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6" name="Rectangle 1377"/>
              <p:cNvSpPr>
                <a:spLocks noChangeArrowheads="1"/>
              </p:cNvSpPr>
              <p:nvPr/>
            </p:nvSpPr>
            <p:spPr bwMode="auto">
              <a:xfrm>
                <a:off x="4840" y="1567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7" name="Rectangle 1378"/>
              <p:cNvSpPr>
                <a:spLocks noChangeArrowheads="1"/>
              </p:cNvSpPr>
              <p:nvPr/>
            </p:nvSpPr>
            <p:spPr bwMode="auto">
              <a:xfrm>
                <a:off x="4903" y="1567"/>
                <a:ext cx="53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8" name="Rectangle 1379"/>
              <p:cNvSpPr>
                <a:spLocks noChangeArrowheads="1"/>
              </p:cNvSpPr>
              <p:nvPr/>
            </p:nvSpPr>
            <p:spPr bwMode="auto">
              <a:xfrm>
                <a:off x="4567" y="1569"/>
                <a:ext cx="76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59" name="Rectangle 1380"/>
              <p:cNvSpPr>
                <a:spLocks noChangeArrowheads="1"/>
              </p:cNvSpPr>
              <p:nvPr/>
            </p:nvSpPr>
            <p:spPr bwMode="auto">
              <a:xfrm>
                <a:off x="4567" y="1569"/>
                <a:ext cx="75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0" name="Rectangle 1381"/>
              <p:cNvSpPr>
                <a:spLocks noChangeArrowheads="1"/>
              </p:cNvSpPr>
              <p:nvPr/>
            </p:nvSpPr>
            <p:spPr bwMode="auto">
              <a:xfrm>
                <a:off x="4600" y="1569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1" name="Rectangle 1382"/>
              <p:cNvSpPr>
                <a:spLocks noChangeArrowheads="1"/>
              </p:cNvSpPr>
              <p:nvPr/>
            </p:nvSpPr>
            <p:spPr bwMode="auto">
              <a:xfrm>
                <a:off x="4658" y="1569"/>
                <a:ext cx="54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2" name="Rectangle 1383"/>
              <p:cNvSpPr>
                <a:spLocks noChangeArrowheads="1"/>
              </p:cNvSpPr>
              <p:nvPr/>
            </p:nvSpPr>
            <p:spPr bwMode="auto">
              <a:xfrm>
                <a:off x="4720" y="1569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3" name="Rectangle 1384"/>
              <p:cNvSpPr>
                <a:spLocks noChangeArrowheads="1"/>
              </p:cNvSpPr>
              <p:nvPr/>
            </p:nvSpPr>
            <p:spPr bwMode="auto">
              <a:xfrm>
                <a:off x="4780" y="1569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4" name="Rectangle 1385"/>
              <p:cNvSpPr>
                <a:spLocks noChangeArrowheads="1"/>
              </p:cNvSpPr>
              <p:nvPr/>
            </p:nvSpPr>
            <p:spPr bwMode="auto">
              <a:xfrm>
                <a:off x="4840" y="1569"/>
                <a:ext cx="17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5" name="Rectangle 1386"/>
              <p:cNvSpPr>
                <a:spLocks noChangeArrowheads="1"/>
              </p:cNvSpPr>
              <p:nvPr/>
            </p:nvSpPr>
            <p:spPr bwMode="auto">
              <a:xfrm>
                <a:off x="4905" y="1569"/>
                <a:ext cx="49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6" name="Rectangle 1387"/>
              <p:cNvSpPr>
                <a:spLocks noChangeArrowheads="1"/>
              </p:cNvSpPr>
              <p:nvPr/>
            </p:nvSpPr>
            <p:spPr bwMode="auto">
              <a:xfrm>
                <a:off x="4565" y="1570"/>
                <a:ext cx="7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7" name="Rectangle 1388"/>
              <p:cNvSpPr>
                <a:spLocks noChangeArrowheads="1"/>
              </p:cNvSpPr>
              <p:nvPr/>
            </p:nvSpPr>
            <p:spPr bwMode="auto">
              <a:xfrm>
                <a:off x="4565" y="1570"/>
                <a:ext cx="75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8" name="Rectangle 1389"/>
              <p:cNvSpPr>
                <a:spLocks noChangeArrowheads="1"/>
              </p:cNvSpPr>
              <p:nvPr/>
            </p:nvSpPr>
            <p:spPr bwMode="auto">
              <a:xfrm>
                <a:off x="4600" y="1570"/>
                <a:ext cx="6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69" name="Rectangle 1390"/>
              <p:cNvSpPr>
                <a:spLocks noChangeArrowheads="1"/>
              </p:cNvSpPr>
              <p:nvPr/>
            </p:nvSpPr>
            <p:spPr bwMode="auto">
              <a:xfrm>
                <a:off x="4658" y="1570"/>
                <a:ext cx="5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0" name="Rectangle 1391"/>
              <p:cNvSpPr>
                <a:spLocks noChangeArrowheads="1"/>
              </p:cNvSpPr>
              <p:nvPr/>
            </p:nvSpPr>
            <p:spPr bwMode="auto">
              <a:xfrm>
                <a:off x="4720" y="1570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1" name="Rectangle 1392"/>
              <p:cNvSpPr>
                <a:spLocks noChangeArrowheads="1"/>
              </p:cNvSpPr>
              <p:nvPr/>
            </p:nvSpPr>
            <p:spPr bwMode="auto">
              <a:xfrm>
                <a:off x="4780" y="1570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2" name="Rectangle 1393"/>
              <p:cNvSpPr>
                <a:spLocks noChangeArrowheads="1"/>
              </p:cNvSpPr>
              <p:nvPr/>
            </p:nvSpPr>
            <p:spPr bwMode="auto">
              <a:xfrm>
                <a:off x="4840" y="1570"/>
                <a:ext cx="17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3" name="Rectangle 1394"/>
              <p:cNvSpPr>
                <a:spLocks noChangeArrowheads="1"/>
              </p:cNvSpPr>
              <p:nvPr/>
            </p:nvSpPr>
            <p:spPr bwMode="auto">
              <a:xfrm>
                <a:off x="4906" y="1570"/>
                <a:ext cx="47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4" name="Rectangle 1395"/>
              <p:cNvSpPr>
                <a:spLocks noChangeArrowheads="1"/>
              </p:cNvSpPr>
              <p:nvPr/>
            </p:nvSpPr>
            <p:spPr bwMode="auto">
              <a:xfrm>
                <a:off x="4564" y="1572"/>
                <a:ext cx="76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5" name="Rectangle 1396"/>
              <p:cNvSpPr>
                <a:spLocks noChangeArrowheads="1"/>
              </p:cNvSpPr>
              <p:nvPr/>
            </p:nvSpPr>
            <p:spPr bwMode="auto">
              <a:xfrm>
                <a:off x="4564" y="1572"/>
                <a:ext cx="75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6" name="Rectangle 1397"/>
              <p:cNvSpPr>
                <a:spLocks noChangeArrowheads="1"/>
              </p:cNvSpPr>
              <p:nvPr/>
            </p:nvSpPr>
            <p:spPr bwMode="auto">
              <a:xfrm>
                <a:off x="4600" y="1572"/>
                <a:ext cx="66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7" name="Rectangle 1398"/>
              <p:cNvSpPr>
                <a:spLocks noChangeArrowheads="1"/>
              </p:cNvSpPr>
              <p:nvPr/>
            </p:nvSpPr>
            <p:spPr bwMode="auto">
              <a:xfrm>
                <a:off x="4660" y="1572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8" name="Rectangle 1399"/>
              <p:cNvSpPr>
                <a:spLocks noChangeArrowheads="1"/>
              </p:cNvSpPr>
              <p:nvPr/>
            </p:nvSpPr>
            <p:spPr bwMode="auto">
              <a:xfrm>
                <a:off x="4720" y="1572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79" name="Rectangle 1400"/>
              <p:cNvSpPr>
                <a:spLocks noChangeArrowheads="1"/>
              </p:cNvSpPr>
              <p:nvPr/>
            </p:nvSpPr>
            <p:spPr bwMode="auto">
              <a:xfrm>
                <a:off x="4780" y="1572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0" name="Rectangle 1401"/>
              <p:cNvSpPr>
                <a:spLocks noChangeArrowheads="1"/>
              </p:cNvSpPr>
              <p:nvPr/>
            </p:nvSpPr>
            <p:spPr bwMode="auto">
              <a:xfrm>
                <a:off x="4842" y="1572"/>
                <a:ext cx="17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1" name="Rectangle 1402"/>
              <p:cNvSpPr>
                <a:spLocks noChangeArrowheads="1"/>
              </p:cNvSpPr>
              <p:nvPr/>
            </p:nvSpPr>
            <p:spPr bwMode="auto">
              <a:xfrm>
                <a:off x="4908" y="1572"/>
                <a:ext cx="43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2" name="Rectangle 1403"/>
              <p:cNvSpPr>
                <a:spLocks noChangeArrowheads="1"/>
              </p:cNvSpPr>
              <p:nvPr/>
            </p:nvSpPr>
            <p:spPr bwMode="auto">
              <a:xfrm>
                <a:off x="4562" y="1573"/>
                <a:ext cx="7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3" name="Rectangle 1404"/>
              <p:cNvSpPr>
                <a:spLocks noChangeArrowheads="1"/>
              </p:cNvSpPr>
              <p:nvPr/>
            </p:nvSpPr>
            <p:spPr bwMode="auto">
              <a:xfrm>
                <a:off x="4562" y="1573"/>
                <a:ext cx="75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4" name="Rectangle 1405"/>
              <p:cNvSpPr>
                <a:spLocks noChangeArrowheads="1"/>
              </p:cNvSpPr>
              <p:nvPr/>
            </p:nvSpPr>
            <p:spPr bwMode="auto">
              <a:xfrm>
                <a:off x="4601" y="1573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5" name="Rectangle 1406"/>
              <p:cNvSpPr>
                <a:spLocks noChangeArrowheads="1"/>
              </p:cNvSpPr>
              <p:nvPr/>
            </p:nvSpPr>
            <p:spPr bwMode="auto">
              <a:xfrm>
                <a:off x="4660" y="1573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6" name="Rectangle 1407"/>
              <p:cNvSpPr>
                <a:spLocks noChangeArrowheads="1"/>
              </p:cNvSpPr>
              <p:nvPr/>
            </p:nvSpPr>
            <p:spPr bwMode="auto">
              <a:xfrm>
                <a:off x="4720" y="1573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7" name="Rectangle 1408"/>
              <p:cNvSpPr>
                <a:spLocks noChangeArrowheads="1"/>
              </p:cNvSpPr>
              <p:nvPr/>
            </p:nvSpPr>
            <p:spPr bwMode="auto">
              <a:xfrm>
                <a:off x="4780" y="1573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8" name="Rectangle 1409"/>
              <p:cNvSpPr>
                <a:spLocks noChangeArrowheads="1"/>
              </p:cNvSpPr>
              <p:nvPr/>
            </p:nvSpPr>
            <p:spPr bwMode="auto">
              <a:xfrm>
                <a:off x="4842" y="1573"/>
                <a:ext cx="17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89" name="Rectangle 1410"/>
              <p:cNvSpPr>
                <a:spLocks noChangeArrowheads="1"/>
              </p:cNvSpPr>
              <p:nvPr/>
            </p:nvSpPr>
            <p:spPr bwMode="auto">
              <a:xfrm>
                <a:off x="4908" y="1573"/>
                <a:ext cx="43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790" name="Rectangle 1411"/>
              <p:cNvSpPr>
                <a:spLocks noChangeArrowheads="1"/>
              </p:cNvSpPr>
              <p:nvPr/>
            </p:nvSpPr>
            <p:spPr bwMode="auto">
              <a:xfrm>
                <a:off x="4562" y="1575"/>
                <a:ext cx="76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49" name="Group 1412"/>
            <p:cNvGrpSpPr>
              <a:grpSpLocks/>
            </p:cNvGrpSpPr>
            <p:nvPr/>
          </p:nvGrpSpPr>
          <p:grpSpPr bwMode="auto">
            <a:xfrm>
              <a:off x="4529" y="1575"/>
              <a:ext cx="798" cy="47"/>
              <a:chOff x="4529" y="1575"/>
              <a:chExt cx="798" cy="47"/>
            </a:xfrm>
          </p:grpSpPr>
          <p:sp>
            <p:nvSpPr>
              <p:cNvPr id="39391" name="Rectangle 1413"/>
              <p:cNvSpPr>
                <a:spLocks noChangeArrowheads="1"/>
              </p:cNvSpPr>
              <p:nvPr/>
            </p:nvSpPr>
            <p:spPr bwMode="auto">
              <a:xfrm>
                <a:off x="4562" y="1575"/>
                <a:ext cx="75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2" name="Rectangle 1414"/>
              <p:cNvSpPr>
                <a:spLocks noChangeArrowheads="1"/>
              </p:cNvSpPr>
              <p:nvPr/>
            </p:nvSpPr>
            <p:spPr bwMode="auto">
              <a:xfrm>
                <a:off x="4601" y="1575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3" name="Rectangle 1415"/>
              <p:cNvSpPr>
                <a:spLocks noChangeArrowheads="1"/>
              </p:cNvSpPr>
              <p:nvPr/>
            </p:nvSpPr>
            <p:spPr bwMode="auto">
              <a:xfrm>
                <a:off x="4660" y="1575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4" name="Rectangle 1416"/>
              <p:cNvSpPr>
                <a:spLocks noChangeArrowheads="1"/>
              </p:cNvSpPr>
              <p:nvPr/>
            </p:nvSpPr>
            <p:spPr bwMode="auto">
              <a:xfrm>
                <a:off x="4720" y="1575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5" name="Rectangle 1417"/>
              <p:cNvSpPr>
                <a:spLocks noChangeArrowheads="1"/>
              </p:cNvSpPr>
              <p:nvPr/>
            </p:nvSpPr>
            <p:spPr bwMode="auto">
              <a:xfrm>
                <a:off x="4780" y="1575"/>
                <a:ext cx="29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6" name="Rectangle 1418"/>
              <p:cNvSpPr>
                <a:spLocks noChangeArrowheads="1"/>
              </p:cNvSpPr>
              <p:nvPr/>
            </p:nvSpPr>
            <p:spPr bwMode="auto">
              <a:xfrm>
                <a:off x="4842" y="1575"/>
                <a:ext cx="17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7" name="Rectangle 1419"/>
              <p:cNvSpPr>
                <a:spLocks noChangeArrowheads="1"/>
              </p:cNvSpPr>
              <p:nvPr/>
            </p:nvSpPr>
            <p:spPr bwMode="auto">
              <a:xfrm>
                <a:off x="4909" y="1575"/>
                <a:ext cx="4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8" name="Rectangle 1420"/>
              <p:cNvSpPr>
                <a:spLocks noChangeArrowheads="1"/>
              </p:cNvSpPr>
              <p:nvPr/>
            </p:nvSpPr>
            <p:spPr bwMode="auto">
              <a:xfrm>
                <a:off x="4561" y="1577"/>
                <a:ext cx="76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9" name="Rectangle 1421"/>
              <p:cNvSpPr>
                <a:spLocks noChangeArrowheads="1"/>
              </p:cNvSpPr>
              <p:nvPr/>
            </p:nvSpPr>
            <p:spPr bwMode="auto">
              <a:xfrm>
                <a:off x="4561" y="1577"/>
                <a:ext cx="75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0" name="Rectangle 1422"/>
              <p:cNvSpPr>
                <a:spLocks noChangeArrowheads="1"/>
              </p:cNvSpPr>
              <p:nvPr/>
            </p:nvSpPr>
            <p:spPr bwMode="auto">
              <a:xfrm>
                <a:off x="4601" y="1577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1" name="Rectangle 1423"/>
              <p:cNvSpPr>
                <a:spLocks noChangeArrowheads="1"/>
              </p:cNvSpPr>
              <p:nvPr/>
            </p:nvSpPr>
            <p:spPr bwMode="auto">
              <a:xfrm>
                <a:off x="4660" y="1577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2" name="Rectangle 1424"/>
              <p:cNvSpPr>
                <a:spLocks noChangeArrowheads="1"/>
              </p:cNvSpPr>
              <p:nvPr/>
            </p:nvSpPr>
            <p:spPr bwMode="auto">
              <a:xfrm>
                <a:off x="4720" y="1577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3" name="Rectangle 1425"/>
              <p:cNvSpPr>
                <a:spLocks noChangeArrowheads="1"/>
              </p:cNvSpPr>
              <p:nvPr/>
            </p:nvSpPr>
            <p:spPr bwMode="auto">
              <a:xfrm>
                <a:off x="4780" y="1577"/>
                <a:ext cx="29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4" name="Rectangle 1426"/>
              <p:cNvSpPr>
                <a:spLocks noChangeArrowheads="1"/>
              </p:cNvSpPr>
              <p:nvPr/>
            </p:nvSpPr>
            <p:spPr bwMode="auto">
              <a:xfrm>
                <a:off x="4842" y="1577"/>
                <a:ext cx="176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5" name="Rectangle 1427"/>
              <p:cNvSpPr>
                <a:spLocks noChangeArrowheads="1"/>
              </p:cNvSpPr>
              <p:nvPr/>
            </p:nvSpPr>
            <p:spPr bwMode="auto">
              <a:xfrm>
                <a:off x="4912" y="1577"/>
                <a:ext cx="35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6" name="Rectangle 1428"/>
              <p:cNvSpPr>
                <a:spLocks noChangeArrowheads="1"/>
              </p:cNvSpPr>
              <p:nvPr/>
            </p:nvSpPr>
            <p:spPr bwMode="auto">
              <a:xfrm>
                <a:off x="4559" y="1578"/>
                <a:ext cx="76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7" name="Rectangle 1429"/>
              <p:cNvSpPr>
                <a:spLocks noChangeArrowheads="1"/>
              </p:cNvSpPr>
              <p:nvPr/>
            </p:nvSpPr>
            <p:spPr bwMode="auto">
              <a:xfrm>
                <a:off x="4559" y="1578"/>
                <a:ext cx="75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8" name="Rectangle 1430"/>
              <p:cNvSpPr>
                <a:spLocks noChangeArrowheads="1"/>
              </p:cNvSpPr>
              <p:nvPr/>
            </p:nvSpPr>
            <p:spPr bwMode="auto">
              <a:xfrm>
                <a:off x="4601" y="1578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09" name="Rectangle 1431"/>
              <p:cNvSpPr>
                <a:spLocks noChangeArrowheads="1"/>
              </p:cNvSpPr>
              <p:nvPr/>
            </p:nvSpPr>
            <p:spPr bwMode="auto">
              <a:xfrm>
                <a:off x="4660" y="1578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0" name="Rectangle 1432"/>
              <p:cNvSpPr>
                <a:spLocks noChangeArrowheads="1"/>
              </p:cNvSpPr>
              <p:nvPr/>
            </p:nvSpPr>
            <p:spPr bwMode="auto">
              <a:xfrm>
                <a:off x="4720" y="1578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1" name="Rectangle 1433"/>
              <p:cNvSpPr>
                <a:spLocks noChangeArrowheads="1"/>
              </p:cNvSpPr>
              <p:nvPr/>
            </p:nvSpPr>
            <p:spPr bwMode="auto">
              <a:xfrm>
                <a:off x="4782" y="1578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2" name="Rectangle 1434"/>
              <p:cNvSpPr>
                <a:spLocks noChangeArrowheads="1"/>
              </p:cNvSpPr>
              <p:nvPr/>
            </p:nvSpPr>
            <p:spPr bwMode="auto">
              <a:xfrm>
                <a:off x="4843" y="1578"/>
                <a:ext cx="17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3" name="Rectangle 1435"/>
              <p:cNvSpPr>
                <a:spLocks noChangeArrowheads="1"/>
              </p:cNvSpPr>
              <p:nvPr/>
            </p:nvSpPr>
            <p:spPr bwMode="auto">
              <a:xfrm>
                <a:off x="4914" y="1578"/>
                <a:ext cx="31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4" name="Rectangle 1436"/>
              <p:cNvSpPr>
                <a:spLocks noChangeArrowheads="1"/>
              </p:cNvSpPr>
              <p:nvPr/>
            </p:nvSpPr>
            <p:spPr bwMode="auto">
              <a:xfrm>
                <a:off x="4558" y="1580"/>
                <a:ext cx="76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5" name="Rectangle 1437"/>
              <p:cNvSpPr>
                <a:spLocks noChangeArrowheads="1"/>
              </p:cNvSpPr>
              <p:nvPr/>
            </p:nvSpPr>
            <p:spPr bwMode="auto">
              <a:xfrm>
                <a:off x="4558" y="1580"/>
                <a:ext cx="76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6" name="Rectangle 1438"/>
              <p:cNvSpPr>
                <a:spLocks noChangeArrowheads="1"/>
              </p:cNvSpPr>
              <p:nvPr/>
            </p:nvSpPr>
            <p:spPr bwMode="auto">
              <a:xfrm>
                <a:off x="4601" y="1580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7" name="Rectangle 1439"/>
              <p:cNvSpPr>
                <a:spLocks noChangeArrowheads="1"/>
              </p:cNvSpPr>
              <p:nvPr/>
            </p:nvSpPr>
            <p:spPr bwMode="auto">
              <a:xfrm>
                <a:off x="4660" y="1580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8" name="Rectangle 1440"/>
              <p:cNvSpPr>
                <a:spLocks noChangeArrowheads="1"/>
              </p:cNvSpPr>
              <p:nvPr/>
            </p:nvSpPr>
            <p:spPr bwMode="auto">
              <a:xfrm>
                <a:off x="4720" y="1580"/>
                <a:ext cx="4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19" name="Rectangle 1441"/>
              <p:cNvSpPr>
                <a:spLocks noChangeArrowheads="1"/>
              </p:cNvSpPr>
              <p:nvPr/>
            </p:nvSpPr>
            <p:spPr bwMode="auto">
              <a:xfrm>
                <a:off x="4782" y="1580"/>
                <a:ext cx="29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0" name="Rectangle 1442"/>
              <p:cNvSpPr>
                <a:spLocks noChangeArrowheads="1"/>
              </p:cNvSpPr>
              <p:nvPr/>
            </p:nvSpPr>
            <p:spPr bwMode="auto">
              <a:xfrm>
                <a:off x="4843" y="1580"/>
                <a:ext cx="17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1" name="Rectangle 1443"/>
              <p:cNvSpPr>
                <a:spLocks noChangeArrowheads="1"/>
              </p:cNvSpPr>
              <p:nvPr/>
            </p:nvSpPr>
            <p:spPr bwMode="auto">
              <a:xfrm>
                <a:off x="4917" y="1580"/>
                <a:ext cx="25" cy="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2" name="Rectangle 1444"/>
              <p:cNvSpPr>
                <a:spLocks noChangeArrowheads="1"/>
              </p:cNvSpPr>
              <p:nvPr/>
            </p:nvSpPr>
            <p:spPr bwMode="auto">
              <a:xfrm>
                <a:off x="4558" y="1581"/>
                <a:ext cx="76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3" name="Rectangle 1445"/>
              <p:cNvSpPr>
                <a:spLocks noChangeArrowheads="1"/>
              </p:cNvSpPr>
              <p:nvPr/>
            </p:nvSpPr>
            <p:spPr bwMode="auto">
              <a:xfrm>
                <a:off x="4558" y="1581"/>
                <a:ext cx="76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4" name="Rectangle 1446"/>
              <p:cNvSpPr>
                <a:spLocks noChangeArrowheads="1"/>
              </p:cNvSpPr>
              <p:nvPr/>
            </p:nvSpPr>
            <p:spPr bwMode="auto">
              <a:xfrm>
                <a:off x="4601" y="1581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5" name="Rectangle 1447"/>
              <p:cNvSpPr>
                <a:spLocks noChangeArrowheads="1"/>
              </p:cNvSpPr>
              <p:nvPr/>
            </p:nvSpPr>
            <p:spPr bwMode="auto">
              <a:xfrm>
                <a:off x="4660" y="1581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6" name="Rectangle 1448"/>
              <p:cNvSpPr>
                <a:spLocks noChangeArrowheads="1"/>
              </p:cNvSpPr>
              <p:nvPr/>
            </p:nvSpPr>
            <p:spPr bwMode="auto">
              <a:xfrm>
                <a:off x="4720" y="1581"/>
                <a:ext cx="41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7" name="Rectangle 1449"/>
              <p:cNvSpPr>
                <a:spLocks noChangeArrowheads="1"/>
              </p:cNvSpPr>
              <p:nvPr/>
            </p:nvSpPr>
            <p:spPr bwMode="auto">
              <a:xfrm>
                <a:off x="4782" y="1581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8" name="Rectangle 1450"/>
              <p:cNvSpPr>
                <a:spLocks noChangeArrowheads="1"/>
              </p:cNvSpPr>
              <p:nvPr/>
            </p:nvSpPr>
            <p:spPr bwMode="auto">
              <a:xfrm>
                <a:off x="4843" y="1581"/>
                <a:ext cx="17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29" name="Rectangle 1451"/>
              <p:cNvSpPr>
                <a:spLocks noChangeArrowheads="1"/>
              </p:cNvSpPr>
              <p:nvPr/>
            </p:nvSpPr>
            <p:spPr bwMode="auto">
              <a:xfrm>
                <a:off x="4923" y="1581"/>
                <a:ext cx="13" cy="2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0" name="Rectangle 1452"/>
              <p:cNvSpPr>
                <a:spLocks noChangeArrowheads="1"/>
              </p:cNvSpPr>
              <p:nvPr/>
            </p:nvSpPr>
            <p:spPr bwMode="auto">
              <a:xfrm>
                <a:off x="4556" y="1583"/>
                <a:ext cx="76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1" name="Rectangle 1453"/>
              <p:cNvSpPr>
                <a:spLocks noChangeArrowheads="1"/>
              </p:cNvSpPr>
              <p:nvPr/>
            </p:nvSpPr>
            <p:spPr bwMode="auto">
              <a:xfrm>
                <a:off x="4556" y="1583"/>
                <a:ext cx="7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2" name="Rectangle 1454"/>
              <p:cNvSpPr>
                <a:spLocks noChangeArrowheads="1"/>
              </p:cNvSpPr>
              <p:nvPr/>
            </p:nvSpPr>
            <p:spPr bwMode="auto">
              <a:xfrm>
                <a:off x="4601" y="1583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3" name="Rectangle 1455"/>
              <p:cNvSpPr>
                <a:spLocks noChangeArrowheads="1"/>
              </p:cNvSpPr>
              <p:nvPr/>
            </p:nvSpPr>
            <p:spPr bwMode="auto">
              <a:xfrm>
                <a:off x="4660" y="1583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4" name="Rectangle 1456"/>
              <p:cNvSpPr>
                <a:spLocks noChangeArrowheads="1"/>
              </p:cNvSpPr>
              <p:nvPr/>
            </p:nvSpPr>
            <p:spPr bwMode="auto">
              <a:xfrm>
                <a:off x="4721" y="1583"/>
                <a:ext cx="41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5" name="Rectangle 1457"/>
              <p:cNvSpPr>
                <a:spLocks noChangeArrowheads="1"/>
              </p:cNvSpPr>
              <p:nvPr/>
            </p:nvSpPr>
            <p:spPr bwMode="auto">
              <a:xfrm>
                <a:off x="4782" y="1583"/>
                <a:ext cx="29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6" name="Rectangle 1458"/>
              <p:cNvSpPr>
                <a:spLocks noChangeArrowheads="1"/>
              </p:cNvSpPr>
              <p:nvPr/>
            </p:nvSpPr>
            <p:spPr bwMode="auto">
              <a:xfrm>
                <a:off x="4845" y="1583"/>
                <a:ext cx="170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7" name="Rectangle 1459"/>
              <p:cNvSpPr>
                <a:spLocks noChangeArrowheads="1"/>
              </p:cNvSpPr>
              <p:nvPr/>
            </p:nvSpPr>
            <p:spPr bwMode="auto">
              <a:xfrm>
                <a:off x="4555" y="1584"/>
                <a:ext cx="76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8" name="Rectangle 1460"/>
              <p:cNvSpPr>
                <a:spLocks noChangeArrowheads="1"/>
              </p:cNvSpPr>
              <p:nvPr/>
            </p:nvSpPr>
            <p:spPr bwMode="auto">
              <a:xfrm>
                <a:off x="4555" y="1584"/>
                <a:ext cx="76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39" name="Rectangle 1461"/>
              <p:cNvSpPr>
                <a:spLocks noChangeArrowheads="1"/>
              </p:cNvSpPr>
              <p:nvPr/>
            </p:nvSpPr>
            <p:spPr bwMode="auto">
              <a:xfrm>
                <a:off x="4601" y="1584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0" name="Rectangle 1462"/>
              <p:cNvSpPr>
                <a:spLocks noChangeArrowheads="1"/>
              </p:cNvSpPr>
              <p:nvPr/>
            </p:nvSpPr>
            <p:spPr bwMode="auto">
              <a:xfrm>
                <a:off x="4660" y="1584"/>
                <a:ext cx="54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1" name="Rectangle 1463"/>
              <p:cNvSpPr>
                <a:spLocks noChangeArrowheads="1"/>
              </p:cNvSpPr>
              <p:nvPr/>
            </p:nvSpPr>
            <p:spPr bwMode="auto">
              <a:xfrm>
                <a:off x="4721" y="1584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2" name="Rectangle 1464"/>
              <p:cNvSpPr>
                <a:spLocks noChangeArrowheads="1"/>
              </p:cNvSpPr>
              <p:nvPr/>
            </p:nvSpPr>
            <p:spPr bwMode="auto">
              <a:xfrm>
                <a:off x="4782" y="1584"/>
                <a:ext cx="29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3" name="Rectangle 1465"/>
              <p:cNvSpPr>
                <a:spLocks noChangeArrowheads="1"/>
              </p:cNvSpPr>
              <p:nvPr/>
            </p:nvSpPr>
            <p:spPr bwMode="auto">
              <a:xfrm>
                <a:off x="4845" y="1584"/>
                <a:ext cx="170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4" name="Rectangle 1466"/>
              <p:cNvSpPr>
                <a:spLocks noChangeArrowheads="1"/>
              </p:cNvSpPr>
              <p:nvPr/>
            </p:nvSpPr>
            <p:spPr bwMode="auto">
              <a:xfrm>
                <a:off x="4553" y="1586"/>
                <a:ext cx="76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5" name="Rectangle 1467"/>
              <p:cNvSpPr>
                <a:spLocks noChangeArrowheads="1"/>
              </p:cNvSpPr>
              <p:nvPr/>
            </p:nvSpPr>
            <p:spPr bwMode="auto">
              <a:xfrm>
                <a:off x="4553" y="1586"/>
                <a:ext cx="76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6" name="Rectangle 1468"/>
              <p:cNvSpPr>
                <a:spLocks noChangeArrowheads="1"/>
              </p:cNvSpPr>
              <p:nvPr/>
            </p:nvSpPr>
            <p:spPr bwMode="auto">
              <a:xfrm>
                <a:off x="4601" y="1586"/>
                <a:ext cx="65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7" name="Rectangle 1469"/>
              <p:cNvSpPr>
                <a:spLocks noChangeArrowheads="1"/>
              </p:cNvSpPr>
              <p:nvPr/>
            </p:nvSpPr>
            <p:spPr bwMode="auto">
              <a:xfrm>
                <a:off x="4660" y="1586"/>
                <a:ext cx="54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8" name="Rectangle 1470"/>
              <p:cNvSpPr>
                <a:spLocks noChangeArrowheads="1"/>
              </p:cNvSpPr>
              <p:nvPr/>
            </p:nvSpPr>
            <p:spPr bwMode="auto">
              <a:xfrm>
                <a:off x="4721" y="1586"/>
                <a:ext cx="41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49" name="Rectangle 1471"/>
              <p:cNvSpPr>
                <a:spLocks noChangeArrowheads="1"/>
              </p:cNvSpPr>
              <p:nvPr/>
            </p:nvSpPr>
            <p:spPr bwMode="auto">
              <a:xfrm>
                <a:off x="4783" y="1586"/>
                <a:ext cx="29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0" name="Rectangle 1472"/>
              <p:cNvSpPr>
                <a:spLocks noChangeArrowheads="1"/>
              </p:cNvSpPr>
              <p:nvPr/>
            </p:nvSpPr>
            <p:spPr bwMode="auto">
              <a:xfrm>
                <a:off x="4846" y="1586"/>
                <a:ext cx="167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1" name="Rectangle 1473"/>
              <p:cNvSpPr>
                <a:spLocks noChangeArrowheads="1"/>
              </p:cNvSpPr>
              <p:nvPr/>
            </p:nvSpPr>
            <p:spPr bwMode="auto">
              <a:xfrm>
                <a:off x="4553" y="1587"/>
                <a:ext cx="76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2" name="Rectangle 1474"/>
              <p:cNvSpPr>
                <a:spLocks noChangeArrowheads="1"/>
              </p:cNvSpPr>
              <p:nvPr/>
            </p:nvSpPr>
            <p:spPr bwMode="auto">
              <a:xfrm>
                <a:off x="4601" y="1587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3" name="Rectangle 1475"/>
              <p:cNvSpPr>
                <a:spLocks noChangeArrowheads="1"/>
              </p:cNvSpPr>
              <p:nvPr/>
            </p:nvSpPr>
            <p:spPr bwMode="auto">
              <a:xfrm>
                <a:off x="4661" y="1587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4" name="Rectangle 1476"/>
              <p:cNvSpPr>
                <a:spLocks noChangeArrowheads="1"/>
              </p:cNvSpPr>
              <p:nvPr/>
            </p:nvSpPr>
            <p:spPr bwMode="auto">
              <a:xfrm>
                <a:off x="4721" y="1587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5" name="Rectangle 1477"/>
              <p:cNvSpPr>
                <a:spLocks noChangeArrowheads="1"/>
              </p:cNvSpPr>
              <p:nvPr/>
            </p:nvSpPr>
            <p:spPr bwMode="auto">
              <a:xfrm>
                <a:off x="4783" y="1587"/>
                <a:ext cx="29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6" name="Rectangle 1478"/>
              <p:cNvSpPr>
                <a:spLocks noChangeArrowheads="1"/>
              </p:cNvSpPr>
              <p:nvPr/>
            </p:nvSpPr>
            <p:spPr bwMode="auto">
              <a:xfrm>
                <a:off x="4846" y="1587"/>
                <a:ext cx="16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7" name="Rectangle 1479"/>
              <p:cNvSpPr>
                <a:spLocks noChangeArrowheads="1"/>
              </p:cNvSpPr>
              <p:nvPr/>
            </p:nvSpPr>
            <p:spPr bwMode="auto">
              <a:xfrm>
                <a:off x="4552" y="1589"/>
                <a:ext cx="76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8" name="Rectangle 1480"/>
              <p:cNvSpPr>
                <a:spLocks noChangeArrowheads="1"/>
              </p:cNvSpPr>
              <p:nvPr/>
            </p:nvSpPr>
            <p:spPr bwMode="auto">
              <a:xfrm>
                <a:off x="4601" y="1589"/>
                <a:ext cx="65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59" name="Rectangle 1481"/>
              <p:cNvSpPr>
                <a:spLocks noChangeArrowheads="1"/>
              </p:cNvSpPr>
              <p:nvPr/>
            </p:nvSpPr>
            <p:spPr bwMode="auto">
              <a:xfrm>
                <a:off x="4661" y="1589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0" name="Rectangle 1482"/>
              <p:cNvSpPr>
                <a:spLocks noChangeArrowheads="1"/>
              </p:cNvSpPr>
              <p:nvPr/>
            </p:nvSpPr>
            <p:spPr bwMode="auto">
              <a:xfrm>
                <a:off x="4721" y="1589"/>
                <a:ext cx="4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1" name="Rectangle 1483"/>
              <p:cNvSpPr>
                <a:spLocks noChangeArrowheads="1"/>
              </p:cNvSpPr>
              <p:nvPr/>
            </p:nvSpPr>
            <p:spPr bwMode="auto">
              <a:xfrm>
                <a:off x="4783" y="1589"/>
                <a:ext cx="29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2" name="Rectangle 1484"/>
              <p:cNvSpPr>
                <a:spLocks noChangeArrowheads="1"/>
              </p:cNvSpPr>
              <p:nvPr/>
            </p:nvSpPr>
            <p:spPr bwMode="auto">
              <a:xfrm>
                <a:off x="4846" y="1589"/>
                <a:ext cx="16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3" name="Rectangle 1485"/>
              <p:cNvSpPr>
                <a:spLocks noChangeArrowheads="1"/>
              </p:cNvSpPr>
              <p:nvPr/>
            </p:nvSpPr>
            <p:spPr bwMode="auto">
              <a:xfrm>
                <a:off x="4550" y="1591"/>
                <a:ext cx="76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4" name="Rectangle 1486"/>
              <p:cNvSpPr>
                <a:spLocks noChangeArrowheads="1"/>
              </p:cNvSpPr>
              <p:nvPr/>
            </p:nvSpPr>
            <p:spPr bwMode="auto">
              <a:xfrm>
                <a:off x="4603" y="1591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5" name="Rectangle 1487"/>
              <p:cNvSpPr>
                <a:spLocks noChangeArrowheads="1"/>
              </p:cNvSpPr>
              <p:nvPr/>
            </p:nvSpPr>
            <p:spPr bwMode="auto">
              <a:xfrm>
                <a:off x="4661" y="1591"/>
                <a:ext cx="5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6" name="Rectangle 1488"/>
              <p:cNvSpPr>
                <a:spLocks noChangeArrowheads="1"/>
              </p:cNvSpPr>
              <p:nvPr/>
            </p:nvSpPr>
            <p:spPr bwMode="auto">
              <a:xfrm>
                <a:off x="4721" y="1591"/>
                <a:ext cx="41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7" name="Rectangle 1489"/>
              <p:cNvSpPr>
                <a:spLocks noChangeArrowheads="1"/>
              </p:cNvSpPr>
              <p:nvPr/>
            </p:nvSpPr>
            <p:spPr bwMode="auto">
              <a:xfrm>
                <a:off x="4783" y="1591"/>
                <a:ext cx="29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8" name="Rectangle 1490"/>
              <p:cNvSpPr>
                <a:spLocks noChangeArrowheads="1"/>
              </p:cNvSpPr>
              <p:nvPr/>
            </p:nvSpPr>
            <p:spPr bwMode="auto">
              <a:xfrm>
                <a:off x="4848" y="1591"/>
                <a:ext cx="164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69" name="Rectangle 1491"/>
              <p:cNvSpPr>
                <a:spLocks noChangeArrowheads="1"/>
              </p:cNvSpPr>
              <p:nvPr/>
            </p:nvSpPr>
            <p:spPr bwMode="auto">
              <a:xfrm>
                <a:off x="4549" y="1592"/>
                <a:ext cx="76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0" name="Rectangle 1492"/>
              <p:cNvSpPr>
                <a:spLocks noChangeArrowheads="1"/>
              </p:cNvSpPr>
              <p:nvPr/>
            </p:nvSpPr>
            <p:spPr bwMode="auto">
              <a:xfrm>
                <a:off x="4603" y="1592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1" name="Rectangle 1493"/>
              <p:cNvSpPr>
                <a:spLocks noChangeArrowheads="1"/>
              </p:cNvSpPr>
              <p:nvPr/>
            </p:nvSpPr>
            <p:spPr bwMode="auto">
              <a:xfrm>
                <a:off x="4661" y="1592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2" name="Rectangle 1494"/>
              <p:cNvSpPr>
                <a:spLocks noChangeArrowheads="1"/>
              </p:cNvSpPr>
              <p:nvPr/>
            </p:nvSpPr>
            <p:spPr bwMode="auto">
              <a:xfrm>
                <a:off x="4723" y="1592"/>
                <a:ext cx="41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3" name="Rectangle 1495"/>
              <p:cNvSpPr>
                <a:spLocks noChangeArrowheads="1"/>
              </p:cNvSpPr>
              <p:nvPr/>
            </p:nvSpPr>
            <p:spPr bwMode="auto">
              <a:xfrm>
                <a:off x="4785" y="1592"/>
                <a:ext cx="29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4" name="Rectangle 1496"/>
              <p:cNvSpPr>
                <a:spLocks noChangeArrowheads="1"/>
              </p:cNvSpPr>
              <p:nvPr/>
            </p:nvSpPr>
            <p:spPr bwMode="auto">
              <a:xfrm>
                <a:off x="4848" y="1592"/>
                <a:ext cx="16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5" name="Rectangle 1497"/>
              <p:cNvSpPr>
                <a:spLocks noChangeArrowheads="1"/>
              </p:cNvSpPr>
              <p:nvPr/>
            </p:nvSpPr>
            <p:spPr bwMode="auto">
              <a:xfrm>
                <a:off x="4549" y="1594"/>
                <a:ext cx="7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6" name="Rectangle 1498"/>
              <p:cNvSpPr>
                <a:spLocks noChangeArrowheads="1"/>
              </p:cNvSpPr>
              <p:nvPr/>
            </p:nvSpPr>
            <p:spPr bwMode="auto">
              <a:xfrm>
                <a:off x="4603" y="1594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7" name="Rectangle 1499"/>
              <p:cNvSpPr>
                <a:spLocks noChangeArrowheads="1"/>
              </p:cNvSpPr>
              <p:nvPr/>
            </p:nvSpPr>
            <p:spPr bwMode="auto">
              <a:xfrm>
                <a:off x="4661" y="1594"/>
                <a:ext cx="5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8" name="Rectangle 1500"/>
              <p:cNvSpPr>
                <a:spLocks noChangeArrowheads="1"/>
              </p:cNvSpPr>
              <p:nvPr/>
            </p:nvSpPr>
            <p:spPr bwMode="auto">
              <a:xfrm>
                <a:off x="4723" y="1594"/>
                <a:ext cx="41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79" name="Rectangle 1501"/>
              <p:cNvSpPr>
                <a:spLocks noChangeArrowheads="1"/>
              </p:cNvSpPr>
              <p:nvPr/>
            </p:nvSpPr>
            <p:spPr bwMode="auto">
              <a:xfrm>
                <a:off x="4785" y="1594"/>
                <a:ext cx="29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0" name="Rectangle 1502"/>
              <p:cNvSpPr>
                <a:spLocks noChangeArrowheads="1"/>
              </p:cNvSpPr>
              <p:nvPr/>
            </p:nvSpPr>
            <p:spPr bwMode="auto">
              <a:xfrm>
                <a:off x="4849" y="1594"/>
                <a:ext cx="16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1" name="Rectangle 1503"/>
              <p:cNvSpPr>
                <a:spLocks noChangeArrowheads="1"/>
              </p:cNvSpPr>
              <p:nvPr/>
            </p:nvSpPr>
            <p:spPr bwMode="auto">
              <a:xfrm>
                <a:off x="4547" y="1595"/>
                <a:ext cx="76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2" name="Rectangle 1504"/>
              <p:cNvSpPr>
                <a:spLocks noChangeArrowheads="1"/>
              </p:cNvSpPr>
              <p:nvPr/>
            </p:nvSpPr>
            <p:spPr bwMode="auto">
              <a:xfrm>
                <a:off x="4603" y="1595"/>
                <a:ext cx="65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3" name="Rectangle 1505"/>
              <p:cNvSpPr>
                <a:spLocks noChangeArrowheads="1"/>
              </p:cNvSpPr>
              <p:nvPr/>
            </p:nvSpPr>
            <p:spPr bwMode="auto">
              <a:xfrm>
                <a:off x="4661" y="1595"/>
                <a:ext cx="5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4" name="Rectangle 1506"/>
              <p:cNvSpPr>
                <a:spLocks noChangeArrowheads="1"/>
              </p:cNvSpPr>
              <p:nvPr/>
            </p:nvSpPr>
            <p:spPr bwMode="auto">
              <a:xfrm>
                <a:off x="4723" y="1595"/>
                <a:ext cx="41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5" name="Rectangle 1507"/>
              <p:cNvSpPr>
                <a:spLocks noChangeArrowheads="1"/>
              </p:cNvSpPr>
              <p:nvPr/>
            </p:nvSpPr>
            <p:spPr bwMode="auto">
              <a:xfrm>
                <a:off x="4785" y="1595"/>
                <a:ext cx="29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6" name="Rectangle 1508"/>
              <p:cNvSpPr>
                <a:spLocks noChangeArrowheads="1"/>
              </p:cNvSpPr>
              <p:nvPr/>
            </p:nvSpPr>
            <p:spPr bwMode="auto">
              <a:xfrm>
                <a:off x="4849" y="1595"/>
                <a:ext cx="16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7" name="Rectangle 1509"/>
              <p:cNvSpPr>
                <a:spLocks noChangeArrowheads="1"/>
              </p:cNvSpPr>
              <p:nvPr/>
            </p:nvSpPr>
            <p:spPr bwMode="auto">
              <a:xfrm>
                <a:off x="4546" y="1597"/>
                <a:ext cx="7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8" name="Rectangle 1510"/>
              <p:cNvSpPr>
                <a:spLocks noChangeArrowheads="1"/>
              </p:cNvSpPr>
              <p:nvPr/>
            </p:nvSpPr>
            <p:spPr bwMode="auto">
              <a:xfrm>
                <a:off x="4603" y="1597"/>
                <a:ext cx="65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89" name="Rectangle 1511"/>
              <p:cNvSpPr>
                <a:spLocks noChangeArrowheads="1"/>
              </p:cNvSpPr>
              <p:nvPr/>
            </p:nvSpPr>
            <p:spPr bwMode="auto">
              <a:xfrm>
                <a:off x="4663" y="1597"/>
                <a:ext cx="53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0" name="Rectangle 1512"/>
              <p:cNvSpPr>
                <a:spLocks noChangeArrowheads="1"/>
              </p:cNvSpPr>
              <p:nvPr/>
            </p:nvSpPr>
            <p:spPr bwMode="auto">
              <a:xfrm>
                <a:off x="4723" y="1597"/>
                <a:ext cx="41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1" name="Rectangle 1513"/>
              <p:cNvSpPr>
                <a:spLocks noChangeArrowheads="1"/>
              </p:cNvSpPr>
              <p:nvPr/>
            </p:nvSpPr>
            <p:spPr bwMode="auto">
              <a:xfrm>
                <a:off x="4786" y="1597"/>
                <a:ext cx="28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2" name="Rectangle 1514"/>
              <p:cNvSpPr>
                <a:spLocks noChangeArrowheads="1"/>
              </p:cNvSpPr>
              <p:nvPr/>
            </p:nvSpPr>
            <p:spPr bwMode="auto">
              <a:xfrm>
                <a:off x="4851" y="1597"/>
                <a:ext cx="158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3" name="Rectangle 1515"/>
              <p:cNvSpPr>
                <a:spLocks noChangeArrowheads="1"/>
              </p:cNvSpPr>
              <p:nvPr/>
            </p:nvSpPr>
            <p:spPr bwMode="auto">
              <a:xfrm>
                <a:off x="4544" y="1598"/>
                <a:ext cx="762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4" name="Rectangle 1516"/>
              <p:cNvSpPr>
                <a:spLocks noChangeArrowheads="1"/>
              </p:cNvSpPr>
              <p:nvPr/>
            </p:nvSpPr>
            <p:spPr bwMode="auto">
              <a:xfrm>
                <a:off x="4603" y="1598"/>
                <a:ext cx="654" cy="3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5" name="Rectangle 1517"/>
              <p:cNvSpPr>
                <a:spLocks noChangeArrowheads="1"/>
              </p:cNvSpPr>
              <p:nvPr/>
            </p:nvSpPr>
            <p:spPr bwMode="auto">
              <a:xfrm>
                <a:off x="4663" y="1598"/>
                <a:ext cx="534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6" name="Rectangle 1518"/>
              <p:cNvSpPr>
                <a:spLocks noChangeArrowheads="1"/>
              </p:cNvSpPr>
              <p:nvPr/>
            </p:nvSpPr>
            <p:spPr bwMode="auto">
              <a:xfrm>
                <a:off x="4723" y="1598"/>
                <a:ext cx="41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7" name="Rectangle 1519"/>
              <p:cNvSpPr>
                <a:spLocks noChangeArrowheads="1"/>
              </p:cNvSpPr>
              <p:nvPr/>
            </p:nvSpPr>
            <p:spPr bwMode="auto">
              <a:xfrm>
                <a:off x="4724" y="1600"/>
                <a:ext cx="41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8" name="Rectangle 1520"/>
              <p:cNvSpPr>
                <a:spLocks noChangeArrowheads="1"/>
              </p:cNvSpPr>
              <p:nvPr/>
            </p:nvSpPr>
            <p:spPr bwMode="auto">
              <a:xfrm>
                <a:off x="4786" y="1598"/>
                <a:ext cx="287" cy="3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499" name="Rectangle 1521"/>
              <p:cNvSpPr>
                <a:spLocks noChangeArrowheads="1"/>
              </p:cNvSpPr>
              <p:nvPr/>
            </p:nvSpPr>
            <p:spPr bwMode="auto">
              <a:xfrm>
                <a:off x="4852" y="1598"/>
                <a:ext cx="155" cy="3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0" name="Rectangle 1522"/>
              <p:cNvSpPr>
                <a:spLocks noChangeArrowheads="1"/>
              </p:cNvSpPr>
              <p:nvPr/>
            </p:nvSpPr>
            <p:spPr bwMode="auto">
              <a:xfrm>
                <a:off x="4543" y="1601"/>
                <a:ext cx="76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1" name="Rectangle 1523"/>
              <p:cNvSpPr>
                <a:spLocks noChangeArrowheads="1"/>
              </p:cNvSpPr>
              <p:nvPr/>
            </p:nvSpPr>
            <p:spPr bwMode="auto">
              <a:xfrm>
                <a:off x="4543" y="1601"/>
                <a:ext cx="76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2" name="Rectangle 1524"/>
              <p:cNvSpPr>
                <a:spLocks noChangeArrowheads="1"/>
              </p:cNvSpPr>
              <p:nvPr/>
            </p:nvSpPr>
            <p:spPr bwMode="auto">
              <a:xfrm>
                <a:off x="4604" y="1601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3" name="Rectangle 1525"/>
              <p:cNvSpPr>
                <a:spLocks noChangeArrowheads="1"/>
              </p:cNvSpPr>
              <p:nvPr/>
            </p:nvSpPr>
            <p:spPr bwMode="auto">
              <a:xfrm>
                <a:off x="4663" y="1601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4" name="Rectangle 1526"/>
              <p:cNvSpPr>
                <a:spLocks noChangeArrowheads="1"/>
              </p:cNvSpPr>
              <p:nvPr/>
            </p:nvSpPr>
            <p:spPr bwMode="auto">
              <a:xfrm>
                <a:off x="4724" y="1601"/>
                <a:ext cx="4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5" name="Rectangle 1527"/>
              <p:cNvSpPr>
                <a:spLocks noChangeArrowheads="1"/>
              </p:cNvSpPr>
              <p:nvPr/>
            </p:nvSpPr>
            <p:spPr bwMode="auto">
              <a:xfrm>
                <a:off x="4788" y="1601"/>
                <a:ext cx="28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6" name="Rectangle 1528"/>
              <p:cNvSpPr>
                <a:spLocks noChangeArrowheads="1"/>
              </p:cNvSpPr>
              <p:nvPr/>
            </p:nvSpPr>
            <p:spPr bwMode="auto">
              <a:xfrm>
                <a:off x="4854" y="1601"/>
                <a:ext cx="15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7" name="Rectangle 1529"/>
              <p:cNvSpPr>
                <a:spLocks noChangeArrowheads="1"/>
              </p:cNvSpPr>
              <p:nvPr/>
            </p:nvSpPr>
            <p:spPr bwMode="auto">
              <a:xfrm>
                <a:off x="4541" y="1603"/>
                <a:ext cx="76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8" name="Rectangle 1530"/>
              <p:cNvSpPr>
                <a:spLocks noChangeArrowheads="1"/>
              </p:cNvSpPr>
              <p:nvPr/>
            </p:nvSpPr>
            <p:spPr bwMode="auto">
              <a:xfrm>
                <a:off x="4543" y="1603"/>
                <a:ext cx="76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09" name="Rectangle 1531"/>
              <p:cNvSpPr>
                <a:spLocks noChangeArrowheads="1"/>
              </p:cNvSpPr>
              <p:nvPr/>
            </p:nvSpPr>
            <p:spPr bwMode="auto">
              <a:xfrm>
                <a:off x="4604" y="1603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0" name="Rectangle 1532"/>
              <p:cNvSpPr>
                <a:spLocks noChangeArrowheads="1"/>
              </p:cNvSpPr>
              <p:nvPr/>
            </p:nvSpPr>
            <p:spPr bwMode="auto">
              <a:xfrm>
                <a:off x="4663" y="1603"/>
                <a:ext cx="53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1" name="Rectangle 1533"/>
              <p:cNvSpPr>
                <a:spLocks noChangeArrowheads="1"/>
              </p:cNvSpPr>
              <p:nvPr/>
            </p:nvSpPr>
            <p:spPr bwMode="auto">
              <a:xfrm>
                <a:off x="4724" y="1603"/>
                <a:ext cx="4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2" name="Rectangle 1534"/>
              <p:cNvSpPr>
                <a:spLocks noChangeArrowheads="1"/>
              </p:cNvSpPr>
              <p:nvPr/>
            </p:nvSpPr>
            <p:spPr bwMode="auto">
              <a:xfrm>
                <a:off x="4788" y="1603"/>
                <a:ext cx="28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3" name="Rectangle 1535"/>
              <p:cNvSpPr>
                <a:spLocks noChangeArrowheads="1"/>
              </p:cNvSpPr>
              <p:nvPr/>
            </p:nvSpPr>
            <p:spPr bwMode="auto">
              <a:xfrm>
                <a:off x="4855" y="1603"/>
                <a:ext cx="149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4" name="Rectangle 1536"/>
              <p:cNvSpPr>
                <a:spLocks noChangeArrowheads="1"/>
              </p:cNvSpPr>
              <p:nvPr/>
            </p:nvSpPr>
            <p:spPr bwMode="auto">
              <a:xfrm>
                <a:off x="4540" y="1605"/>
                <a:ext cx="76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5" name="Rectangle 1537"/>
              <p:cNvSpPr>
                <a:spLocks noChangeArrowheads="1"/>
              </p:cNvSpPr>
              <p:nvPr/>
            </p:nvSpPr>
            <p:spPr bwMode="auto">
              <a:xfrm>
                <a:off x="4543" y="1605"/>
                <a:ext cx="75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6" name="Rectangle 1538"/>
              <p:cNvSpPr>
                <a:spLocks noChangeArrowheads="1"/>
              </p:cNvSpPr>
              <p:nvPr/>
            </p:nvSpPr>
            <p:spPr bwMode="auto">
              <a:xfrm>
                <a:off x="4604" y="1605"/>
                <a:ext cx="6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7" name="Rectangle 1539"/>
              <p:cNvSpPr>
                <a:spLocks noChangeArrowheads="1"/>
              </p:cNvSpPr>
              <p:nvPr/>
            </p:nvSpPr>
            <p:spPr bwMode="auto">
              <a:xfrm>
                <a:off x="4663" y="1605"/>
                <a:ext cx="53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8" name="Rectangle 1540"/>
              <p:cNvSpPr>
                <a:spLocks noChangeArrowheads="1"/>
              </p:cNvSpPr>
              <p:nvPr/>
            </p:nvSpPr>
            <p:spPr bwMode="auto">
              <a:xfrm>
                <a:off x="4724" y="1605"/>
                <a:ext cx="41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19" name="Rectangle 1541"/>
              <p:cNvSpPr>
                <a:spLocks noChangeArrowheads="1"/>
              </p:cNvSpPr>
              <p:nvPr/>
            </p:nvSpPr>
            <p:spPr bwMode="auto">
              <a:xfrm>
                <a:off x="4788" y="1605"/>
                <a:ext cx="28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0" name="Rectangle 1542"/>
              <p:cNvSpPr>
                <a:spLocks noChangeArrowheads="1"/>
              </p:cNvSpPr>
              <p:nvPr/>
            </p:nvSpPr>
            <p:spPr bwMode="auto">
              <a:xfrm>
                <a:off x="4855" y="1605"/>
                <a:ext cx="14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1" name="Rectangle 1543"/>
              <p:cNvSpPr>
                <a:spLocks noChangeArrowheads="1"/>
              </p:cNvSpPr>
              <p:nvPr/>
            </p:nvSpPr>
            <p:spPr bwMode="auto">
              <a:xfrm>
                <a:off x="4540" y="1606"/>
                <a:ext cx="7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2" name="Rectangle 1544"/>
              <p:cNvSpPr>
                <a:spLocks noChangeArrowheads="1"/>
              </p:cNvSpPr>
              <p:nvPr/>
            </p:nvSpPr>
            <p:spPr bwMode="auto">
              <a:xfrm>
                <a:off x="4544" y="1606"/>
                <a:ext cx="75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3" name="Rectangle 1545"/>
              <p:cNvSpPr>
                <a:spLocks noChangeArrowheads="1"/>
              </p:cNvSpPr>
              <p:nvPr/>
            </p:nvSpPr>
            <p:spPr bwMode="auto">
              <a:xfrm>
                <a:off x="4604" y="1606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4" name="Rectangle 1546"/>
              <p:cNvSpPr>
                <a:spLocks noChangeArrowheads="1"/>
              </p:cNvSpPr>
              <p:nvPr/>
            </p:nvSpPr>
            <p:spPr bwMode="auto">
              <a:xfrm>
                <a:off x="4664" y="1606"/>
                <a:ext cx="5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5" name="Rectangle 1547"/>
              <p:cNvSpPr>
                <a:spLocks noChangeArrowheads="1"/>
              </p:cNvSpPr>
              <p:nvPr/>
            </p:nvSpPr>
            <p:spPr bwMode="auto">
              <a:xfrm>
                <a:off x="4726" y="1606"/>
                <a:ext cx="40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6" name="Rectangle 1548"/>
              <p:cNvSpPr>
                <a:spLocks noChangeArrowheads="1"/>
              </p:cNvSpPr>
              <p:nvPr/>
            </p:nvSpPr>
            <p:spPr bwMode="auto">
              <a:xfrm>
                <a:off x="4789" y="1606"/>
                <a:ext cx="28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7" name="Rectangle 1549"/>
              <p:cNvSpPr>
                <a:spLocks noChangeArrowheads="1"/>
              </p:cNvSpPr>
              <p:nvPr/>
            </p:nvSpPr>
            <p:spPr bwMode="auto">
              <a:xfrm>
                <a:off x="4857" y="1606"/>
                <a:ext cx="14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8" name="Rectangle 1550"/>
              <p:cNvSpPr>
                <a:spLocks noChangeArrowheads="1"/>
              </p:cNvSpPr>
              <p:nvPr/>
            </p:nvSpPr>
            <p:spPr bwMode="auto">
              <a:xfrm>
                <a:off x="4538" y="1608"/>
                <a:ext cx="76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29" name="Rectangle 1551"/>
              <p:cNvSpPr>
                <a:spLocks noChangeArrowheads="1"/>
              </p:cNvSpPr>
              <p:nvPr/>
            </p:nvSpPr>
            <p:spPr bwMode="auto">
              <a:xfrm>
                <a:off x="4544" y="1608"/>
                <a:ext cx="75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0" name="Rectangle 1552"/>
              <p:cNvSpPr>
                <a:spLocks noChangeArrowheads="1"/>
              </p:cNvSpPr>
              <p:nvPr/>
            </p:nvSpPr>
            <p:spPr bwMode="auto">
              <a:xfrm>
                <a:off x="4604" y="1608"/>
                <a:ext cx="6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1" name="Rectangle 1553"/>
              <p:cNvSpPr>
                <a:spLocks noChangeArrowheads="1"/>
              </p:cNvSpPr>
              <p:nvPr/>
            </p:nvSpPr>
            <p:spPr bwMode="auto">
              <a:xfrm>
                <a:off x="4664" y="1608"/>
                <a:ext cx="53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2" name="Rectangle 1554"/>
              <p:cNvSpPr>
                <a:spLocks noChangeArrowheads="1"/>
              </p:cNvSpPr>
              <p:nvPr/>
            </p:nvSpPr>
            <p:spPr bwMode="auto">
              <a:xfrm>
                <a:off x="4726" y="1608"/>
                <a:ext cx="40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3" name="Rectangle 1555"/>
              <p:cNvSpPr>
                <a:spLocks noChangeArrowheads="1"/>
              </p:cNvSpPr>
              <p:nvPr/>
            </p:nvSpPr>
            <p:spPr bwMode="auto">
              <a:xfrm>
                <a:off x="4789" y="1608"/>
                <a:ext cx="28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4" name="Rectangle 1556"/>
              <p:cNvSpPr>
                <a:spLocks noChangeArrowheads="1"/>
              </p:cNvSpPr>
              <p:nvPr/>
            </p:nvSpPr>
            <p:spPr bwMode="auto">
              <a:xfrm>
                <a:off x="4858" y="1608"/>
                <a:ext cx="14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5" name="Rectangle 1557"/>
              <p:cNvSpPr>
                <a:spLocks noChangeArrowheads="1"/>
              </p:cNvSpPr>
              <p:nvPr/>
            </p:nvSpPr>
            <p:spPr bwMode="auto">
              <a:xfrm>
                <a:off x="4537" y="1609"/>
                <a:ext cx="7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6" name="Rectangle 1558"/>
              <p:cNvSpPr>
                <a:spLocks noChangeArrowheads="1"/>
              </p:cNvSpPr>
              <p:nvPr/>
            </p:nvSpPr>
            <p:spPr bwMode="auto">
              <a:xfrm>
                <a:off x="4544" y="1609"/>
                <a:ext cx="75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7" name="Rectangle 1559"/>
              <p:cNvSpPr>
                <a:spLocks noChangeArrowheads="1"/>
              </p:cNvSpPr>
              <p:nvPr/>
            </p:nvSpPr>
            <p:spPr bwMode="auto">
              <a:xfrm>
                <a:off x="4604" y="1609"/>
                <a:ext cx="65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8" name="Rectangle 1560"/>
              <p:cNvSpPr>
                <a:spLocks noChangeArrowheads="1"/>
              </p:cNvSpPr>
              <p:nvPr/>
            </p:nvSpPr>
            <p:spPr bwMode="auto">
              <a:xfrm>
                <a:off x="4664" y="1609"/>
                <a:ext cx="5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39" name="Rectangle 1561"/>
              <p:cNvSpPr>
                <a:spLocks noChangeArrowheads="1"/>
              </p:cNvSpPr>
              <p:nvPr/>
            </p:nvSpPr>
            <p:spPr bwMode="auto">
              <a:xfrm>
                <a:off x="4726" y="1609"/>
                <a:ext cx="40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0" name="Rectangle 1562"/>
              <p:cNvSpPr>
                <a:spLocks noChangeArrowheads="1"/>
              </p:cNvSpPr>
              <p:nvPr/>
            </p:nvSpPr>
            <p:spPr bwMode="auto">
              <a:xfrm>
                <a:off x="4791" y="1609"/>
                <a:ext cx="27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1" name="Rectangle 1563"/>
              <p:cNvSpPr>
                <a:spLocks noChangeArrowheads="1"/>
              </p:cNvSpPr>
              <p:nvPr/>
            </p:nvSpPr>
            <p:spPr bwMode="auto">
              <a:xfrm>
                <a:off x="4860" y="1609"/>
                <a:ext cx="140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2" name="Rectangle 1564"/>
              <p:cNvSpPr>
                <a:spLocks noChangeArrowheads="1"/>
              </p:cNvSpPr>
              <p:nvPr/>
            </p:nvSpPr>
            <p:spPr bwMode="auto">
              <a:xfrm>
                <a:off x="4535" y="1611"/>
                <a:ext cx="76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3" name="Rectangle 1565"/>
              <p:cNvSpPr>
                <a:spLocks noChangeArrowheads="1"/>
              </p:cNvSpPr>
              <p:nvPr/>
            </p:nvSpPr>
            <p:spPr bwMode="auto">
              <a:xfrm>
                <a:off x="4544" y="1611"/>
                <a:ext cx="75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4" name="Rectangle 1566"/>
              <p:cNvSpPr>
                <a:spLocks noChangeArrowheads="1"/>
              </p:cNvSpPr>
              <p:nvPr/>
            </p:nvSpPr>
            <p:spPr bwMode="auto">
              <a:xfrm>
                <a:off x="4606" y="1611"/>
                <a:ext cx="6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5" name="Rectangle 1567"/>
              <p:cNvSpPr>
                <a:spLocks noChangeArrowheads="1"/>
              </p:cNvSpPr>
              <p:nvPr/>
            </p:nvSpPr>
            <p:spPr bwMode="auto">
              <a:xfrm>
                <a:off x="4664" y="1611"/>
                <a:ext cx="53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6" name="Rectangle 1568"/>
              <p:cNvSpPr>
                <a:spLocks noChangeArrowheads="1"/>
              </p:cNvSpPr>
              <p:nvPr/>
            </p:nvSpPr>
            <p:spPr bwMode="auto">
              <a:xfrm>
                <a:off x="4727" y="1611"/>
                <a:ext cx="40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7" name="Rectangle 1569"/>
              <p:cNvSpPr>
                <a:spLocks noChangeArrowheads="1"/>
              </p:cNvSpPr>
              <p:nvPr/>
            </p:nvSpPr>
            <p:spPr bwMode="auto">
              <a:xfrm>
                <a:off x="4791" y="1611"/>
                <a:ext cx="27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8" name="Rectangle 1570"/>
              <p:cNvSpPr>
                <a:spLocks noChangeArrowheads="1"/>
              </p:cNvSpPr>
              <p:nvPr/>
            </p:nvSpPr>
            <p:spPr bwMode="auto">
              <a:xfrm>
                <a:off x="4860" y="1611"/>
                <a:ext cx="140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49" name="Rectangle 1571"/>
              <p:cNvSpPr>
                <a:spLocks noChangeArrowheads="1"/>
              </p:cNvSpPr>
              <p:nvPr/>
            </p:nvSpPr>
            <p:spPr bwMode="auto">
              <a:xfrm>
                <a:off x="4535" y="1612"/>
                <a:ext cx="75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0" name="Rectangle 1572"/>
              <p:cNvSpPr>
                <a:spLocks noChangeArrowheads="1"/>
              </p:cNvSpPr>
              <p:nvPr/>
            </p:nvSpPr>
            <p:spPr bwMode="auto">
              <a:xfrm>
                <a:off x="4544" y="1612"/>
                <a:ext cx="75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1" name="Rectangle 1573"/>
              <p:cNvSpPr>
                <a:spLocks noChangeArrowheads="1"/>
              </p:cNvSpPr>
              <p:nvPr/>
            </p:nvSpPr>
            <p:spPr bwMode="auto">
              <a:xfrm>
                <a:off x="4606" y="1612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2" name="Rectangle 1574"/>
              <p:cNvSpPr>
                <a:spLocks noChangeArrowheads="1"/>
              </p:cNvSpPr>
              <p:nvPr/>
            </p:nvSpPr>
            <p:spPr bwMode="auto">
              <a:xfrm>
                <a:off x="4666" y="1612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3" name="Rectangle 1575"/>
              <p:cNvSpPr>
                <a:spLocks noChangeArrowheads="1"/>
              </p:cNvSpPr>
              <p:nvPr/>
            </p:nvSpPr>
            <p:spPr bwMode="auto">
              <a:xfrm>
                <a:off x="4727" y="1612"/>
                <a:ext cx="40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4" name="Rectangle 1576"/>
              <p:cNvSpPr>
                <a:spLocks noChangeArrowheads="1"/>
              </p:cNvSpPr>
              <p:nvPr/>
            </p:nvSpPr>
            <p:spPr bwMode="auto">
              <a:xfrm>
                <a:off x="4791" y="1612"/>
                <a:ext cx="27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5" name="Rectangle 1577"/>
              <p:cNvSpPr>
                <a:spLocks noChangeArrowheads="1"/>
              </p:cNvSpPr>
              <p:nvPr/>
            </p:nvSpPr>
            <p:spPr bwMode="auto">
              <a:xfrm>
                <a:off x="4861" y="1612"/>
                <a:ext cx="13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6" name="Rectangle 1578"/>
              <p:cNvSpPr>
                <a:spLocks noChangeArrowheads="1"/>
              </p:cNvSpPr>
              <p:nvPr/>
            </p:nvSpPr>
            <p:spPr bwMode="auto">
              <a:xfrm>
                <a:off x="4534" y="1614"/>
                <a:ext cx="75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7" name="Rectangle 1579"/>
              <p:cNvSpPr>
                <a:spLocks noChangeArrowheads="1"/>
              </p:cNvSpPr>
              <p:nvPr/>
            </p:nvSpPr>
            <p:spPr bwMode="auto">
              <a:xfrm>
                <a:off x="4544" y="1614"/>
                <a:ext cx="74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8" name="Rectangle 1580"/>
              <p:cNvSpPr>
                <a:spLocks noChangeArrowheads="1"/>
              </p:cNvSpPr>
              <p:nvPr/>
            </p:nvSpPr>
            <p:spPr bwMode="auto">
              <a:xfrm>
                <a:off x="4606" y="1614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59" name="Rectangle 1581"/>
              <p:cNvSpPr>
                <a:spLocks noChangeArrowheads="1"/>
              </p:cNvSpPr>
              <p:nvPr/>
            </p:nvSpPr>
            <p:spPr bwMode="auto">
              <a:xfrm>
                <a:off x="4666" y="1614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0" name="Rectangle 1582"/>
              <p:cNvSpPr>
                <a:spLocks noChangeArrowheads="1"/>
              </p:cNvSpPr>
              <p:nvPr/>
            </p:nvSpPr>
            <p:spPr bwMode="auto">
              <a:xfrm>
                <a:off x="4727" y="1614"/>
                <a:ext cx="40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1" name="Rectangle 1583"/>
              <p:cNvSpPr>
                <a:spLocks noChangeArrowheads="1"/>
              </p:cNvSpPr>
              <p:nvPr/>
            </p:nvSpPr>
            <p:spPr bwMode="auto">
              <a:xfrm>
                <a:off x="4792" y="1614"/>
                <a:ext cx="27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2" name="Rectangle 1584"/>
              <p:cNvSpPr>
                <a:spLocks noChangeArrowheads="1"/>
              </p:cNvSpPr>
              <p:nvPr/>
            </p:nvSpPr>
            <p:spPr bwMode="auto">
              <a:xfrm>
                <a:off x="4863" y="1614"/>
                <a:ext cx="13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3" name="Rectangle 1585"/>
              <p:cNvSpPr>
                <a:spLocks noChangeArrowheads="1"/>
              </p:cNvSpPr>
              <p:nvPr/>
            </p:nvSpPr>
            <p:spPr bwMode="auto">
              <a:xfrm>
                <a:off x="4532" y="1616"/>
                <a:ext cx="75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4" name="Rectangle 1586"/>
              <p:cNvSpPr>
                <a:spLocks noChangeArrowheads="1"/>
              </p:cNvSpPr>
              <p:nvPr/>
            </p:nvSpPr>
            <p:spPr bwMode="auto">
              <a:xfrm>
                <a:off x="4544" y="1616"/>
                <a:ext cx="74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5" name="Rectangle 1587"/>
              <p:cNvSpPr>
                <a:spLocks noChangeArrowheads="1"/>
              </p:cNvSpPr>
              <p:nvPr/>
            </p:nvSpPr>
            <p:spPr bwMode="auto">
              <a:xfrm>
                <a:off x="4606" y="1616"/>
                <a:ext cx="6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6" name="Rectangle 1588"/>
              <p:cNvSpPr>
                <a:spLocks noChangeArrowheads="1"/>
              </p:cNvSpPr>
              <p:nvPr/>
            </p:nvSpPr>
            <p:spPr bwMode="auto">
              <a:xfrm>
                <a:off x="4666" y="1616"/>
                <a:ext cx="52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7" name="Rectangle 1589"/>
              <p:cNvSpPr>
                <a:spLocks noChangeArrowheads="1"/>
              </p:cNvSpPr>
              <p:nvPr/>
            </p:nvSpPr>
            <p:spPr bwMode="auto">
              <a:xfrm>
                <a:off x="4727" y="1616"/>
                <a:ext cx="40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8" name="Rectangle 1590"/>
              <p:cNvSpPr>
                <a:spLocks noChangeArrowheads="1"/>
              </p:cNvSpPr>
              <p:nvPr/>
            </p:nvSpPr>
            <p:spPr bwMode="auto">
              <a:xfrm>
                <a:off x="4792" y="1616"/>
                <a:ext cx="27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69" name="Rectangle 1591"/>
              <p:cNvSpPr>
                <a:spLocks noChangeArrowheads="1"/>
              </p:cNvSpPr>
              <p:nvPr/>
            </p:nvSpPr>
            <p:spPr bwMode="auto">
              <a:xfrm>
                <a:off x="4864" y="1616"/>
                <a:ext cx="13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0" name="Rectangle 1592"/>
              <p:cNvSpPr>
                <a:spLocks noChangeArrowheads="1"/>
              </p:cNvSpPr>
              <p:nvPr/>
            </p:nvSpPr>
            <p:spPr bwMode="auto">
              <a:xfrm>
                <a:off x="4531" y="1617"/>
                <a:ext cx="75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1" name="Rectangle 1593"/>
              <p:cNvSpPr>
                <a:spLocks noChangeArrowheads="1"/>
              </p:cNvSpPr>
              <p:nvPr/>
            </p:nvSpPr>
            <p:spPr bwMode="auto">
              <a:xfrm>
                <a:off x="4546" y="1617"/>
                <a:ext cx="74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2" name="Rectangle 1594"/>
              <p:cNvSpPr>
                <a:spLocks noChangeArrowheads="1"/>
              </p:cNvSpPr>
              <p:nvPr/>
            </p:nvSpPr>
            <p:spPr bwMode="auto">
              <a:xfrm>
                <a:off x="4606" y="1617"/>
                <a:ext cx="64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3" name="Rectangle 1595"/>
              <p:cNvSpPr>
                <a:spLocks noChangeArrowheads="1"/>
              </p:cNvSpPr>
              <p:nvPr/>
            </p:nvSpPr>
            <p:spPr bwMode="auto">
              <a:xfrm>
                <a:off x="4666" y="1617"/>
                <a:ext cx="52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4" name="Rectangle 1596"/>
              <p:cNvSpPr>
                <a:spLocks noChangeArrowheads="1"/>
              </p:cNvSpPr>
              <p:nvPr/>
            </p:nvSpPr>
            <p:spPr bwMode="auto">
              <a:xfrm>
                <a:off x="4729" y="1617"/>
                <a:ext cx="40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5" name="Rectangle 1597"/>
              <p:cNvSpPr>
                <a:spLocks noChangeArrowheads="1"/>
              </p:cNvSpPr>
              <p:nvPr/>
            </p:nvSpPr>
            <p:spPr bwMode="auto">
              <a:xfrm>
                <a:off x="4794" y="1617"/>
                <a:ext cx="27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6" name="Rectangle 1598"/>
              <p:cNvSpPr>
                <a:spLocks noChangeArrowheads="1"/>
              </p:cNvSpPr>
              <p:nvPr/>
            </p:nvSpPr>
            <p:spPr bwMode="auto">
              <a:xfrm>
                <a:off x="4866" y="1617"/>
                <a:ext cx="128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7" name="Rectangle 1599"/>
              <p:cNvSpPr>
                <a:spLocks noChangeArrowheads="1"/>
              </p:cNvSpPr>
              <p:nvPr/>
            </p:nvSpPr>
            <p:spPr bwMode="auto">
              <a:xfrm>
                <a:off x="4531" y="1619"/>
                <a:ext cx="75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8" name="Rectangle 1600"/>
              <p:cNvSpPr>
                <a:spLocks noChangeArrowheads="1"/>
              </p:cNvSpPr>
              <p:nvPr/>
            </p:nvSpPr>
            <p:spPr bwMode="auto">
              <a:xfrm>
                <a:off x="4546" y="1619"/>
                <a:ext cx="7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79" name="Rectangle 1601"/>
              <p:cNvSpPr>
                <a:spLocks noChangeArrowheads="1"/>
              </p:cNvSpPr>
              <p:nvPr/>
            </p:nvSpPr>
            <p:spPr bwMode="auto">
              <a:xfrm>
                <a:off x="4606" y="1619"/>
                <a:ext cx="64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0" name="Rectangle 1602"/>
              <p:cNvSpPr>
                <a:spLocks noChangeArrowheads="1"/>
              </p:cNvSpPr>
              <p:nvPr/>
            </p:nvSpPr>
            <p:spPr bwMode="auto">
              <a:xfrm>
                <a:off x="4666" y="1619"/>
                <a:ext cx="52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1" name="Rectangle 1603"/>
              <p:cNvSpPr>
                <a:spLocks noChangeArrowheads="1"/>
              </p:cNvSpPr>
              <p:nvPr/>
            </p:nvSpPr>
            <p:spPr bwMode="auto">
              <a:xfrm>
                <a:off x="4729" y="1619"/>
                <a:ext cx="40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2" name="Rectangle 1604"/>
              <p:cNvSpPr>
                <a:spLocks noChangeArrowheads="1"/>
              </p:cNvSpPr>
              <p:nvPr/>
            </p:nvSpPr>
            <p:spPr bwMode="auto">
              <a:xfrm>
                <a:off x="4794" y="1619"/>
                <a:ext cx="27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3" name="Rectangle 1605"/>
              <p:cNvSpPr>
                <a:spLocks noChangeArrowheads="1"/>
              </p:cNvSpPr>
              <p:nvPr/>
            </p:nvSpPr>
            <p:spPr bwMode="auto">
              <a:xfrm>
                <a:off x="4867" y="1619"/>
                <a:ext cx="125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4" name="Rectangle 1606"/>
              <p:cNvSpPr>
                <a:spLocks noChangeArrowheads="1"/>
              </p:cNvSpPr>
              <p:nvPr/>
            </p:nvSpPr>
            <p:spPr bwMode="auto">
              <a:xfrm>
                <a:off x="4529" y="1620"/>
                <a:ext cx="75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5" name="Rectangle 1607"/>
              <p:cNvSpPr>
                <a:spLocks noChangeArrowheads="1"/>
              </p:cNvSpPr>
              <p:nvPr/>
            </p:nvSpPr>
            <p:spPr bwMode="auto">
              <a:xfrm>
                <a:off x="4546" y="1620"/>
                <a:ext cx="7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6" name="Rectangle 1608"/>
              <p:cNvSpPr>
                <a:spLocks noChangeArrowheads="1"/>
              </p:cNvSpPr>
              <p:nvPr/>
            </p:nvSpPr>
            <p:spPr bwMode="auto">
              <a:xfrm>
                <a:off x="4607" y="1620"/>
                <a:ext cx="64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7" name="Rectangle 1609"/>
              <p:cNvSpPr>
                <a:spLocks noChangeArrowheads="1"/>
              </p:cNvSpPr>
              <p:nvPr/>
            </p:nvSpPr>
            <p:spPr bwMode="auto">
              <a:xfrm>
                <a:off x="4667" y="1620"/>
                <a:ext cx="52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8" name="Rectangle 1610"/>
              <p:cNvSpPr>
                <a:spLocks noChangeArrowheads="1"/>
              </p:cNvSpPr>
              <p:nvPr/>
            </p:nvSpPr>
            <p:spPr bwMode="auto">
              <a:xfrm>
                <a:off x="4729" y="1620"/>
                <a:ext cx="40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89" name="Rectangle 1611"/>
              <p:cNvSpPr>
                <a:spLocks noChangeArrowheads="1"/>
              </p:cNvSpPr>
              <p:nvPr/>
            </p:nvSpPr>
            <p:spPr bwMode="auto">
              <a:xfrm>
                <a:off x="4795" y="1620"/>
                <a:ext cx="26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590" name="Rectangle 1612"/>
              <p:cNvSpPr>
                <a:spLocks noChangeArrowheads="1"/>
              </p:cNvSpPr>
              <p:nvPr/>
            </p:nvSpPr>
            <p:spPr bwMode="auto">
              <a:xfrm>
                <a:off x="4869" y="1620"/>
                <a:ext cx="122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0" name="Group 1613"/>
            <p:cNvGrpSpPr>
              <a:grpSpLocks/>
            </p:cNvGrpSpPr>
            <p:nvPr/>
          </p:nvGrpSpPr>
          <p:grpSpPr bwMode="auto">
            <a:xfrm>
              <a:off x="4494" y="1622"/>
              <a:ext cx="791" cy="48"/>
              <a:chOff x="4494" y="1622"/>
              <a:chExt cx="791" cy="48"/>
            </a:xfrm>
          </p:grpSpPr>
          <p:sp>
            <p:nvSpPr>
              <p:cNvPr id="39191" name="Rectangle 1614"/>
              <p:cNvSpPr>
                <a:spLocks noChangeArrowheads="1"/>
              </p:cNvSpPr>
              <p:nvPr/>
            </p:nvSpPr>
            <p:spPr bwMode="auto">
              <a:xfrm>
                <a:off x="4527" y="1622"/>
                <a:ext cx="75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2" name="Rectangle 1615"/>
              <p:cNvSpPr>
                <a:spLocks noChangeArrowheads="1"/>
              </p:cNvSpPr>
              <p:nvPr/>
            </p:nvSpPr>
            <p:spPr bwMode="auto">
              <a:xfrm>
                <a:off x="4546" y="1622"/>
                <a:ext cx="7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3" name="Rectangle 1616"/>
              <p:cNvSpPr>
                <a:spLocks noChangeArrowheads="1"/>
              </p:cNvSpPr>
              <p:nvPr/>
            </p:nvSpPr>
            <p:spPr bwMode="auto">
              <a:xfrm>
                <a:off x="4607" y="1622"/>
                <a:ext cx="64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4" name="Rectangle 1617"/>
              <p:cNvSpPr>
                <a:spLocks noChangeArrowheads="1"/>
              </p:cNvSpPr>
              <p:nvPr/>
            </p:nvSpPr>
            <p:spPr bwMode="auto">
              <a:xfrm>
                <a:off x="4667" y="1622"/>
                <a:ext cx="52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5" name="Rectangle 1618"/>
              <p:cNvSpPr>
                <a:spLocks noChangeArrowheads="1"/>
              </p:cNvSpPr>
              <p:nvPr/>
            </p:nvSpPr>
            <p:spPr bwMode="auto">
              <a:xfrm>
                <a:off x="4730" y="1622"/>
                <a:ext cx="39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6" name="Rectangle 1619"/>
              <p:cNvSpPr>
                <a:spLocks noChangeArrowheads="1"/>
              </p:cNvSpPr>
              <p:nvPr/>
            </p:nvSpPr>
            <p:spPr bwMode="auto">
              <a:xfrm>
                <a:off x="4795" y="1622"/>
                <a:ext cx="26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7" name="Rectangle 1620"/>
              <p:cNvSpPr>
                <a:spLocks noChangeArrowheads="1"/>
              </p:cNvSpPr>
              <p:nvPr/>
            </p:nvSpPr>
            <p:spPr bwMode="auto">
              <a:xfrm>
                <a:off x="4870" y="1622"/>
                <a:ext cx="11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8" name="Rectangle 1621"/>
              <p:cNvSpPr>
                <a:spLocks noChangeArrowheads="1"/>
              </p:cNvSpPr>
              <p:nvPr/>
            </p:nvSpPr>
            <p:spPr bwMode="auto">
              <a:xfrm>
                <a:off x="4526" y="1623"/>
                <a:ext cx="75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9" name="Rectangle 1622"/>
              <p:cNvSpPr>
                <a:spLocks noChangeArrowheads="1"/>
              </p:cNvSpPr>
              <p:nvPr/>
            </p:nvSpPr>
            <p:spPr bwMode="auto">
              <a:xfrm>
                <a:off x="4546" y="1623"/>
                <a:ext cx="73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0" name="Rectangle 1623"/>
              <p:cNvSpPr>
                <a:spLocks noChangeArrowheads="1"/>
              </p:cNvSpPr>
              <p:nvPr/>
            </p:nvSpPr>
            <p:spPr bwMode="auto">
              <a:xfrm>
                <a:off x="4607" y="1623"/>
                <a:ext cx="64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1" name="Rectangle 1624"/>
              <p:cNvSpPr>
                <a:spLocks noChangeArrowheads="1"/>
              </p:cNvSpPr>
              <p:nvPr/>
            </p:nvSpPr>
            <p:spPr bwMode="auto">
              <a:xfrm>
                <a:off x="4667" y="1623"/>
                <a:ext cx="52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2" name="Rectangle 1625"/>
              <p:cNvSpPr>
                <a:spLocks noChangeArrowheads="1"/>
              </p:cNvSpPr>
              <p:nvPr/>
            </p:nvSpPr>
            <p:spPr bwMode="auto">
              <a:xfrm>
                <a:off x="4730" y="1623"/>
                <a:ext cx="39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3" name="Rectangle 1626"/>
              <p:cNvSpPr>
                <a:spLocks noChangeArrowheads="1"/>
              </p:cNvSpPr>
              <p:nvPr/>
            </p:nvSpPr>
            <p:spPr bwMode="auto">
              <a:xfrm>
                <a:off x="4797" y="1623"/>
                <a:ext cx="26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4" name="Rectangle 1627"/>
              <p:cNvSpPr>
                <a:spLocks noChangeArrowheads="1"/>
              </p:cNvSpPr>
              <p:nvPr/>
            </p:nvSpPr>
            <p:spPr bwMode="auto">
              <a:xfrm>
                <a:off x="4872" y="1623"/>
                <a:ext cx="116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5" name="Rectangle 1628"/>
              <p:cNvSpPr>
                <a:spLocks noChangeArrowheads="1"/>
              </p:cNvSpPr>
              <p:nvPr/>
            </p:nvSpPr>
            <p:spPr bwMode="auto">
              <a:xfrm>
                <a:off x="4526" y="1625"/>
                <a:ext cx="75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6" name="Rectangle 1629"/>
              <p:cNvSpPr>
                <a:spLocks noChangeArrowheads="1"/>
              </p:cNvSpPr>
              <p:nvPr/>
            </p:nvSpPr>
            <p:spPr bwMode="auto">
              <a:xfrm>
                <a:off x="4546" y="1625"/>
                <a:ext cx="73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7" name="Rectangle 1630"/>
              <p:cNvSpPr>
                <a:spLocks noChangeArrowheads="1"/>
              </p:cNvSpPr>
              <p:nvPr/>
            </p:nvSpPr>
            <p:spPr bwMode="auto">
              <a:xfrm>
                <a:off x="4607" y="1625"/>
                <a:ext cx="64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8" name="Rectangle 1631"/>
              <p:cNvSpPr>
                <a:spLocks noChangeArrowheads="1"/>
              </p:cNvSpPr>
              <p:nvPr/>
            </p:nvSpPr>
            <p:spPr bwMode="auto">
              <a:xfrm>
                <a:off x="4669" y="1625"/>
                <a:ext cx="522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09" name="Rectangle 1632"/>
              <p:cNvSpPr>
                <a:spLocks noChangeArrowheads="1"/>
              </p:cNvSpPr>
              <p:nvPr/>
            </p:nvSpPr>
            <p:spPr bwMode="auto">
              <a:xfrm>
                <a:off x="4730" y="1625"/>
                <a:ext cx="39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0" name="Rectangle 1633"/>
              <p:cNvSpPr>
                <a:spLocks noChangeArrowheads="1"/>
              </p:cNvSpPr>
              <p:nvPr/>
            </p:nvSpPr>
            <p:spPr bwMode="auto">
              <a:xfrm>
                <a:off x="4797" y="1625"/>
                <a:ext cx="26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1" name="Rectangle 1634"/>
              <p:cNvSpPr>
                <a:spLocks noChangeArrowheads="1"/>
              </p:cNvSpPr>
              <p:nvPr/>
            </p:nvSpPr>
            <p:spPr bwMode="auto">
              <a:xfrm>
                <a:off x="4873" y="1625"/>
                <a:ext cx="113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2" name="Rectangle 1635"/>
              <p:cNvSpPr>
                <a:spLocks noChangeArrowheads="1"/>
              </p:cNvSpPr>
              <p:nvPr/>
            </p:nvSpPr>
            <p:spPr bwMode="auto">
              <a:xfrm>
                <a:off x="4524" y="1626"/>
                <a:ext cx="75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3" name="Rectangle 1636"/>
              <p:cNvSpPr>
                <a:spLocks noChangeArrowheads="1"/>
              </p:cNvSpPr>
              <p:nvPr/>
            </p:nvSpPr>
            <p:spPr bwMode="auto">
              <a:xfrm>
                <a:off x="4547" y="1626"/>
                <a:ext cx="73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4" name="Rectangle 1637"/>
              <p:cNvSpPr>
                <a:spLocks noChangeArrowheads="1"/>
              </p:cNvSpPr>
              <p:nvPr/>
            </p:nvSpPr>
            <p:spPr bwMode="auto">
              <a:xfrm>
                <a:off x="4609" y="1626"/>
                <a:ext cx="64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5" name="Rectangle 1638"/>
              <p:cNvSpPr>
                <a:spLocks noChangeArrowheads="1"/>
              </p:cNvSpPr>
              <p:nvPr/>
            </p:nvSpPr>
            <p:spPr bwMode="auto">
              <a:xfrm>
                <a:off x="4669" y="1626"/>
                <a:ext cx="52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6" name="Rectangle 1639"/>
              <p:cNvSpPr>
                <a:spLocks noChangeArrowheads="1"/>
              </p:cNvSpPr>
              <p:nvPr/>
            </p:nvSpPr>
            <p:spPr bwMode="auto">
              <a:xfrm>
                <a:off x="4732" y="1626"/>
                <a:ext cx="39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7" name="Rectangle 1640"/>
              <p:cNvSpPr>
                <a:spLocks noChangeArrowheads="1"/>
              </p:cNvSpPr>
              <p:nvPr/>
            </p:nvSpPr>
            <p:spPr bwMode="auto">
              <a:xfrm>
                <a:off x="4798" y="1626"/>
                <a:ext cx="26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8" name="Rectangle 1641"/>
              <p:cNvSpPr>
                <a:spLocks noChangeArrowheads="1"/>
              </p:cNvSpPr>
              <p:nvPr/>
            </p:nvSpPr>
            <p:spPr bwMode="auto">
              <a:xfrm>
                <a:off x="4876" y="1626"/>
                <a:ext cx="107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19" name="Rectangle 1642"/>
              <p:cNvSpPr>
                <a:spLocks noChangeArrowheads="1"/>
              </p:cNvSpPr>
              <p:nvPr/>
            </p:nvSpPr>
            <p:spPr bwMode="auto">
              <a:xfrm>
                <a:off x="4523" y="1628"/>
                <a:ext cx="75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0" name="Rectangle 1643"/>
              <p:cNvSpPr>
                <a:spLocks noChangeArrowheads="1"/>
              </p:cNvSpPr>
              <p:nvPr/>
            </p:nvSpPr>
            <p:spPr bwMode="auto">
              <a:xfrm>
                <a:off x="4547" y="1628"/>
                <a:ext cx="73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1" name="Rectangle 1644"/>
              <p:cNvSpPr>
                <a:spLocks noChangeArrowheads="1"/>
              </p:cNvSpPr>
              <p:nvPr/>
            </p:nvSpPr>
            <p:spPr bwMode="auto">
              <a:xfrm>
                <a:off x="4609" y="1628"/>
                <a:ext cx="64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2" name="Rectangle 1645"/>
              <p:cNvSpPr>
                <a:spLocks noChangeArrowheads="1"/>
              </p:cNvSpPr>
              <p:nvPr/>
            </p:nvSpPr>
            <p:spPr bwMode="auto">
              <a:xfrm>
                <a:off x="4669" y="1628"/>
                <a:ext cx="52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3" name="Rectangle 1646"/>
              <p:cNvSpPr>
                <a:spLocks noChangeArrowheads="1"/>
              </p:cNvSpPr>
              <p:nvPr/>
            </p:nvSpPr>
            <p:spPr bwMode="auto">
              <a:xfrm>
                <a:off x="4732" y="1628"/>
                <a:ext cx="39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4" name="Rectangle 1647"/>
              <p:cNvSpPr>
                <a:spLocks noChangeArrowheads="1"/>
              </p:cNvSpPr>
              <p:nvPr/>
            </p:nvSpPr>
            <p:spPr bwMode="auto">
              <a:xfrm>
                <a:off x="4798" y="1628"/>
                <a:ext cx="26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5" name="Rectangle 1648"/>
              <p:cNvSpPr>
                <a:spLocks noChangeArrowheads="1"/>
              </p:cNvSpPr>
              <p:nvPr/>
            </p:nvSpPr>
            <p:spPr bwMode="auto">
              <a:xfrm>
                <a:off x="4878" y="1628"/>
                <a:ext cx="104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6" name="Rectangle 1649"/>
              <p:cNvSpPr>
                <a:spLocks noChangeArrowheads="1"/>
              </p:cNvSpPr>
              <p:nvPr/>
            </p:nvSpPr>
            <p:spPr bwMode="auto">
              <a:xfrm>
                <a:off x="4521" y="1630"/>
                <a:ext cx="75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7" name="Rectangle 1650"/>
              <p:cNvSpPr>
                <a:spLocks noChangeArrowheads="1"/>
              </p:cNvSpPr>
              <p:nvPr/>
            </p:nvSpPr>
            <p:spPr bwMode="auto">
              <a:xfrm>
                <a:off x="4547" y="1630"/>
                <a:ext cx="73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8" name="Rectangle 1651"/>
              <p:cNvSpPr>
                <a:spLocks noChangeArrowheads="1"/>
              </p:cNvSpPr>
              <p:nvPr/>
            </p:nvSpPr>
            <p:spPr bwMode="auto">
              <a:xfrm>
                <a:off x="4609" y="1630"/>
                <a:ext cx="64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29" name="Rectangle 1652"/>
              <p:cNvSpPr>
                <a:spLocks noChangeArrowheads="1"/>
              </p:cNvSpPr>
              <p:nvPr/>
            </p:nvSpPr>
            <p:spPr bwMode="auto">
              <a:xfrm>
                <a:off x="4669" y="1630"/>
                <a:ext cx="522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0" name="Rectangle 1653"/>
              <p:cNvSpPr>
                <a:spLocks noChangeArrowheads="1"/>
              </p:cNvSpPr>
              <p:nvPr/>
            </p:nvSpPr>
            <p:spPr bwMode="auto">
              <a:xfrm>
                <a:off x="4733" y="1630"/>
                <a:ext cx="39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1" name="Rectangle 1654"/>
              <p:cNvSpPr>
                <a:spLocks noChangeArrowheads="1"/>
              </p:cNvSpPr>
              <p:nvPr/>
            </p:nvSpPr>
            <p:spPr bwMode="auto">
              <a:xfrm>
                <a:off x="4800" y="1630"/>
                <a:ext cx="26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2" name="Rectangle 1655"/>
              <p:cNvSpPr>
                <a:spLocks noChangeArrowheads="1"/>
              </p:cNvSpPr>
              <p:nvPr/>
            </p:nvSpPr>
            <p:spPr bwMode="auto">
              <a:xfrm>
                <a:off x="4881" y="1630"/>
                <a:ext cx="98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3" name="Rectangle 1656"/>
              <p:cNvSpPr>
                <a:spLocks noChangeArrowheads="1"/>
              </p:cNvSpPr>
              <p:nvPr/>
            </p:nvSpPr>
            <p:spPr bwMode="auto">
              <a:xfrm>
                <a:off x="4521" y="1631"/>
                <a:ext cx="75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4" name="Rectangle 1657"/>
              <p:cNvSpPr>
                <a:spLocks noChangeArrowheads="1"/>
              </p:cNvSpPr>
              <p:nvPr/>
            </p:nvSpPr>
            <p:spPr bwMode="auto">
              <a:xfrm>
                <a:off x="4547" y="1631"/>
                <a:ext cx="72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5" name="Rectangle 1658"/>
              <p:cNvSpPr>
                <a:spLocks noChangeArrowheads="1"/>
              </p:cNvSpPr>
              <p:nvPr/>
            </p:nvSpPr>
            <p:spPr bwMode="auto">
              <a:xfrm>
                <a:off x="4609" y="1631"/>
                <a:ext cx="64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6" name="Rectangle 1659"/>
              <p:cNvSpPr>
                <a:spLocks noChangeArrowheads="1"/>
              </p:cNvSpPr>
              <p:nvPr/>
            </p:nvSpPr>
            <p:spPr bwMode="auto">
              <a:xfrm>
                <a:off x="4670" y="1631"/>
                <a:ext cx="51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7" name="Rectangle 1660"/>
              <p:cNvSpPr>
                <a:spLocks noChangeArrowheads="1"/>
              </p:cNvSpPr>
              <p:nvPr/>
            </p:nvSpPr>
            <p:spPr bwMode="auto">
              <a:xfrm>
                <a:off x="4733" y="1631"/>
                <a:ext cx="39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8" name="Rectangle 1661"/>
              <p:cNvSpPr>
                <a:spLocks noChangeArrowheads="1"/>
              </p:cNvSpPr>
              <p:nvPr/>
            </p:nvSpPr>
            <p:spPr bwMode="auto">
              <a:xfrm>
                <a:off x="4801" y="1631"/>
                <a:ext cx="25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39" name="Rectangle 1662"/>
              <p:cNvSpPr>
                <a:spLocks noChangeArrowheads="1"/>
              </p:cNvSpPr>
              <p:nvPr/>
            </p:nvSpPr>
            <p:spPr bwMode="auto">
              <a:xfrm>
                <a:off x="4882" y="1631"/>
                <a:ext cx="95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0" name="Rectangle 1663"/>
              <p:cNvSpPr>
                <a:spLocks noChangeArrowheads="1"/>
              </p:cNvSpPr>
              <p:nvPr/>
            </p:nvSpPr>
            <p:spPr bwMode="auto">
              <a:xfrm>
                <a:off x="4520" y="1633"/>
                <a:ext cx="75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1" name="Rectangle 1664"/>
              <p:cNvSpPr>
                <a:spLocks noChangeArrowheads="1"/>
              </p:cNvSpPr>
              <p:nvPr/>
            </p:nvSpPr>
            <p:spPr bwMode="auto">
              <a:xfrm>
                <a:off x="4547" y="1633"/>
                <a:ext cx="72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2" name="Rectangle 1665"/>
              <p:cNvSpPr>
                <a:spLocks noChangeArrowheads="1"/>
              </p:cNvSpPr>
              <p:nvPr/>
            </p:nvSpPr>
            <p:spPr bwMode="auto">
              <a:xfrm>
                <a:off x="4610" y="1633"/>
                <a:ext cx="63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3" name="Rectangle 1666"/>
              <p:cNvSpPr>
                <a:spLocks noChangeArrowheads="1"/>
              </p:cNvSpPr>
              <p:nvPr/>
            </p:nvSpPr>
            <p:spPr bwMode="auto">
              <a:xfrm>
                <a:off x="4670" y="1633"/>
                <a:ext cx="51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4" name="Rectangle 1667"/>
              <p:cNvSpPr>
                <a:spLocks noChangeArrowheads="1"/>
              </p:cNvSpPr>
              <p:nvPr/>
            </p:nvSpPr>
            <p:spPr bwMode="auto">
              <a:xfrm>
                <a:off x="4733" y="1633"/>
                <a:ext cx="39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5" name="Rectangle 1668"/>
              <p:cNvSpPr>
                <a:spLocks noChangeArrowheads="1"/>
              </p:cNvSpPr>
              <p:nvPr/>
            </p:nvSpPr>
            <p:spPr bwMode="auto">
              <a:xfrm>
                <a:off x="4801" y="1633"/>
                <a:ext cx="25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6" name="Rectangle 1669"/>
              <p:cNvSpPr>
                <a:spLocks noChangeArrowheads="1"/>
              </p:cNvSpPr>
              <p:nvPr/>
            </p:nvSpPr>
            <p:spPr bwMode="auto">
              <a:xfrm>
                <a:off x="4885" y="1633"/>
                <a:ext cx="89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7" name="Rectangle 1670"/>
              <p:cNvSpPr>
                <a:spLocks noChangeArrowheads="1"/>
              </p:cNvSpPr>
              <p:nvPr/>
            </p:nvSpPr>
            <p:spPr bwMode="auto">
              <a:xfrm>
                <a:off x="4518" y="1634"/>
                <a:ext cx="75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8" name="Rectangle 1671"/>
              <p:cNvSpPr>
                <a:spLocks noChangeArrowheads="1"/>
              </p:cNvSpPr>
              <p:nvPr/>
            </p:nvSpPr>
            <p:spPr bwMode="auto">
              <a:xfrm>
                <a:off x="4549" y="1634"/>
                <a:ext cx="72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49" name="Rectangle 1672"/>
              <p:cNvSpPr>
                <a:spLocks noChangeArrowheads="1"/>
              </p:cNvSpPr>
              <p:nvPr/>
            </p:nvSpPr>
            <p:spPr bwMode="auto">
              <a:xfrm>
                <a:off x="4610" y="1634"/>
                <a:ext cx="63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0" name="Rectangle 1673"/>
              <p:cNvSpPr>
                <a:spLocks noChangeArrowheads="1"/>
              </p:cNvSpPr>
              <p:nvPr/>
            </p:nvSpPr>
            <p:spPr bwMode="auto">
              <a:xfrm>
                <a:off x="4670" y="1634"/>
                <a:ext cx="51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1" name="Rectangle 1674"/>
              <p:cNvSpPr>
                <a:spLocks noChangeArrowheads="1"/>
              </p:cNvSpPr>
              <p:nvPr/>
            </p:nvSpPr>
            <p:spPr bwMode="auto">
              <a:xfrm>
                <a:off x="4735" y="1634"/>
                <a:ext cx="38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2" name="Rectangle 1675"/>
              <p:cNvSpPr>
                <a:spLocks noChangeArrowheads="1"/>
              </p:cNvSpPr>
              <p:nvPr/>
            </p:nvSpPr>
            <p:spPr bwMode="auto">
              <a:xfrm>
                <a:off x="4803" y="1634"/>
                <a:ext cx="25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3" name="Rectangle 1676"/>
              <p:cNvSpPr>
                <a:spLocks noChangeArrowheads="1"/>
              </p:cNvSpPr>
              <p:nvPr/>
            </p:nvSpPr>
            <p:spPr bwMode="auto">
              <a:xfrm>
                <a:off x="4888" y="1634"/>
                <a:ext cx="8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4" name="Rectangle 1677"/>
              <p:cNvSpPr>
                <a:spLocks noChangeArrowheads="1"/>
              </p:cNvSpPr>
              <p:nvPr/>
            </p:nvSpPr>
            <p:spPr bwMode="auto">
              <a:xfrm>
                <a:off x="4518" y="1636"/>
                <a:ext cx="75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5" name="Rectangle 1678"/>
              <p:cNvSpPr>
                <a:spLocks noChangeArrowheads="1"/>
              </p:cNvSpPr>
              <p:nvPr/>
            </p:nvSpPr>
            <p:spPr bwMode="auto">
              <a:xfrm>
                <a:off x="4549" y="1636"/>
                <a:ext cx="72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6" name="Rectangle 1679"/>
              <p:cNvSpPr>
                <a:spLocks noChangeArrowheads="1"/>
              </p:cNvSpPr>
              <p:nvPr/>
            </p:nvSpPr>
            <p:spPr bwMode="auto">
              <a:xfrm>
                <a:off x="4610" y="1636"/>
                <a:ext cx="63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7" name="Rectangle 1680"/>
              <p:cNvSpPr>
                <a:spLocks noChangeArrowheads="1"/>
              </p:cNvSpPr>
              <p:nvPr/>
            </p:nvSpPr>
            <p:spPr bwMode="auto">
              <a:xfrm>
                <a:off x="4672" y="1636"/>
                <a:ext cx="51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8" name="Rectangle 1681"/>
              <p:cNvSpPr>
                <a:spLocks noChangeArrowheads="1"/>
              </p:cNvSpPr>
              <p:nvPr/>
            </p:nvSpPr>
            <p:spPr bwMode="auto">
              <a:xfrm>
                <a:off x="4735" y="1636"/>
                <a:ext cx="38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59" name="Rectangle 1682"/>
              <p:cNvSpPr>
                <a:spLocks noChangeArrowheads="1"/>
              </p:cNvSpPr>
              <p:nvPr/>
            </p:nvSpPr>
            <p:spPr bwMode="auto">
              <a:xfrm>
                <a:off x="4803" y="1636"/>
                <a:ext cx="25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0" name="Rectangle 1683"/>
              <p:cNvSpPr>
                <a:spLocks noChangeArrowheads="1"/>
              </p:cNvSpPr>
              <p:nvPr/>
            </p:nvSpPr>
            <p:spPr bwMode="auto">
              <a:xfrm>
                <a:off x="4891" y="1636"/>
                <a:ext cx="77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1" name="Rectangle 1684"/>
              <p:cNvSpPr>
                <a:spLocks noChangeArrowheads="1"/>
              </p:cNvSpPr>
              <p:nvPr/>
            </p:nvSpPr>
            <p:spPr bwMode="auto">
              <a:xfrm>
                <a:off x="4517" y="1637"/>
                <a:ext cx="75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2" name="Rectangle 1685"/>
              <p:cNvSpPr>
                <a:spLocks noChangeArrowheads="1"/>
              </p:cNvSpPr>
              <p:nvPr/>
            </p:nvSpPr>
            <p:spPr bwMode="auto">
              <a:xfrm>
                <a:off x="4549" y="1637"/>
                <a:ext cx="72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3" name="Rectangle 1686"/>
              <p:cNvSpPr>
                <a:spLocks noChangeArrowheads="1"/>
              </p:cNvSpPr>
              <p:nvPr/>
            </p:nvSpPr>
            <p:spPr bwMode="auto">
              <a:xfrm>
                <a:off x="4610" y="1637"/>
                <a:ext cx="63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4" name="Rectangle 1687"/>
              <p:cNvSpPr>
                <a:spLocks noChangeArrowheads="1"/>
              </p:cNvSpPr>
              <p:nvPr/>
            </p:nvSpPr>
            <p:spPr bwMode="auto">
              <a:xfrm>
                <a:off x="4672" y="1637"/>
                <a:ext cx="51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5" name="Rectangle 1688"/>
              <p:cNvSpPr>
                <a:spLocks noChangeArrowheads="1"/>
              </p:cNvSpPr>
              <p:nvPr/>
            </p:nvSpPr>
            <p:spPr bwMode="auto">
              <a:xfrm>
                <a:off x="4736" y="1637"/>
                <a:ext cx="38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6" name="Rectangle 1689"/>
              <p:cNvSpPr>
                <a:spLocks noChangeArrowheads="1"/>
              </p:cNvSpPr>
              <p:nvPr/>
            </p:nvSpPr>
            <p:spPr bwMode="auto">
              <a:xfrm>
                <a:off x="4804" y="1637"/>
                <a:ext cx="25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7" name="Rectangle 1690"/>
              <p:cNvSpPr>
                <a:spLocks noChangeArrowheads="1"/>
              </p:cNvSpPr>
              <p:nvPr/>
            </p:nvSpPr>
            <p:spPr bwMode="auto">
              <a:xfrm>
                <a:off x="4894" y="1637"/>
                <a:ext cx="7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8" name="Rectangle 1691"/>
              <p:cNvSpPr>
                <a:spLocks noChangeArrowheads="1"/>
              </p:cNvSpPr>
              <p:nvPr/>
            </p:nvSpPr>
            <p:spPr bwMode="auto">
              <a:xfrm>
                <a:off x="4515" y="1639"/>
                <a:ext cx="75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69" name="Rectangle 1692"/>
              <p:cNvSpPr>
                <a:spLocks noChangeArrowheads="1"/>
              </p:cNvSpPr>
              <p:nvPr/>
            </p:nvSpPr>
            <p:spPr bwMode="auto">
              <a:xfrm>
                <a:off x="4549" y="1639"/>
                <a:ext cx="72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0" name="Rectangle 1693"/>
              <p:cNvSpPr>
                <a:spLocks noChangeArrowheads="1"/>
              </p:cNvSpPr>
              <p:nvPr/>
            </p:nvSpPr>
            <p:spPr bwMode="auto">
              <a:xfrm>
                <a:off x="4612" y="1639"/>
                <a:ext cx="63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1" name="Rectangle 1694"/>
              <p:cNvSpPr>
                <a:spLocks noChangeArrowheads="1"/>
              </p:cNvSpPr>
              <p:nvPr/>
            </p:nvSpPr>
            <p:spPr bwMode="auto">
              <a:xfrm>
                <a:off x="4672" y="1639"/>
                <a:ext cx="51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2" name="Rectangle 1695"/>
              <p:cNvSpPr>
                <a:spLocks noChangeArrowheads="1"/>
              </p:cNvSpPr>
              <p:nvPr/>
            </p:nvSpPr>
            <p:spPr bwMode="auto">
              <a:xfrm>
                <a:off x="4736" y="1639"/>
                <a:ext cx="38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3" name="Rectangle 1696"/>
              <p:cNvSpPr>
                <a:spLocks noChangeArrowheads="1"/>
              </p:cNvSpPr>
              <p:nvPr/>
            </p:nvSpPr>
            <p:spPr bwMode="auto">
              <a:xfrm>
                <a:off x="4806" y="1639"/>
                <a:ext cx="24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4" name="Rectangle 1697"/>
              <p:cNvSpPr>
                <a:spLocks noChangeArrowheads="1"/>
              </p:cNvSpPr>
              <p:nvPr/>
            </p:nvSpPr>
            <p:spPr bwMode="auto">
              <a:xfrm>
                <a:off x="4899" y="1639"/>
                <a:ext cx="61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5" name="Rectangle 1698"/>
              <p:cNvSpPr>
                <a:spLocks noChangeArrowheads="1"/>
              </p:cNvSpPr>
              <p:nvPr/>
            </p:nvSpPr>
            <p:spPr bwMode="auto">
              <a:xfrm>
                <a:off x="4514" y="1640"/>
                <a:ext cx="75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6" name="Rectangle 1699"/>
              <p:cNvSpPr>
                <a:spLocks noChangeArrowheads="1"/>
              </p:cNvSpPr>
              <p:nvPr/>
            </p:nvSpPr>
            <p:spPr bwMode="auto">
              <a:xfrm>
                <a:off x="4550" y="1640"/>
                <a:ext cx="71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7" name="Rectangle 1700"/>
              <p:cNvSpPr>
                <a:spLocks noChangeArrowheads="1"/>
              </p:cNvSpPr>
              <p:nvPr/>
            </p:nvSpPr>
            <p:spPr bwMode="auto">
              <a:xfrm>
                <a:off x="4612" y="1640"/>
                <a:ext cx="63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8" name="Rectangle 1701"/>
              <p:cNvSpPr>
                <a:spLocks noChangeArrowheads="1"/>
              </p:cNvSpPr>
              <p:nvPr/>
            </p:nvSpPr>
            <p:spPr bwMode="auto">
              <a:xfrm>
                <a:off x="4673" y="1640"/>
                <a:ext cx="51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79" name="Rectangle 1702"/>
              <p:cNvSpPr>
                <a:spLocks noChangeArrowheads="1"/>
              </p:cNvSpPr>
              <p:nvPr/>
            </p:nvSpPr>
            <p:spPr bwMode="auto">
              <a:xfrm>
                <a:off x="4738" y="1640"/>
                <a:ext cx="38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0" name="Rectangle 1703"/>
              <p:cNvSpPr>
                <a:spLocks noChangeArrowheads="1"/>
              </p:cNvSpPr>
              <p:nvPr/>
            </p:nvSpPr>
            <p:spPr bwMode="auto">
              <a:xfrm>
                <a:off x="4807" y="1640"/>
                <a:ext cx="24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1" name="Rectangle 1704"/>
              <p:cNvSpPr>
                <a:spLocks noChangeArrowheads="1"/>
              </p:cNvSpPr>
              <p:nvPr/>
            </p:nvSpPr>
            <p:spPr bwMode="auto">
              <a:xfrm>
                <a:off x="4903" y="1640"/>
                <a:ext cx="53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2" name="Rectangle 1705"/>
              <p:cNvSpPr>
                <a:spLocks noChangeArrowheads="1"/>
              </p:cNvSpPr>
              <p:nvPr/>
            </p:nvSpPr>
            <p:spPr bwMode="auto">
              <a:xfrm>
                <a:off x="4514" y="1642"/>
                <a:ext cx="75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3" name="Rectangle 1706"/>
              <p:cNvSpPr>
                <a:spLocks noChangeArrowheads="1"/>
              </p:cNvSpPr>
              <p:nvPr/>
            </p:nvSpPr>
            <p:spPr bwMode="auto">
              <a:xfrm>
                <a:off x="4550" y="1642"/>
                <a:ext cx="71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4" name="Rectangle 1707"/>
              <p:cNvSpPr>
                <a:spLocks noChangeArrowheads="1"/>
              </p:cNvSpPr>
              <p:nvPr/>
            </p:nvSpPr>
            <p:spPr bwMode="auto">
              <a:xfrm>
                <a:off x="4612" y="1642"/>
                <a:ext cx="63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5" name="Rectangle 1708"/>
              <p:cNvSpPr>
                <a:spLocks noChangeArrowheads="1"/>
              </p:cNvSpPr>
              <p:nvPr/>
            </p:nvSpPr>
            <p:spPr bwMode="auto">
              <a:xfrm>
                <a:off x="4673" y="1642"/>
                <a:ext cx="51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6" name="Rectangle 1709"/>
              <p:cNvSpPr>
                <a:spLocks noChangeArrowheads="1"/>
              </p:cNvSpPr>
              <p:nvPr/>
            </p:nvSpPr>
            <p:spPr bwMode="auto">
              <a:xfrm>
                <a:off x="4738" y="1642"/>
                <a:ext cx="38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7" name="Rectangle 1710"/>
              <p:cNvSpPr>
                <a:spLocks noChangeArrowheads="1"/>
              </p:cNvSpPr>
              <p:nvPr/>
            </p:nvSpPr>
            <p:spPr bwMode="auto">
              <a:xfrm>
                <a:off x="4807" y="1642"/>
                <a:ext cx="24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8" name="Rectangle 1711"/>
              <p:cNvSpPr>
                <a:spLocks noChangeArrowheads="1"/>
              </p:cNvSpPr>
              <p:nvPr/>
            </p:nvSpPr>
            <p:spPr bwMode="auto">
              <a:xfrm>
                <a:off x="4909" y="1642"/>
                <a:ext cx="41" cy="2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89" name="Rectangle 1712"/>
              <p:cNvSpPr>
                <a:spLocks noChangeArrowheads="1"/>
              </p:cNvSpPr>
              <p:nvPr/>
            </p:nvSpPr>
            <p:spPr bwMode="auto">
              <a:xfrm>
                <a:off x="4512" y="1644"/>
                <a:ext cx="75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0" name="Rectangle 1713"/>
              <p:cNvSpPr>
                <a:spLocks noChangeArrowheads="1"/>
              </p:cNvSpPr>
              <p:nvPr/>
            </p:nvSpPr>
            <p:spPr bwMode="auto">
              <a:xfrm>
                <a:off x="4550" y="1644"/>
                <a:ext cx="71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1" name="Rectangle 1714"/>
              <p:cNvSpPr>
                <a:spLocks noChangeArrowheads="1"/>
              </p:cNvSpPr>
              <p:nvPr/>
            </p:nvSpPr>
            <p:spPr bwMode="auto">
              <a:xfrm>
                <a:off x="4612" y="1644"/>
                <a:ext cx="63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2" name="Rectangle 1715"/>
              <p:cNvSpPr>
                <a:spLocks noChangeArrowheads="1"/>
              </p:cNvSpPr>
              <p:nvPr/>
            </p:nvSpPr>
            <p:spPr bwMode="auto">
              <a:xfrm>
                <a:off x="4673" y="1644"/>
                <a:ext cx="51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3" name="Rectangle 1716"/>
              <p:cNvSpPr>
                <a:spLocks noChangeArrowheads="1"/>
              </p:cNvSpPr>
              <p:nvPr/>
            </p:nvSpPr>
            <p:spPr bwMode="auto">
              <a:xfrm>
                <a:off x="4739" y="1644"/>
                <a:ext cx="38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4" name="Rectangle 1717"/>
              <p:cNvSpPr>
                <a:spLocks noChangeArrowheads="1"/>
              </p:cNvSpPr>
              <p:nvPr/>
            </p:nvSpPr>
            <p:spPr bwMode="auto">
              <a:xfrm>
                <a:off x="4809" y="1644"/>
                <a:ext cx="24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5" name="Rectangle 1718"/>
              <p:cNvSpPr>
                <a:spLocks noChangeArrowheads="1"/>
              </p:cNvSpPr>
              <p:nvPr/>
            </p:nvSpPr>
            <p:spPr bwMode="auto">
              <a:xfrm>
                <a:off x="4917" y="1644"/>
                <a:ext cx="25" cy="1"/>
              </a:xfrm>
              <a:prstGeom prst="rect">
                <a:avLst/>
              </a:prstGeom>
              <a:solidFill>
                <a:srgbClr val="FFF9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6" name="Rectangle 1719"/>
              <p:cNvSpPr>
                <a:spLocks noChangeArrowheads="1"/>
              </p:cNvSpPr>
              <p:nvPr/>
            </p:nvSpPr>
            <p:spPr bwMode="auto">
              <a:xfrm>
                <a:off x="4511" y="1645"/>
                <a:ext cx="75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7" name="Rectangle 1720"/>
              <p:cNvSpPr>
                <a:spLocks noChangeArrowheads="1"/>
              </p:cNvSpPr>
              <p:nvPr/>
            </p:nvSpPr>
            <p:spPr bwMode="auto">
              <a:xfrm>
                <a:off x="4550" y="1645"/>
                <a:ext cx="71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8" name="Rectangle 1721"/>
              <p:cNvSpPr>
                <a:spLocks noChangeArrowheads="1"/>
              </p:cNvSpPr>
              <p:nvPr/>
            </p:nvSpPr>
            <p:spPr bwMode="auto">
              <a:xfrm>
                <a:off x="4613" y="1645"/>
                <a:ext cx="63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299" name="Rectangle 1722"/>
              <p:cNvSpPr>
                <a:spLocks noChangeArrowheads="1"/>
              </p:cNvSpPr>
              <p:nvPr/>
            </p:nvSpPr>
            <p:spPr bwMode="auto">
              <a:xfrm>
                <a:off x="4675" y="1645"/>
                <a:ext cx="50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0" name="Rectangle 1723"/>
              <p:cNvSpPr>
                <a:spLocks noChangeArrowheads="1"/>
              </p:cNvSpPr>
              <p:nvPr/>
            </p:nvSpPr>
            <p:spPr bwMode="auto">
              <a:xfrm>
                <a:off x="4739" y="1645"/>
                <a:ext cx="38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1" name="Rectangle 1724"/>
              <p:cNvSpPr>
                <a:spLocks noChangeArrowheads="1"/>
              </p:cNvSpPr>
              <p:nvPr/>
            </p:nvSpPr>
            <p:spPr bwMode="auto">
              <a:xfrm>
                <a:off x="4810" y="1645"/>
                <a:ext cx="23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2" name="Rectangle 1725"/>
              <p:cNvSpPr>
                <a:spLocks noChangeArrowheads="1"/>
              </p:cNvSpPr>
              <p:nvPr/>
            </p:nvSpPr>
            <p:spPr bwMode="auto">
              <a:xfrm>
                <a:off x="4509" y="1647"/>
                <a:ext cx="75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3" name="Rectangle 1726"/>
              <p:cNvSpPr>
                <a:spLocks noChangeArrowheads="1"/>
              </p:cNvSpPr>
              <p:nvPr/>
            </p:nvSpPr>
            <p:spPr bwMode="auto">
              <a:xfrm>
                <a:off x="4552" y="1647"/>
                <a:ext cx="70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4" name="Rectangle 1727"/>
              <p:cNvSpPr>
                <a:spLocks noChangeArrowheads="1"/>
              </p:cNvSpPr>
              <p:nvPr/>
            </p:nvSpPr>
            <p:spPr bwMode="auto">
              <a:xfrm>
                <a:off x="4613" y="1647"/>
                <a:ext cx="63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5" name="Rectangle 1728"/>
              <p:cNvSpPr>
                <a:spLocks noChangeArrowheads="1"/>
              </p:cNvSpPr>
              <p:nvPr/>
            </p:nvSpPr>
            <p:spPr bwMode="auto">
              <a:xfrm>
                <a:off x="4675" y="1647"/>
                <a:ext cx="50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6" name="Rectangle 1729"/>
              <p:cNvSpPr>
                <a:spLocks noChangeArrowheads="1"/>
              </p:cNvSpPr>
              <p:nvPr/>
            </p:nvSpPr>
            <p:spPr bwMode="auto">
              <a:xfrm>
                <a:off x="4739" y="1647"/>
                <a:ext cx="38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7" name="Rectangle 1730"/>
              <p:cNvSpPr>
                <a:spLocks noChangeArrowheads="1"/>
              </p:cNvSpPr>
              <p:nvPr/>
            </p:nvSpPr>
            <p:spPr bwMode="auto">
              <a:xfrm>
                <a:off x="4812" y="1647"/>
                <a:ext cx="23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8" name="Rectangle 1731"/>
              <p:cNvSpPr>
                <a:spLocks noChangeArrowheads="1"/>
              </p:cNvSpPr>
              <p:nvPr/>
            </p:nvSpPr>
            <p:spPr bwMode="auto">
              <a:xfrm>
                <a:off x="4509" y="1648"/>
                <a:ext cx="75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09" name="Rectangle 1732"/>
              <p:cNvSpPr>
                <a:spLocks noChangeArrowheads="1"/>
              </p:cNvSpPr>
              <p:nvPr/>
            </p:nvSpPr>
            <p:spPr bwMode="auto">
              <a:xfrm>
                <a:off x="4552" y="1648"/>
                <a:ext cx="70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0" name="Rectangle 1733"/>
              <p:cNvSpPr>
                <a:spLocks noChangeArrowheads="1"/>
              </p:cNvSpPr>
              <p:nvPr/>
            </p:nvSpPr>
            <p:spPr bwMode="auto">
              <a:xfrm>
                <a:off x="4613" y="1648"/>
                <a:ext cx="63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1" name="Rectangle 1734"/>
              <p:cNvSpPr>
                <a:spLocks noChangeArrowheads="1"/>
              </p:cNvSpPr>
              <p:nvPr/>
            </p:nvSpPr>
            <p:spPr bwMode="auto">
              <a:xfrm>
                <a:off x="4675" y="1648"/>
                <a:ext cx="50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2" name="Rectangle 1735"/>
              <p:cNvSpPr>
                <a:spLocks noChangeArrowheads="1"/>
              </p:cNvSpPr>
              <p:nvPr/>
            </p:nvSpPr>
            <p:spPr bwMode="auto">
              <a:xfrm>
                <a:off x="4741" y="1648"/>
                <a:ext cx="37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3" name="Rectangle 1736"/>
              <p:cNvSpPr>
                <a:spLocks noChangeArrowheads="1"/>
              </p:cNvSpPr>
              <p:nvPr/>
            </p:nvSpPr>
            <p:spPr bwMode="auto">
              <a:xfrm>
                <a:off x="4812" y="1648"/>
                <a:ext cx="23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4" name="Rectangle 1737"/>
              <p:cNvSpPr>
                <a:spLocks noChangeArrowheads="1"/>
              </p:cNvSpPr>
              <p:nvPr/>
            </p:nvSpPr>
            <p:spPr bwMode="auto">
              <a:xfrm>
                <a:off x="4508" y="1650"/>
                <a:ext cx="75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5" name="Rectangle 1738"/>
              <p:cNvSpPr>
                <a:spLocks noChangeArrowheads="1"/>
              </p:cNvSpPr>
              <p:nvPr/>
            </p:nvSpPr>
            <p:spPr bwMode="auto">
              <a:xfrm>
                <a:off x="4552" y="1650"/>
                <a:ext cx="70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6" name="Rectangle 1739"/>
              <p:cNvSpPr>
                <a:spLocks noChangeArrowheads="1"/>
              </p:cNvSpPr>
              <p:nvPr/>
            </p:nvSpPr>
            <p:spPr bwMode="auto">
              <a:xfrm>
                <a:off x="4615" y="1650"/>
                <a:ext cx="63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7" name="Rectangle 1740"/>
              <p:cNvSpPr>
                <a:spLocks noChangeArrowheads="1"/>
              </p:cNvSpPr>
              <p:nvPr/>
            </p:nvSpPr>
            <p:spPr bwMode="auto">
              <a:xfrm>
                <a:off x="4676" y="1650"/>
                <a:ext cx="50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8" name="Rectangle 1741"/>
              <p:cNvSpPr>
                <a:spLocks noChangeArrowheads="1"/>
              </p:cNvSpPr>
              <p:nvPr/>
            </p:nvSpPr>
            <p:spPr bwMode="auto">
              <a:xfrm>
                <a:off x="4741" y="1650"/>
                <a:ext cx="37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19" name="Rectangle 1742"/>
              <p:cNvSpPr>
                <a:spLocks noChangeArrowheads="1"/>
              </p:cNvSpPr>
              <p:nvPr/>
            </p:nvSpPr>
            <p:spPr bwMode="auto">
              <a:xfrm>
                <a:off x="4813" y="1650"/>
                <a:ext cx="23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0" name="Rectangle 1743"/>
              <p:cNvSpPr>
                <a:spLocks noChangeArrowheads="1"/>
              </p:cNvSpPr>
              <p:nvPr/>
            </p:nvSpPr>
            <p:spPr bwMode="auto">
              <a:xfrm>
                <a:off x="4506" y="1651"/>
                <a:ext cx="75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1" name="Rectangle 1744"/>
              <p:cNvSpPr>
                <a:spLocks noChangeArrowheads="1"/>
              </p:cNvSpPr>
              <p:nvPr/>
            </p:nvSpPr>
            <p:spPr bwMode="auto">
              <a:xfrm>
                <a:off x="4552" y="1651"/>
                <a:ext cx="70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2" name="Rectangle 1745"/>
              <p:cNvSpPr>
                <a:spLocks noChangeArrowheads="1"/>
              </p:cNvSpPr>
              <p:nvPr/>
            </p:nvSpPr>
            <p:spPr bwMode="auto">
              <a:xfrm>
                <a:off x="4615" y="1651"/>
                <a:ext cx="63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3" name="Rectangle 1746"/>
              <p:cNvSpPr>
                <a:spLocks noChangeArrowheads="1"/>
              </p:cNvSpPr>
              <p:nvPr/>
            </p:nvSpPr>
            <p:spPr bwMode="auto">
              <a:xfrm>
                <a:off x="4676" y="1651"/>
                <a:ext cx="50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4" name="Rectangle 1747"/>
              <p:cNvSpPr>
                <a:spLocks noChangeArrowheads="1"/>
              </p:cNvSpPr>
              <p:nvPr/>
            </p:nvSpPr>
            <p:spPr bwMode="auto">
              <a:xfrm>
                <a:off x="4742" y="1651"/>
                <a:ext cx="37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5" name="Rectangle 1748"/>
              <p:cNvSpPr>
                <a:spLocks noChangeArrowheads="1"/>
              </p:cNvSpPr>
              <p:nvPr/>
            </p:nvSpPr>
            <p:spPr bwMode="auto">
              <a:xfrm>
                <a:off x="4815" y="1651"/>
                <a:ext cx="23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6" name="Rectangle 1749"/>
              <p:cNvSpPr>
                <a:spLocks noChangeArrowheads="1"/>
              </p:cNvSpPr>
              <p:nvPr/>
            </p:nvSpPr>
            <p:spPr bwMode="auto">
              <a:xfrm>
                <a:off x="4505" y="1653"/>
                <a:ext cx="75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7" name="Rectangle 1750"/>
              <p:cNvSpPr>
                <a:spLocks noChangeArrowheads="1"/>
              </p:cNvSpPr>
              <p:nvPr/>
            </p:nvSpPr>
            <p:spPr bwMode="auto">
              <a:xfrm>
                <a:off x="4553" y="1653"/>
                <a:ext cx="70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8" name="Rectangle 1751"/>
              <p:cNvSpPr>
                <a:spLocks noChangeArrowheads="1"/>
              </p:cNvSpPr>
              <p:nvPr/>
            </p:nvSpPr>
            <p:spPr bwMode="auto">
              <a:xfrm>
                <a:off x="4615" y="1653"/>
                <a:ext cx="63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29" name="Rectangle 1752"/>
              <p:cNvSpPr>
                <a:spLocks noChangeArrowheads="1"/>
              </p:cNvSpPr>
              <p:nvPr/>
            </p:nvSpPr>
            <p:spPr bwMode="auto">
              <a:xfrm>
                <a:off x="4678" y="1653"/>
                <a:ext cx="50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0" name="Rectangle 1753"/>
              <p:cNvSpPr>
                <a:spLocks noChangeArrowheads="1"/>
              </p:cNvSpPr>
              <p:nvPr/>
            </p:nvSpPr>
            <p:spPr bwMode="auto">
              <a:xfrm>
                <a:off x="4744" y="1653"/>
                <a:ext cx="37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1" name="Rectangle 1754"/>
              <p:cNvSpPr>
                <a:spLocks noChangeArrowheads="1"/>
              </p:cNvSpPr>
              <p:nvPr/>
            </p:nvSpPr>
            <p:spPr bwMode="auto">
              <a:xfrm>
                <a:off x="4816" y="1653"/>
                <a:ext cx="22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2" name="Rectangle 1755"/>
              <p:cNvSpPr>
                <a:spLocks noChangeArrowheads="1"/>
              </p:cNvSpPr>
              <p:nvPr/>
            </p:nvSpPr>
            <p:spPr bwMode="auto">
              <a:xfrm>
                <a:off x="4505" y="1655"/>
                <a:ext cx="74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3" name="Rectangle 1756"/>
              <p:cNvSpPr>
                <a:spLocks noChangeArrowheads="1"/>
              </p:cNvSpPr>
              <p:nvPr/>
            </p:nvSpPr>
            <p:spPr bwMode="auto">
              <a:xfrm>
                <a:off x="4553" y="1655"/>
                <a:ext cx="70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4" name="Rectangle 1757"/>
              <p:cNvSpPr>
                <a:spLocks noChangeArrowheads="1"/>
              </p:cNvSpPr>
              <p:nvPr/>
            </p:nvSpPr>
            <p:spPr bwMode="auto">
              <a:xfrm>
                <a:off x="4616" y="1655"/>
                <a:ext cx="62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5" name="Rectangle 1758"/>
              <p:cNvSpPr>
                <a:spLocks noChangeArrowheads="1"/>
              </p:cNvSpPr>
              <p:nvPr/>
            </p:nvSpPr>
            <p:spPr bwMode="auto">
              <a:xfrm>
                <a:off x="4678" y="1655"/>
                <a:ext cx="50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6" name="Rectangle 1759"/>
              <p:cNvSpPr>
                <a:spLocks noChangeArrowheads="1"/>
              </p:cNvSpPr>
              <p:nvPr/>
            </p:nvSpPr>
            <p:spPr bwMode="auto">
              <a:xfrm>
                <a:off x="4744" y="1655"/>
                <a:ext cx="37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7" name="Rectangle 1760"/>
              <p:cNvSpPr>
                <a:spLocks noChangeArrowheads="1"/>
              </p:cNvSpPr>
              <p:nvPr/>
            </p:nvSpPr>
            <p:spPr bwMode="auto">
              <a:xfrm>
                <a:off x="4818" y="1655"/>
                <a:ext cx="224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8" name="Rectangle 1761"/>
              <p:cNvSpPr>
                <a:spLocks noChangeArrowheads="1"/>
              </p:cNvSpPr>
              <p:nvPr/>
            </p:nvSpPr>
            <p:spPr bwMode="auto">
              <a:xfrm>
                <a:off x="4503" y="1656"/>
                <a:ext cx="74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39" name="Rectangle 1762"/>
              <p:cNvSpPr>
                <a:spLocks noChangeArrowheads="1"/>
              </p:cNvSpPr>
              <p:nvPr/>
            </p:nvSpPr>
            <p:spPr bwMode="auto">
              <a:xfrm>
                <a:off x="4553" y="1656"/>
                <a:ext cx="69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0" name="Rectangle 1763"/>
              <p:cNvSpPr>
                <a:spLocks noChangeArrowheads="1"/>
              </p:cNvSpPr>
              <p:nvPr/>
            </p:nvSpPr>
            <p:spPr bwMode="auto">
              <a:xfrm>
                <a:off x="4616" y="1656"/>
                <a:ext cx="62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1" name="Rectangle 1764"/>
              <p:cNvSpPr>
                <a:spLocks noChangeArrowheads="1"/>
              </p:cNvSpPr>
              <p:nvPr/>
            </p:nvSpPr>
            <p:spPr bwMode="auto">
              <a:xfrm>
                <a:off x="4678" y="1656"/>
                <a:ext cx="50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2" name="Rectangle 1765"/>
              <p:cNvSpPr>
                <a:spLocks noChangeArrowheads="1"/>
              </p:cNvSpPr>
              <p:nvPr/>
            </p:nvSpPr>
            <p:spPr bwMode="auto">
              <a:xfrm>
                <a:off x="4745" y="1656"/>
                <a:ext cx="36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3" name="Rectangle 1766"/>
              <p:cNvSpPr>
                <a:spLocks noChangeArrowheads="1"/>
              </p:cNvSpPr>
              <p:nvPr/>
            </p:nvSpPr>
            <p:spPr bwMode="auto">
              <a:xfrm>
                <a:off x="4819" y="1656"/>
                <a:ext cx="22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4" name="Rectangle 1767"/>
              <p:cNvSpPr>
                <a:spLocks noChangeArrowheads="1"/>
              </p:cNvSpPr>
              <p:nvPr/>
            </p:nvSpPr>
            <p:spPr bwMode="auto">
              <a:xfrm>
                <a:off x="4502" y="1658"/>
                <a:ext cx="74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5" name="Rectangle 1768"/>
              <p:cNvSpPr>
                <a:spLocks noChangeArrowheads="1"/>
              </p:cNvSpPr>
              <p:nvPr/>
            </p:nvSpPr>
            <p:spPr bwMode="auto">
              <a:xfrm>
                <a:off x="4553" y="1658"/>
                <a:ext cx="69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6" name="Rectangle 1769"/>
              <p:cNvSpPr>
                <a:spLocks noChangeArrowheads="1"/>
              </p:cNvSpPr>
              <p:nvPr/>
            </p:nvSpPr>
            <p:spPr bwMode="auto">
              <a:xfrm>
                <a:off x="4616" y="1658"/>
                <a:ext cx="62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7" name="Rectangle 1770"/>
              <p:cNvSpPr>
                <a:spLocks noChangeArrowheads="1"/>
              </p:cNvSpPr>
              <p:nvPr/>
            </p:nvSpPr>
            <p:spPr bwMode="auto">
              <a:xfrm>
                <a:off x="4679" y="1658"/>
                <a:ext cx="50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8" name="Rectangle 1771"/>
              <p:cNvSpPr>
                <a:spLocks noChangeArrowheads="1"/>
              </p:cNvSpPr>
              <p:nvPr/>
            </p:nvSpPr>
            <p:spPr bwMode="auto">
              <a:xfrm>
                <a:off x="4745" y="1658"/>
                <a:ext cx="36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49" name="Rectangle 1772"/>
              <p:cNvSpPr>
                <a:spLocks noChangeArrowheads="1"/>
              </p:cNvSpPr>
              <p:nvPr/>
            </p:nvSpPr>
            <p:spPr bwMode="auto">
              <a:xfrm>
                <a:off x="4821" y="1658"/>
                <a:ext cx="218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0" name="Rectangle 1773"/>
              <p:cNvSpPr>
                <a:spLocks noChangeArrowheads="1"/>
              </p:cNvSpPr>
              <p:nvPr/>
            </p:nvSpPr>
            <p:spPr bwMode="auto">
              <a:xfrm>
                <a:off x="4500" y="1659"/>
                <a:ext cx="74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1" name="Rectangle 1774"/>
              <p:cNvSpPr>
                <a:spLocks noChangeArrowheads="1"/>
              </p:cNvSpPr>
              <p:nvPr/>
            </p:nvSpPr>
            <p:spPr bwMode="auto">
              <a:xfrm>
                <a:off x="4555" y="1659"/>
                <a:ext cx="69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2" name="Rectangle 1775"/>
              <p:cNvSpPr>
                <a:spLocks noChangeArrowheads="1"/>
              </p:cNvSpPr>
              <p:nvPr/>
            </p:nvSpPr>
            <p:spPr bwMode="auto">
              <a:xfrm>
                <a:off x="4616" y="1659"/>
                <a:ext cx="62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3" name="Rectangle 1776"/>
              <p:cNvSpPr>
                <a:spLocks noChangeArrowheads="1"/>
              </p:cNvSpPr>
              <p:nvPr/>
            </p:nvSpPr>
            <p:spPr bwMode="auto">
              <a:xfrm>
                <a:off x="4679" y="1659"/>
                <a:ext cx="50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4" name="Rectangle 1777"/>
              <p:cNvSpPr>
                <a:spLocks noChangeArrowheads="1"/>
              </p:cNvSpPr>
              <p:nvPr/>
            </p:nvSpPr>
            <p:spPr bwMode="auto">
              <a:xfrm>
                <a:off x="4747" y="1659"/>
                <a:ext cx="36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5" name="Rectangle 1778"/>
              <p:cNvSpPr>
                <a:spLocks noChangeArrowheads="1"/>
              </p:cNvSpPr>
              <p:nvPr/>
            </p:nvSpPr>
            <p:spPr bwMode="auto">
              <a:xfrm>
                <a:off x="4822" y="1659"/>
                <a:ext cx="215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6" name="Rectangle 1779"/>
              <p:cNvSpPr>
                <a:spLocks noChangeArrowheads="1"/>
              </p:cNvSpPr>
              <p:nvPr/>
            </p:nvSpPr>
            <p:spPr bwMode="auto">
              <a:xfrm>
                <a:off x="4500" y="1661"/>
                <a:ext cx="74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7" name="Rectangle 1780"/>
              <p:cNvSpPr>
                <a:spLocks noChangeArrowheads="1"/>
              </p:cNvSpPr>
              <p:nvPr/>
            </p:nvSpPr>
            <p:spPr bwMode="auto">
              <a:xfrm>
                <a:off x="4555" y="1661"/>
                <a:ext cx="69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8" name="Rectangle 1781"/>
              <p:cNvSpPr>
                <a:spLocks noChangeArrowheads="1"/>
              </p:cNvSpPr>
              <p:nvPr/>
            </p:nvSpPr>
            <p:spPr bwMode="auto">
              <a:xfrm>
                <a:off x="4618" y="1661"/>
                <a:ext cx="62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59" name="Rectangle 1782"/>
              <p:cNvSpPr>
                <a:spLocks noChangeArrowheads="1"/>
              </p:cNvSpPr>
              <p:nvPr/>
            </p:nvSpPr>
            <p:spPr bwMode="auto">
              <a:xfrm>
                <a:off x="4681" y="1661"/>
                <a:ext cx="49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0" name="Rectangle 1783"/>
              <p:cNvSpPr>
                <a:spLocks noChangeArrowheads="1"/>
              </p:cNvSpPr>
              <p:nvPr/>
            </p:nvSpPr>
            <p:spPr bwMode="auto">
              <a:xfrm>
                <a:off x="4747" y="1661"/>
                <a:ext cx="36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1" name="Rectangle 1784"/>
              <p:cNvSpPr>
                <a:spLocks noChangeArrowheads="1"/>
              </p:cNvSpPr>
              <p:nvPr/>
            </p:nvSpPr>
            <p:spPr bwMode="auto">
              <a:xfrm>
                <a:off x="4822" y="1661"/>
                <a:ext cx="21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2" name="Rectangle 1785"/>
              <p:cNvSpPr>
                <a:spLocks noChangeArrowheads="1"/>
              </p:cNvSpPr>
              <p:nvPr/>
            </p:nvSpPr>
            <p:spPr bwMode="auto">
              <a:xfrm>
                <a:off x="4499" y="1662"/>
                <a:ext cx="74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3" name="Rectangle 1786"/>
              <p:cNvSpPr>
                <a:spLocks noChangeArrowheads="1"/>
              </p:cNvSpPr>
              <p:nvPr/>
            </p:nvSpPr>
            <p:spPr bwMode="auto">
              <a:xfrm>
                <a:off x="4555" y="1662"/>
                <a:ext cx="69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4" name="Rectangle 1787"/>
              <p:cNvSpPr>
                <a:spLocks noChangeArrowheads="1"/>
              </p:cNvSpPr>
              <p:nvPr/>
            </p:nvSpPr>
            <p:spPr bwMode="auto">
              <a:xfrm>
                <a:off x="4618" y="1662"/>
                <a:ext cx="62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5" name="Rectangle 1788"/>
              <p:cNvSpPr>
                <a:spLocks noChangeArrowheads="1"/>
              </p:cNvSpPr>
              <p:nvPr/>
            </p:nvSpPr>
            <p:spPr bwMode="auto">
              <a:xfrm>
                <a:off x="4681" y="1662"/>
                <a:ext cx="49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6" name="Rectangle 1789"/>
              <p:cNvSpPr>
                <a:spLocks noChangeArrowheads="1"/>
              </p:cNvSpPr>
              <p:nvPr/>
            </p:nvSpPr>
            <p:spPr bwMode="auto">
              <a:xfrm>
                <a:off x="4748" y="1662"/>
                <a:ext cx="36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7" name="Rectangle 1790"/>
              <p:cNvSpPr>
                <a:spLocks noChangeArrowheads="1"/>
              </p:cNvSpPr>
              <p:nvPr/>
            </p:nvSpPr>
            <p:spPr bwMode="auto">
              <a:xfrm>
                <a:off x="4824" y="1662"/>
                <a:ext cx="21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8" name="Rectangle 1791"/>
              <p:cNvSpPr>
                <a:spLocks noChangeArrowheads="1"/>
              </p:cNvSpPr>
              <p:nvPr/>
            </p:nvSpPr>
            <p:spPr bwMode="auto">
              <a:xfrm>
                <a:off x="4497" y="1664"/>
                <a:ext cx="74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69" name="Rectangle 1792"/>
              <p:cNvSpPr>
                <a:spLocks noChangeArrowheads="1"/>
              </p:cNvSpPr>
              <p:nvPr/>
            </p:nvSpPr>
            <p:spPr bwMode="auto">
              <a:xfrm>
                <a:off x="4556" y="1664"/>
                <a:ext cx="68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0" name="Rectangle 1793"/>
              <p:cNvSpPr>
                <a:spLocks noChangeArrowheads="1"/>
              </p:cNvSpPr>
              <p:nvPr/>
            </p:nvSpPr>
            <p:spPr bwMode="auto">
              <a:xfrm>
                <a:off x="4619" y="1664"/>
                <a:ext cx="62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1" name="Rectangle 1794"/>
              <p:cNvSpPr>
                <a:spLocks noChangeArrowheads="1"/>
              </p:cNvSpPr>
              <p:nvPr/>
            </p:nvSpPr>
            <p:spPr bwMode="auto">
              <a:xfrm>
                <a:off x="4681" y="1664"/>
                <a:ext cx="49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2" name="Rectangle 1795"/>
              <p:cNvSpPr>
                <a:spLocks noChangeArrowheads="1"/>
              </p:cNvSpPr>
              <p:nvPr/>
            </p:nvSpPr>
            <p:spPr bwMode="auto">
              <a:xfrm>
                <a:off x="4750" y="1664"/>
                <a:ext cx="35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3" name="Rectangle 1796"/>
              <p:cNvSpPr>
                <a:spLocks noChangeArrowheads="1"/>
              </p:cNvSpPr>
              <p:nvPr/>
            </p:nvSpPr>
            <p:spPr bwMode="auto">
              <a:xfrm>
                <a:off x="4825" y="1664"/>
                <a:ext cx="209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4" name="Rectangle 1797"/>
              <p:cNvSpPr>
                <a:spLocks noChangeArrowheads="1"/>
              </p:cNvSpPr>
              <p:nvPr/>
            </p:nvSpPr>
            <p:spPr bwMode="auto">
              <a:xfrm>
                <a:off x="4496" y="1665"/>
                <a:ext cx="74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5" name="Rectangle 1798"/>
              <p:cNvSpPr>
                <a:spLocks noChangeArrowheads="1"/>
              </p:cNvSpPr>
              <p:nvPr/>
            </p:nvSpPr>
            <p:spPr bwMode="auto">
              <a:xfrm>
                <a:off x="4556" y="1665"/>
                <a:ext cx="68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6" name="Rectangle 1799"/>
              <p:cNvSpPr>
                <a:spLocks noChangeArrowheads="1"/>
              </p:cNvSpPr>
              <p:nvPr/>
            </p:nvSpPr>
            <p:spPr bwMode="auto">
              <a:xfrm>
                <a:off x="4619" y="1665"/>
                <a:ext cx="62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7" name="Rectangle 1800"/>
              <p:cNvSpPr>
                <a:spLocks noChangeArrowheads="1"/>
              </p:cNvSpPr>
              <p:nvPr/>
            </p:nvSpPr>
            <p:spPr bwMode="auto">
              <a:xfrm>
                <a:off x="4682" y="1665"/>
                <a:ext cx="49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8" name="Rectangle 1801"/>
              <p:cNvSpPr>
                <a:spLocks noChangeArrowheads="1"/>
              </p:cNvSpPr>
              <p:nvPr/>
            </p:nvSpPr>
            <p:spPr bwMode="auto">
              <a:xfrm>
                <a:off x="4750" y="1665"/>
                <a:ext cx="35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79" name="Rectangle 1802"/>
              <p:cNvSpPr>
                <a:spLocks noChangeArrowheads="1"/>
              </p:cNvSpPr>
              <p:nvPr/>
            </p:nvSpPr>
            <p:spPr bwMode="auto">
              <a:xfrm>
                <a:off x="4827" y="1665"/>
                <a:ext cx="20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0" name="Rectangle 1803"/>
              <p:cNvSpPr>
                <a:spLocks noChangeArrowheads="1"/>
              </p:cNvSpPr>
              <p:nvPr/>
            </p:nvSpPr>
            <p:spPr bwMode="auto">
              <a:xfrm>
                <a:off x="4496" y="1667"/>
                <a:ext cx="74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1" name="Rectangle 1804"/>
              <p:cNvSpPr>
                <a:spLocks noChangeArrowheads="1"/>
              </p:cNvSpPr>
              <p:nvPr/>
            </p:nvSpPr>
            <p:spPr bwMode="auto">
              <a:xfrm>
                <a:off x="4556" y="1667"/>
                <a:ext cx="68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2" name="Rectangle 1805"/>
              <p:cNvSpPr>
                <a:spLocks noChangeArrowheads="1"/>
              </p:cNvSpPr>
              <p:nvPr/>
            </p:nvSpPr>
            <p:spPr bwMode="auto">
              <a:xfrm>
                <a:off x="4619" y="1667"/>
                <a:ext cx="62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3" name="Rectangle 1806"/>
              <p:cNvSpPr>
                <a:spLocks noChangeArrowheads="1"/>
              </p:cNvSpPr>
              <p:nvPr/>
            </p:nvSpPr>
            <p:spPr bwMode="auto">
              <a:xfrm>
                <a:off x="4682" y="1667"/>
                <a:ext cx="49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4" name="Rectangle 1807"/>
              <p:cNvSpPr>
                <a:spLocks noChangeArrowheads="1"/>
              </p:cNvSpPr>
              <p:nvPr/>
            </p:nvSpPr>
            <p:spPr bwMode="auto">
              <a:xfrm>
                <a:off x="4752" y="1667"/>
                <a:ext cx="35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5" name="Rectangle 1808"/>
              <p:cNvSpPr>
                <a:spLocks noChangeArrowheads="1"/>
              </p:cNvSpPr>
              <p:nvPr/>
            </p:nvSpPr>
            <p:spPr bwMode="auto">
              <a:xfrm>
                <a:off x="4828" y="1667"/>
                <a:ext cx="20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6" name="Rectangle 1809"/>
              <p:cNvSpPr>
                <a:spLocks noChangeArrowheads="1"/>
              </p:cNvSpPr>
              <p:nvPr/>
            </p:nvSpPr>
            <p:spPr bwMode="auto">
              <a:xfrm>
                <a:off x="4494" y="1669"/>
                <a:ext cx="74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7" name="Rectangle 1810"/>
              <p:cNvSpPr>
                <a:spLocks noChangeArrowheads="1"/>
              </p:cNvSpPr>
              <p:nvPr/>
            </p:nvSpPr>
            <p:spPr bwMode="auto">
              <a:xfrm>
                <a:off x="4494" y="1669"/>
                <a:ext cx="74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8" name="Rectangle 1811"/>
              <p:cNvSpPr>
                <a:spLocks noChangeArrowheads="1"/>
              </p:cNvSpPr>
              <p:nvPr/>
            </p:nvSpPr>
            <p:spPr bwMode="auto">
              <a:xfrm>
                <a:off x="4556" y="1669"/>
                <a:ext cx="68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89" name="Rectangle 1812"/>
              <p:cNvSpPr>
                <a:spLocks noChangeArrowheads="1"/>
              </p:cNvSpPr>
              <p:nvPr/>
            </p:nvSpPr>
            <p:spPr bwMode="auto">
              <a:xfrm>
                <a:off x="4621" y="1669"/>
                <a:ext cx="61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390" name="Rectangle 1813"/>
              <p:cNvSpPr>
                <a:spLocks noChangeArrowheads="1"/>
              </p:cNvSpPr>
              <p:nvPr/>
            </p:nvSpPr>
            <p:spPr bwMode="auto">
              <a:xfrm>
                <a:off x="4684" y="1669"/>
                <a:ext cx="49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1" name="Group 1814"/>
            <p:cNvGrpSpPr>
              <a:grpSpLocks/>
            </p:cNvGrpSpPr>
            <p:nvPr/>
          </p:nvGrpSpPr>
          <p:grpSpPr bwMode="auto">
            <a:xfrm>
              <a:off x="4460" y="1669"/>
              <a:ext cx="779" cy="48"/>
              <a:chOff x="4460" y="1669"/>
              <a:chExt cx="779" cy="48"/>
            </a:xfrm>
          </p:grpSpPr>
          <p:sp>
            <p:nvSpPr>
              <p:cNvPr id="38991" name="Rectangle 1815"/>
              <p:cNvSpPr>
                <a:spLocks noChangeArrowheads="1"/>
              </p:cNvSpPr>
              <p:nvPr/>
            </p:nvSpPr>
            <p:spPr bwMode="auto">
              <a:xfrm>
                <a:off x="4752" y="1669"/>
                <a:ext cx="35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2" name="Rectangle 1816"/>
              <p:cNvSpPr>
                <a:spLocks noChangeArrowheads="1"/>
              </p:cNvSpPr>
              <p:nvPr/>
            </p:nvSpPr>
            <p:spPr bwMode="auto">
              <a:xfrm>
                <a:off x="4830" y="1669"/>
                <a:ext cx="200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3" name="Rectangle 1817"/>
              <p:cNvSpPr>
                <a:spLocks noChangeArrowheads="1"/>
              </p:cNvSpPr>
              <p:nvPr/>
            </p:nvSpPr>
            <p:spPr bwMode="auto">
              <a:xfrm>
                <a:off x="4493" y="1670"/>
                <a:ext cx="74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4" name="Rectangle 1818"/>
              <p:cNvSpPr>
                <a:spLocks noChangeArrowheads="1"/>
              </p:cNvSpPr>
              <p:nvPr/>
            </p:nvSpPr>
            <p:spPr bwMode="auto">
              <a:xfrm>
                <a:off x="4494" y="1670"/>
                <a:ext cx="74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5" name="Rectangle 1819"/>
              <p:cNvSpPr>
                <a:spLocks noChangeArrowheads="1"/>
              </p:cNvSpPr>
              <p:nvPr/>
            </p:nvSpPr>
            <p:spPr bwMode="auto">
              <a:xfrm>
                <a:off x="4558" y="1670"/>
                <a:ext cx="68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6" name="Rectangle 1820"/>
              <p:cNvSpPr>
                <a:spLocks noChangeArrowheads="1"/>
              </p:cNvSpPr>
              <p:nvPr/>
            </p:nvSpPr>
            <p:spPr bwMode="auto">
              <a:xfrm>
                <a:off x="4621" y="1670"/>
                <a:ext cx="61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7" name="Rectangle 1821"/>
              <p:cNvSpPr>
                <a:spLocks noChangeArrowheads="1"/>
              </p:cNvSpPr>
              <p:nvPr/>
            </p:nvSpPr>
            <p:spPr bwMode="auto">
              <a:xfrm>
                <a:off x="4684" y="1670"/>
                <a:ext cx="49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8" name="Rectangle 1822"/>
              <p:cNvSpPr>
                <a:spLocks noChangeArrowheads="1"/>
              </p:cNvSpPr>
              <p:nvPr/>
            </p:nvSpPr>
            <p:spPr bwMode="auto">
              <a:xfrm>
                <a:off x="4753" y="1670"/>
                <a:ext cx="35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9" name="Rectangle 1823"/>
              <p:cNvSpPr>
                <a:spLocks noChangeArrowheads="1"/>
              </p:cNvSpPr>
              <p:nvPr/>
            </p:nvSpPr>
            <p:spPr bwMode="auto">
              <a:xfrm>
                <a:off x="4833" y="1670"/>
                <a:ext cx="194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0" name="Rectangle 1824"/>
              <p:cNvSpPr>
                <a:spLocks noChangeArrowheads="1"/>
              </p:cNvSpPr>
              <p:nvPr/>
            </p:nvSpPr>
            <p:spPr bwMode="auto">
              <a:xfrm>
                <a:off x="4491" y="1672"/>
                <a:ext cx="74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1" name="Rectangle 1825"/>
              <p:cNvSpPr>
                <a:spLocks noChangeArrowheads="1"/>
              </p:cNvSpPr>
              <p:nvPr/>
            </p:nvSpPr>
            <p:spPr bwMode="auto">
              <a:xfrm>
                <a:off x="4494" y="1672"/>
                <a:ext cx="74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2" name="Rectangle 1826"/>
              <p:cNvSpPr>
                <a:spLocks noChangeArrowheads="1"/>
              </p:cNvSpPr>
              <p:nvPr/>
            </p:nvSpPr>
            <p:spPr bwMode="auto">
              <a:xfrm>
                <a:off x="4558" y="1672"/>
                <a:ext cx="67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3" name="Rectangle 1827"/>
              <p:cNvSpPr>
                <a:spLocks noChangeArrowheads="1"/>
              </p:cNvSpPr>
              <p:nvPr/>
            </p:nvSpPr>
            <p:spPr bwMode="auto">
              <a:xfrm>
                <a:off x="4621" y="1672"/>
                <a:ext cx="61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4" name="Rectangle 1828"/>
              <p:cNvSpPr>
                <a:spLocks noChangeArrowheads="1"/>
              </p:cNvSpPr>
              <p:nvPr/>
            </p:nvSpPr>
            <p:spPr bwMode="auto">
              <a:xfrm>
                <a:off x="4685" y="1672"/>
                <a:ext cx="48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5" name="Rectangle 1829"/>
              <p:cNvSpPr>
                <a:spLocks noChangeArrowheads="1"/>
              </p:cNvSpPr>
              <p:nvPr/>
            </p:nvSpPr>
            <p:spPr bwMode="auto">
              <a:xfrm>
                <a:off x="4755" y="1672"/>
                <a:ext cx="35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6" name="Rectangle 1830"/>
              <p:cNvSpPr>
                <a:spLocks noChangeArrowheads="1"/>
              </p:cNvSpPr>
              <p:nvPr/>
            </p:nvSpPr>
            <p:spPr bwMode="auto">
              <a:xfrm>
                <a:off x="4834" y="1672"/>
                <a:ext cx="19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7" name="Rectangle 1831"/>
              <p:cNvSpPr>
                <a:spLocks noChangeArrowheads="1"/>
              </p:cNvSpPr>
              <p:nvPr/>
            </p:nvSpPr>
            <p:spPr bwMode="auto">
              <a:xfrm>
                <a:off x="4491" y="1673"/>
                <a:ext cx="74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8" name="Rectangle 1832"/>
              <p:cNvSpPr>
                <a:spLocks noChangeArrowheads="1"/>
              </p:cNvSpPr>
              <p:nvPr/>
            </p:nvSpPr>
            <p:spPr bwMode="auto">
              <a:xfrm>
                <a:off x="4496" y="1673"/>
                <a:ext cx="7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09" name="Rectangle 1833"/>
              <p:cNvSpPr>
                <a:spLocks noChangeArrowheads="1"/>
              </p:cNvSpPr>
              <p:nvPr/>
            </p:nvSpPr>
            <p:spPr bwMode="auto">
              <a:xfrm>
                <a:off x="4558" y="1673"/>
                <a:ext cx="67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0" name="Rectangle 1834"/>
              <p:cNvSpPr>
                <a:spLocks noChangeArrowheads="1"/>
              </p:cNvSpPr>
              <p:nvPr/>
            </p:nvSpPr>
            <p:spPr bwMode="auto">
              <a:xfrm>
                <a:off x="4622" y="1673"/>
                <a:ext cx="61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1" name="Rectangle 1835"/>
              <p:cNvSpPr>
                <a:spLocks noChangeArrowheads="1"/>
              </p:cNvSpPr>
              <p:nvPr/>
            </p:nvSpPr>
            <p:spPr bwMode="auto">
              <a:xfrm>
                <a:off x="4685" y="1673"/>
                <a:ext cx="48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2" name="Rectangle 1836"/>
              <p:cNvSpPr>
                <a:spLocks noChangeArrowheads="1"/>
              </p:cNvSpPr>
              <p:nvPr/>
            </p:nvSpPr>
            <p:spPr bwMode="auto">
              <a:xfrm>
                <a:off x="4755" y="1673"/>
                <a:ext cx="35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3" name="Rectangle 1837"/>
              <p:cNvSpPr>
                <a:spLocks noChangeArrowheads="1"/>
              </p:cNvSpPr>
              <p:nvPr/>
            </p:nvSpPr>
            <p:spPr bwMode="auto">
              <a:xfrm>
                <a:off x="4836" y="1673"/>
                <a:ext cx="18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4" name="Rectangle 1838"/>
              <p:cNvSpPr>
                <a:spLocks noChangeArrowheads="1"/>
              </p:cNvSpPr>
              <p:nvPr/>
            </p:nvSpPr>
            <p:spPr bwMode="auto">
              <a:xfrm>
                <a:off x="4490" y="1675"/>
                <a:ext cx="74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5" name="Rectangle 1839"/>
              <p:cNvSpPr>
                <a:spLocks noChangeArrowheads="1"/>
              </p:cNvSpPr>
              <p:nvPr/>
            </p:nvSpPr>
            <p:spPr bwMode="auto">
              <a:xfrm>
                <a:off x="4496" y="1675"/>
                <a:ext cx="73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6" name="Rectangle 1840"/>
              <p:cNvSpPr>
                <a:spLocks noChangeArrowheads="1"/>
              </p:cNvSpPr>
              <p:nvPr/>
            </p:nvSpPr>
            <p:spPr bwMode="auto">
              <a:xfrm>
                <a:off x="4559" y="1675"/>
                <a:ext cx="67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7" name="Rectangle 1841"/>
              <p:cNvSpPr>
                <a:spLocks noChangeArrowheads="1"/>
              </p:cNvSpPr>
              <p:nvPr/>
            </p:nvSpPr>
            <p:spPr bwMode="auto">
              <a:xfrm>
                <a:off x="4622" y="1675"/>
                <a:ext cx="61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8" name="Rectangle 1842"/>
              <p:cNvSpPr>
                <a:spLocks noChangeArrowheads="1"/>
              </p:cNvSpPr>
              <p:nvPr/>
            </p:nvSpPr>
            <p:spPr bwMode="auto">
              <a:xfrm>
                <a:off x="4687" y="1675"/>
                <a:ext cx="48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19" name="Rectangle 1843"/>
              <p:cNvSpPr>
                <a:spLocks noChangeArrowheads="1"/>
              </p:cNvSpPr>
              <p:nvPr/>
            </p:nvSpPr>
            <p:spPr bwMode="auto">
              <a:xfrm>
                <a:off x="4756" y="1675"/>
                <a:ext cx="34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0" name="Rectangle 1844"/>
              <p:cNvSpPr>
                <a:spLocks noChangeArrowheads="1"/>
              </p:cNvSpPr>
              <p:nvPr/>
            </p:nvSpPr>
            <p:spPr bwMode="auto">
              <a:xfrm>
                <a:off x="4837" y="1675"/>
                <a:ext cx="185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1" name="Rectangle 1845"/>
              <p:cNvSpPr>
                <a:spLocks noChangeArrowheads="1"/>
              </p:cNvSpPr>
              <p:nvPr/>
            </p:nvSpPr>
            <p:spPr bwMode="auto">
              <a:xfrm>
                <a:off x="4488" y="1676"/>
                <a:ext cx="74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2" name="Rectangle 1846"/>
              <p:cNvSpPr>
                <a:spLocks noChangeArrowheads="1"/>
              </p:cNvSpPr>
              <p:nvPr/>
            </p:nvSpPr>
            <p:spPr bwMode="auto">
              <a:xfrm>
                <a:off x="4496" y="1676"/>
                <a:ext cx="73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3" name="Rectangle 1847"/>
              <p:cNvSpPr>
                <a:spLocks noChangeArrowheads="1"/>
              </p:cNvSpPr>
              <p:nvPr/>
            </p:nvSpPr>
            <p:spPr bwMode="auto">
              <a:xfrm>
                <a:off x="4559" y="1676"/>
                <a:ext cx="67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4" name="Rectangle 1848"/>
              <p:cNvSpPr>
                <a:spLocks noChangeArrowheads="1"/>
              </p:cNvSpPr>
              <p:nvPr/>
            </p:nvSpPr>
            <p:spPr bwMode="auto">
              <a:xfrm>
                <a:off x="4624" y="1676"/>
                <a:ext cx="60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5" name="Rectangle 1849"/>
              <p:cNvSpPr>
                <a:spLocks noChangeArrowheads="1"/>
              </p:cNvSpPr>
              <p:nvPr/>
            </p:nvSpPr>
            <p:spPr bwMode="auto">
              <a:xfrm>
                <a:off x="4687" y="1676"/>
                <a:ext cx="48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6" name="Rectangle 1850"/>
              <p:cNvSpPr>
                <a:spLocks noChangeArrowheads="1"/>
              </p:cNvSpPr>
              <p:nvPr/>
            </p:nvSpPr>
            <p:spPr bwMode="auto">
              <a:xfrm>
                <a:off x="4758" y="1676"/>
                <a:ext cx="344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7" name="Rectangle 1851"/>
              <p:cNvSpPr>
                <a:spLocks noChangeArrowheads="1"/>
              </p:cNvSpPr>
              <p:nvPr/>
            </p:nvSpPr>
            <p:spPr bwMode="auto">
              <a:xfrm>
                <a:off x="4840" y="1676"/>
                <a:ext cx="179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8" name="Rectangle 1852"/>
              <p:cNvSpPr>
                <a:spLocks noChangeArrowheads="1"/>
              </p:cNvSpPr>
              <p:nvPr/>
            </p:nvSpPr>
            <p:spPr bwMode="auto">
              <a:xfrm>
                <a:off x="4487" y="1678"/>
                <a:ext cx="74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29" name="Rectangle 1853"/>
              <p:cNvSpPr>
                <a:spLocks noChangeArrowheads="1"/>
              </p:cNvSpPr>
              <p:nvPr/>
            </p:nvSpPr>
            <p:spPr bwMode="auto">
              <a:xfrm>
                <a:off x="4496" y="1678"/>
                <a:ext cx="73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0" name="Rectangle 1854"/>
              <p:cNvSpPr>
                <a:spLocks noChangeArrowheads="1"/>
              </p:cNvSpPr>
              <p:nvPr/>
            </p:nvSpPr>
            <p:spPr bwMode="auto">
              <a:xfrm>
                <a:off x="4559" y="1678"/>
                <a:ext cx="67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1" name="Rectangle 1855"/>
              <p:cNvSpPr>
                <a:spLocks noChangeArrowheads="1"/>
              </p:cNvSpPr>
              <p:nvPr/>
            </p:nvSpPr>
            <p:spPr bwMode="auto">
              <a:xfrm>
                <a:off x="4624" y="1678"/>
                <a:ext cx="60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2" name="Rectangle 1856"/>
              <p:cNvSpPr>
                <a:spLocks noChangeArrowheads="1"/>
              </p:cNvSpPr>
              <p:nvPr/>
            </p:nvSpPr>
            <p:spPr bwMode="auto">
              <a:xfrm>
                <a:off x="4688" y="1678"/>
                <a:ext cx="48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3" name="Rectangle 1857"/>
              <p:cNvSpPr>
                <a:spLocks noChangeArrowheads="1"/>
              </p:cNvSpPr>
              <p:nvPr/>
            </p:nvSpPr>
            <p:spPr bwMode="auto">
              <a:xfrm>
                <a:off x="4759" y="1678"/>
                <a:ext cx="34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4" name="Rectangle 1858"/>
              <p:cNvSpPr>
                <a:spLocks noChangeArrowheads="1"/>
              </p:cNvSpPr>
              <p:nvPr/>
            </p:nvSpPr>
            <p:spPr bwMode="auto">
              <a:xfrm>
                <a:off x="4842" y="1678"/>
                <a:ext cx="176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5" name="Rectangle 1859"/>
              <p:cNvSpPr>
                <a:spLocks noChangeArrowheads="1"/>
              </p:cNvSpPr>
              <p:nvPr/>
            </p:nvSpPr>
            <p:spPr bwMode="auto">
              <a:xfrm>
                <a:off x="4487" y="1679"/>
                <a:ext cx="7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6" name="Rectangle 1860"/>
              <p:cNvSpPr>
                <a:spLocks noChangeArrowheads="1"/>
              </p:cNvSpPr>
              <p:nvPr/>
            </p:nvSpPr>
            <p:spPr bwMode="auto">
              <a:xfrm>
                <a:off x="4497" y="1679"/>
                <a:ext cx="73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7" name="Rectangle 1861"/>
              <p:cNvSpPr>
                <a:spLocks noChangeArrowheads="1"/>
              </p:cNvSpPr>
              <p:nvPr/>
            </p:nvSpPr>
            <p:spPr bwMode="auto">
              <a:xfrm>
                <a:off x="4561" y="1679"/>
                <a:ext cx="66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8" name="Rectangle 1862"/>
              <p:cNvSpPr>
                <a:spLocks noChangeArrowheads="1"/>
              </p:cNvSpPr>
              <p:nvPr/>
            </p:nvSpPr>
            <p:spPr bwMode="auto">
              <a:xfrm>
                <a:off x="4624" y="1679"/>
                <a:ext cx="60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39" name="Rectangle 1863"/>
              <p:cNvSpPr>
                <a:spLocks noChangeArrowheads="1"/>
              </p:cNvSpPr>
              <p:nvPr/>
            </p:nvSpPr>
            <p:spPr bwMode="auto">
              <a:xfrm>
                <a:off x="4688" y="1679"/>
                <a:ext cx="48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0" name="Rectangle 1864"/>
              <p:cNvSpPr>
                <a:spLocks noChangeArrowheads="1"/>
              </p:cNvSpPr>
              <p:nvPr/>
            </p:nvSpPr>
            <p:spPr bwMode="auto">
              <a:xfrm>
                <a:off x="4759" y="1679"/>
                <a:ext cx="34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1" name="Rectangle 1865"/>
              <p:cNvSpPr>
                <a:spLocks noChangeArrowheads="1"/>
              </p:cNvSpPr>
              <p:nvPr/>
            </p:nvSpPr>
            <p:spPr bwMode="auto">
              <a:xfrm>
                <a:off x="4843" y="1679"/>
                <a:ext cx="17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2" name="Rectangle 1866"/>
              <p:cNvSpPr>
                <a:spLocks noChangeArrowheads="1"/>
              </p:cNvSpPr>
              <p:nvPr/>
            </p:nvSpPr>
            <p:spPr bwMode="auto">
              <a:xfrm>
                <a:off x="4485" y="1681"/>
                <a:ext cx="7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3" name="Rectangle 1867"/>
              <p:cNvSpPr>
                <a:spLocks noChangeArrowheads="1"/>
              </p:cNvSpPr>
              <p:nvPr/>
            </p:nvSpPr>
            <p:spPr bwMode="auto">
              <a:xfrm>
                <a:off x="4497" y="1681"/>
                <a:ext cx="73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4" name="Rectangle 1868"/>
              <p:cNvSpPr>
                <a:spLocks noChangeArrowheads="1"/>
              </p:cNvSpPr>
              <p:nvPr/>
            </p:nvSpPr>
            <p:spPr bwMode="auto">
              <a:xfrm>
                <a:off x="4561" y="1681"/>
                <a:ext cx="66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5" name="Rectangle 1869"/>
              <p:cNvSpPr>
                <a:spLocks noChangeArrowheads="1"/>
              </p:cNvSpPr>
              <p:nvPr/>
            </p:nvSpPr>
            <p:spPr bwMode="auto">
              <a:xfrm>
                <a:off x="4625" y="1681"/>
                <a:ext cx="60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6" name="Rectangle 1870"/>
              <p:cNvSpPr>
                <a:spLocks noChangeArrowheads="1"/>
              </p:cNvSpPr>
              <p:nvPr/>
            </p:nvSpPr>
            <p:spPr bwMode="auto">
              <a:xfrm>
                <a:off x="4690" y="1681"/>
                <a:ext cx="47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7" name="Rectangle 1871"/>
              <p:cNvSpPr>
                <a:spLocks noChangeArrowheads="1"/>
              </p:cNvSpPr>
              <p:nvPr/>
            </p:nvSpPr>
            <p:spPr bwMode="auto">
              <a:xfrm>
                <a:off x="4761" y="1681"/>
                <a:ext cx="33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8" name="Rectangle 1872"/>
              <p:cNvSpPr>
                <a:spLocks noChangeArrowheads="1"/>
              </p:cNvSpPr>
              <p:nvPr/>
            </p:nvSpPr>
            <p:spPr bwMode="auto">
              <a:xfrm>
                <a:off x="4846" y="1681"/>
                <a:ext cx="16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49" name="Rectangle 1873"/>
              <p:cNvSpPr>
                <a:spLocks noChangeArrowheads="1"/>
              </p:cNvSpPr>
              <p:nvPr/>
            </p:nvSpPr>
            <p:spPr bwMode="auto">
              <a:xfrm>
                <a:off x="4484" y="1683"/>
                <a:ext cx="743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0" name="Rectangle 1874"/>
              <p:cNvSpPr>
                <a:spLocks noChangeArrowheads="1"/>
              </p:cNvSpPr>
              <p:nvPr/>
            </p:nvSpPr>
            <p:spPr bwMode="auto">
              <a:xfrm>
                <a:off x="4497" y="1683"/>
                <a:ext cx="73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1" name="Rectangle 1875"/>
              <p:cNvSpPr>
                <a:spLocks noChangeArrowheads="1"/>
              </p:cNvSpPr>
              <p:nvPr/>
            </p:nvSpPr>
            <p:spPr bwMode="auto">
              <a:xfrm>
                <a:off x="4561" y="1683"/>
                <a:ext cx="66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2" name="Rectangle 1876"/>
              <p:cNvSpPr>
                <a:spLocks noChangeArrowheads="1"/>
              </p:cNvSpPr>
              <p:nvPr/>
            </p:nvSpPr>
            <p:spPr bwMode="auto">
              <a:xfrm>
                <a:off x="4625" y="1683"/>
                <a:ext cx="60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3" name="Rectangle 1877"/>
              <p:cNvSpPr>
                <a:spLocks noChangeArrowheads="1"/>
              </p:cNvSpPr>
              <p:nvPr/>
            </p:nvSpPr>
            <p:spPr bwMode="auto">
              <a:xfrm>
                <a:off x="4690" y="1683"/>
                <a:ext cx="47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4" name="Rectangle 1878"/>
              <p:cNvSpPr>
                <a:spLocks noChangeArrowheads="1"/>
              </p:cNvSpPr>
              <p:nvPr/>
            </p:nvSpPr>
            <p:spPr bwMode="auto">
              <a:xfrm>
                <a:off x="4762" y="1683"/>
                <a:ext cx="33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5" name="Rectangle 1879"/>
              <p:cNvSpPr>
                <a:spLocks noChangeArrowheads="1"/>
              </p:cNvSpPr>
              <p:nvPr/>
            </p:nvSpPr>
            <p:spPr bwMode="auto">
              <a:xfrm>
                <a:off x="4849" y="1683"/>
                <a:ext cx="16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6" name="Rectangle 1880"/>
              <p:cNvSpPr>
                <a:spLocks noChangeArrowheads="1"/>
              </p:cNvSpPr>
              <p:nvPr/>
            </p:nvSpPr>
            <p:spPr bwMode="auto">
              <a:xfrm>
                <a:off x="4482" y="1684"/>
                <a:ext cx="7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7" name="Rectangle 1881"/>
              <p:cNvSpPr>
                <a:spLocks noChangeArrowheads="1"/>
              </p:cNvSpPr>
              <p:nvPr/>
            </p:nvSpPr>
            <p:spPr bwMode="auto">
              <a:xfrm>
                <a:off x="4499" y="1684"/>
                <a:ext cx="72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8" name="Rectangle 1882"/>
              <p:cNvSpPr>
                <a:spLocks noChangeArrowheads="1"/>
              </p:cNvSpPr>
              <p:nvPr/>
            </p:nvSpPr>
            <p:spPr bwMode="auto">
              <a:xfrm>
                <a:off x="4562" y="1684"/>
                <a:ext cx="66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59" name="Rectangle 1883"/>
              <p:cNvSpPr>
                <a:spLocks noChangeArrowheads="1"/>
              </p:cNvSpPr>
              <p:nvPr/>
            </p:nvSpPr>
            <p:spPr bwMode="auto">
              <a:xfrm>
                <a:off x="4627" y="1684"/>
                <a:ext cx="59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0" name="Rectangle 1884"/>
              <p:cNvSpPr>
                <a:spLocks noChangeArrowheads="1"/>
              </p:cNvSpPr>
              <p:nvPr/>
            </p:nvSpPr>
            <p:spPr bwMode="auto">
              <a:xfrm>
                <a:off x="4691" y="1684"/>
                <a:ext cx="47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1" name="Rectangle 1885"/>
              <p:cNvSpPr>
                <a:spLocks noChangeArrowheads="1"/>
              </p:cNvSpPr>
              <p:nvPr/>
            </p:nvSpPr>
            <p:spPr bwMode="auto">
              <a:xfrm>
                <a:off x="4764" y="1684"/>
                <a:ext cx="33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2" name="Rectangle 1886"/>
              <p:cNvSpPr>
                <a:spLocks noChangeArrowheads="1"/>
              </p:cNvSpPr>
              <p:nvPr/>
            </p:nvSpPr>
            <p:spPr bwMode="auto">
              <a:xfrm>
                <a:off x="4851" y="1684"/>
                <a:ext cx="158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3" name="Rectangle 1887"/>
              <p:cNvSpPr>
                <a:spLocks noChangeArrowheads="1"/>
              </p:cNvSpPr>
              <p:nvPr/>
            </p:nvSpPr>
            <p:spPr bwMode="auto">
              <a:xfrm>
                <a:off x="4482" y="1686"/>
                <a:ext cx="74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4" name="Rectangle 1888"/>
              <p:cNvSpPr>
                <a:spLocks noChangeArrowheads="1"/>
              </p:cNvSpPr>
              <p:nvPr/>
            </p:nvSpPr>
            <p:spPr bwMode="auto">
              <a:xfrm>
                <a:off x="4499" y="1686"/>
                <a:ext cx="72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5" name="Rectangle 1889"/>
              <p:cNvSpPr>
                <a:spLocks noChangeArrowheads="1"/>
              </p:cNvSpPr>
              <p:nvPr/>
            </p:nvSpPr>
            <p:spPr bwMode="auto">
              <a:xfrm>
                <a:off x="4562" y="1686"/>
                <a:ext cx="6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6" name="Rectangle 1890"/>
              <p:cNvSpPr>
                <a:spLocks noChangeArrowheads="1"/>
              </p:cNvSpPr>
              <p:nvPr/>
            </p:nvSpPr>
            <p:spPr bwMode="auto">
              <a:xfrm>
                <a:off x="4627" y="1686"/>
                <a:ext cx="59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7" name="Rectangle 1891"/>
              <p:cNvSpPr>
                <a:spLocks noChangeArrowheads="1"/>
              </p:cNvSpPr>
              <p:nvPr/>
            </p:nvSpPr>
            <p:spPr bwMode="auto">
              <a:xfrm>
                <a:off x="4691" y="1686"/>
                <a:ext cx="47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8" name="Rectangle 1892"/>
              <p:cNvSpPr>
                <a:spLocks noChangeArrowheads="1"/>
              </p:cNvSpPr>
              <p:nvPr/>
            </p:nvSpPr>
            <p:spPr bwMode="auto">
              <a:xfrm>
                <a:off x="4764" y="1686"/>
                <a:ext cx="332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69" name="Rectangle 1893"/>
              <p:cNvSpPr>
                <a:spLocks noChangeArrowheads="1"/>
              </p:cNvSpPr>
              <p:nvPr/>
            </p:nvSpPr>
            <p:spPr bwMode="auto">
              <a:xfrm>
                <a:off x="4854" y="1686"/>
                <a:ext cx="15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0" name="Rectangle 1894"/>
              <p:cNvSpPr>
                <a:spLocks noChangeArrowheads="1"/>
              </p:cNvSpPr>
              <p:nvPr/>
            </p:nvSpPr>
            <p:spPr bwMode="auto">
              <a:xfrm>
                <a:off x="4481" y="1687"/>
                <a:ext cx="74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1" name="Rectangle 1895"/>
              <p:cNvSpPr>
                <a:spLocks noChangeArrowheads="1"/>
              </p:cNvSpPr>
              <p:nvPr/>
            </p:nvSpPr>
            <p:spPr bwMode="auto">
              <a:xfrm>
                <a:off x="4499" y="1687"/>
                <a:ext cx="72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2" name="Rectangle 1896"/>
              <p:cNvSpPr>
                <a:spLocks noChangeArrowheads="1"/>
              </p:cNvSpPr>
              <p:nvPr/>
            </p:nvSpPr>
            <p:spPr bwMode="auto">
              <a:xfrm>
                <a:off x="4562" y="1687"/>
                <a:ext cx="66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3" name="Rectangle 1897"/>
              <p:cNvSpPr>
                <a:spLocks noChangeArrowheads="1"/>
              </p:cNvSpPr>
              <p:nvPr/>
            </p:nvSpPr>
            <p:spPr bwMode="auto">
              <a:xfrm>
                <a:off x="4627" y="1687"/>
                <a:ext cx="59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4" name="Rectangle 1898"/>
              <p:cNvSpPr>
                <a:spLocks noChangeArrowheads="1"/>
              </p:cNvSpPr>
              <p:nvPr/>
            </p:nvSpPr>
            <p:spPr bwMode="auto">
              <a:xfrm>
                <a:off x="4693" y="1687"/>
                <a:ext cx="47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5" name="Rectangle 1899"/>
              <p:cNvSpPr>
                <a:spLocks noChangeArrowheads="1"/>
              </p:cNvSpPr>
              <p:nvPr/>
            </p:nvSpPr>
            <p:spPr bwMode="auto">
              <a:xfrm>
                <a:off x="4765" y="1687"/>
                <a:ext cx="32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6" name="Rectangle 1900"/>
              <p:cNvSpPr>
                <a:spLocks noChangeArrowheads="1"/>
              </p:cNvSpPr>
              <p:nvPr/>
            </p:nvSpPr>
            <p:spPr bwMode="auto">
              <a:xfrm>
                <a:off x="4857" y="1687"/>
                <a:ext cx="14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7" name="Rectangle 1901"/>
              <p:cNvSpPr>
                <a:spLocks noChangeArrowheads="1"/>
              </p:cNvSpPr>
              <p:nvPr/>
            </p:nvSpPr>
            <p:spPr bwMode="auto">
              <a:xfrm>
                <a:off x="4479" y="1689"/>
                <a:ext cx="74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8" name="Rectangle 1902"/>
              <p:cNvSpPr>
                <a:spLocks noChangeArrowheads="1"/>
              </p:cNvSpPr>
              <p:nvPr/>
            </p:nvSpPr>
            <p:spPr bwMode="auto">
              <a:xfrm>
                <a:off x="4500" y="1689"/>
                <a:ext cx="72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79" name="Rectangle 1903"/>
              <p:cNvSpPr>
                <a:spLocks noChangeArrowheads="1"/>
              </p:cNvSpPr>
              <p:nvPr/>
            </p:nvSpPr>
            <p:spPr bwMode="auto">
              <a:xfrm>
                <a:off x="4564" y="1689"/>
                <a:ext cx="65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0" name="Rectangle 1904"/>
              <p:cNvSpPr>
                <a:spLocks noChangeArrowheads="1"/>
              </p:cNvSpPr>
              <p:nvPr/>
            </p:nvSpPr>
            <p:spPr bwMode="auto">
              <a:xfrm>
                <a:off x="4628" y="1689"/>
                <a:ext cx="59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1" name="Rectangle 1905"/>
              <p:cNvSpPr>
                <a:spLocks noChangeArrowheads="1"/>
              </p:cNvSpPr>
              <p:nvPr/>
            </p:nvSpPr>
            <p:spPr bwMode="auto">
              <a:xfrm>
                <a:off x="4694" y="1689"/>
                <a:ext cx="47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2" name="Rectangle 1906"/>
              <p:cNvSpPr>
                <a:spLocks noChangeArrowheads="1"/>
              </p:cNvSpPr>
              <p:nvPr/>
            </p:nvSpPr>
            <p:spPr bwMode="auto">
              <a:xfrm>
                <a:off x="4767" y="1689"/>
                <a:ext cx="32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3" name="Rectangle 1907"/>
              <p:cNvSpPr>
                <a:spLocks noChangeArrowheads="1"/>
              </p:cNvSpPr>
              <p:nvPr/>
            </p:nvSpPr>
            <p:spPr bwMode="auto">
              <a:xfrm>
                <a:off x="4858" y="1689"/>
                <a:ext cx="143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4" name="Rectangle 1908"/>
              <p:cNvSpPr>
                <a:spLocks noChangeArrowheads="1"/>
              </p:cNvSpPr>
              <p:nvPr/>
            </p:nvSpPr>
            <p:spPr bwMode="auto">
              <a:xfrm>
                <a:off x="4478" y="1690"/>
                <a:ext cx="74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5" name="Rectangle 1909"/>
              <p:cNvSpPr>
                <a:spLocks noChangeArrowheads="1"/>
              </p:cNvSpPr>
              <p:nvPr/>
            </p:nvSpPr>
            <p:spPr bwMode="auto">
              <a:xfrm>
                <a:off x="4500" y="1690"/>
                <a:ext cx="71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6" name="Rectangle 1910"/>
              <p:cNvSpPr>
                <a:spLocks noChangeArrowheads="1"/>
              </p:cNvSpPr>
              <p:nvPr/>
            </p:nvSpPr>
            <p:spPr bwMode="auto">
              <a:xfrm>
                <a:off x="4564" y="1690"/>
                <a:ext cx="65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7" name="Rectangle 1911"/>
              <p:cNvSpPr>
                <a:spLocks noChangeArrowheads="1"/>
              </p:cNvSpPr>
              <p:nvPr/>
            </p:nvSpPr>
            <p:spPr bwMode="auto">
              <a:xfrm>
                <a:off x="4628" y="1690"/>
                <a:ext cx="59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8" name="Rectangle 1912"/>
              <p:cNvSpPr>
                <a:spLocks noChangeArrowheads="1"/>
              </p:cNvSpPr>
              <p:nvPr/>
            </p:nvSpPr>
            <p:spPr bwMode="auto">
              <a:xfrm>
                <a:off x="4694" y="1690"/>
                <a:ext cx="47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89" name="Rectangle 1913"/>
              <p:cNvSpPr>
                <a:spLocks noChangeArrowheads="1"/>
              </p:cNvSpPr>
              <p:nvPr/>
            </p:nvSpPr>
            <p:spPr bwMode="auto">
              <a:xfrm>
                <a:off x="4768" y="1690"/>
                <a:ext cx="323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0" name="Rectangle 1914"/>
              <p:cNvSpPr>
                <a:spLocks noChangeArrowheads="1"/>
              </p:cNvSpPr>
              <p:nvPr/>
            </p:nvSpPr>
            <p:spPr bwMode="auto">
              <a:xfrm>
                <a:off x="4861" y="1690"/>
                <a:ext cx="137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1" name="Rectangle 1915"/>
              <p:cNvSpPr>
                <a:spLocks noChangeArrowheads="1"/>
              </p:cNvSpPr>
              <p:nvPr/>
            </p:nvSpPr>
            <p:spPr bwMode="auto">
              <a:xfrm>
                <a:off x="4478" y="1692"/>
                <a:ext cx="74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2" name="Rectangle 1916"/>
              <p:cNvSpPr>
                <a:spLocks noChangeArrowheads="1"/>
              </p:cNvSpPr>
              <p:nvPr/>
            </p:nvSpPr>
            <p:spPr bwMode="auto">
              <a:xfrm>
                <a:off x="4500" y="1692"/>
                <a:ext cx="71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3" name="Rectangle 1917"/>
              <p:cNvSpPr>
                <a:spLocks noChangeArrowheads="1"/>
              </p:cNvSpPr>
              <p:nvPr/>
            </p:nvSpPr>
            <p:spPr bwMode="auto">
              <a:xfrm>
                <a:off x="4565" y="1692"/>
                <a:ext cx="65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4" name="Rectangle 1918"/>
              <p:cNvSpPr>
                <a:spLocks noChangeArrowheads="1"/>
              </p:cNvSpPr>
              <p:nvPr/>
            </p:nvSpPr>
            <p:spPr bwMode="auto">
              <a:xfrm>
                <a:off x="4630" y="1692"/>
                <a:ext cx="58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5" name="Rectangle 1919"/>
              <p:cNvSpPr>
                <a:spLocks noChangeArrowheads="1"/>
              </p:cNvSpPr>
              <p:nvPr/>
            </p:nvSpPr>
            <p:spPr bwMode="auto">
              <a:xfrm>
                <a:off x="4696" y="1692"/>
                <a:ext cx="46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6" name="Rectangle 1920"/>
              <p:cNvSpPr>
                <a:spLocks noChangeArrowheads="1"/>
              </p:cNvSpPr>
              <p:nvPr/>
            </p:nvSpPr>
            <p:spPr bwMode="auto">
              <a:xfrm>
                <a:off x="4770" y="1692"/>
                <a:ext cx="320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7" name="Rectangle 1921"/>
              <p:cNvSpPr>
                <a:spLocks noChangeArrowheads="1"/>
              </p:cNvSpPr>
              <p:nvPr/>
            </p:nvSpPr>
            <p:spPr bwMode="auto">
              <a:xfrm>
                <a:off x="4864" y="1692"/>
                <a:ext cx="131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8" name="Rectangle 1922"/>
              <p:cNvSpPr>
                <a:spLocks noChangeArrowheads="1"/>
              </p:cNvSpPr>
              <p:nvPr/>
            </p:nvSpPr>
            <p:spPr bwMode="auto">
              <a:xfrm>
                <a:off x="4476" y="1693"/>
                <a:ext cx="74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099" name="Rectangle 1923"/>
              <p:cNvSpPr>
                <a:spLocks noChangeArrowheads="1"/>
              </p:cNvSpPr>
              <p:nvPr/>
            </p:nvSpPr>
            <p:spPr bwMode="auto">
              <a:xfrm>
                <a:off x="4502" y="1693"/>
                <a:ext cx="71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0" name="Rectangle 1924"/>
              <p:cNvSpPr>
                <a:spLocks noChangeArrowheads="1"/>
              </p:cNvSpPr>
              <p:nvPr/>
            </p:nvSpPr>
            <p:spPr bwMode="auto">
              <a:xfrm>
                <a:off x="4565" y="1693"/>
                <a:ext cx="65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1" name="Rectangle 1925"/>
              <p:cNvSpPr>
                <a:spLocks noChangeArrowheads="1"/>
              </p:cNvSpPr>
              <p:nvPr/>
            </p:nvSpPr>
            <p:spPr bwMode="auto">
              <a:xfrm>
                <a:off x="4630" y="1693"/>
                <a:ext cx="58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2" name="Rectangle 1926"/>
              <p:cNvSpPr>
                <a:spLocks noChangeArrowheads="1"/>
              </p:cNvSpPr>
              <p:nvPr/>
            </p:nvSpPr>
            <p:spPr bwMode="auto">
              <a:xfrm>
                <a:off x="4696" y="1693"/>
                <a:ext cx="46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3" name="Rectangle 1927"/>
              <p:cNvSpPr>
                <a:spLocks noChangeArrowheads="1"/>
              </p:cNvSpPr>
              <p:nvPr/>
            </p:nvSpPr>
            <p:spPr bwMode="auto">
              <a:xfrm>
                <a:off x="4770" y="1693"/>
                <a:ext cx="32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4" name="Rectangle 1928"/>
              <p:cNvSpPr>
                <a:spLocks noChangeArrowheads="1"/>
              </p:cNvSpPr>
              <p:nvPr/>
            </p:nvSpPr>
            <p:spPr bwMode="auto">
              <a:xfrm>
                <a:off x="4869" y="1693"/>
                <a:ext cx="122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5" name="Rectangle 1929"/>
              <p:cNvSpPr>
                <a:spLocks noChangeArrowheads="1"/>
              </p:cNvSpPr>
              <p:nvPr/>
            </p:nvSpPr>
            <p:spPr bwMode="auto">
              <a:xfrm>
                <a:off x="4475" y="1695"/>
                <a:ext cx="74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6" name="Rectangle 1930"/>
              <p:cNvSpPr>
                <a:spLocks noChangeArrowheads="1"/>
              </p:cNvSpPr>
              <p:nvPr/>
            </p:nvSpPr>
            <p:spPr bwMode="auto">
              <a:xfrm>
                <a:off x="4502" y="1695"/>
                <a:ext cx="7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7" name="Rectangle 1931"/>
              <p:cNvSpPr>
                <a:spLocks noChangeArrowheads="1"/>
              </p:cNvSpPr>
              <p:nvPr/>
            </p:nvSpPr>
            <p:spPr bwMode="auto">
              <a:xfrm>
                <a:off x="4565" y="1695"/>
                <a:ext cx="65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8" name="Rectangle 1932"/>
              <p:cNvSpPr>
                <a:spLocks noChangeArrowheads="1"/>
              </p:cNvSpPr>
              <p:nvPr/>
            </p:nvSpPr>
            <p:spPr bwMode="auto">
              <a:xfrm>
                <a:off x="4631" y="1695"/>
                <a:ext cx="58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09" name="Rectangle 1933"/>
              <p:cNvSpPr>
                <a:spLocks noChangeArrowheads="1"/>
              </p:cNvSpPr>
              <p:nvPr/>
            </p:nvSpPr>
            <p:spPr bwMode="auto">
              <a:xfrm>
                <a:off x="4697" y="1695"/>
                <a:ext cx="46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0" name="Rectangle 1934"/>
              <p:cNvSpPr>
                <a:spLocks noChangeArrowheads="1"/>
              </p:cNvSpPr>
              <p:nvPr/>
            </p:nvSpPr>
            <p:spPr bwMode="auto">
              <a:xfrm>
                <a:off x="4771" y="1695"/>
                <a:ext cx="31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1" name="Rectangle 1935"/>
              <p:cNvSpPr>
                <a:spLocks noChangeArrowheads="1"/>
              </p:cNvSpPr>
              <p:nvPr/>
            </p:nvSpPr>
            <p:spPr bwMode="auto">
              <a:xfrm>
                <a:off x="4872" y="1695"/>
                <a:ext cx="116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2" name="Rectangle 1936"/>
              <p:cNvSpPr>
                <a:spLocks noChangeArrowheads="1"/>
              </p:cNvSpPr>
              <p:nvPr/>
            </p:nvSpPr>
            <p:spPr bwMode="auto">
              <a:xfrm>
                <a:off x="4473" y="1697"/>
                <a:ext cx="74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3" name="Rectangle 1937"/>
              <p:cNvSpPr>
                <a:spLocks noChangeArrowheads="1"/>
              </p:cNvSpPr>
              <p:nvPr/>
            </p:nvSpPr>
            <p:spPr bwMode="auto">
              <a:xfrm>
                <a:off x="4502" y="1697"/>
                <a:ext cx="71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4" name="Rectangle 1938"/>
              <p:cNvSpPr>
                <a:spLocks noChangeArrowheads="1"/>
              </p:cNvSpPr>
              <p:nvPr/>
            </p:nvSpPr>
            <p:spPr bwMode="auto">
              <a:xfrm>
                <a:off x="4567" y="1697"/>
                <a:ext cx="64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5" name="Rectangle 1939"/>
              <p:cNvSpPr>
                <a:spLocks noChangeArrowheads="1"/>
              </p:cNvSpPr>
              <p:nvPr/>
            </p:nvSpPr>
            <p:spPr bwMode="auto">
              <a:xfrm>
                <a:off x="4631" y="1697"/>
                <a:ext cx="58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6" name="Rectangle 1940"/>
              <p:cNvSpPr>
                <a:spLocks noChangeArrowheads="1"/>
              </p:cNvSpPr>
              <p:nvPr/>
            </p:nvSpPr>
            <p:spPr bwMode="auto">
              <a:xfrm>
                <a:off x="4697" y="1697"/>
                <a:ext cx="46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7" name="Rectangle 1941"/>
              <p:cNvSpPr>
                <a:spLocks noChangeArrowheads="1"/>
              </p:cNvSpPr>
              <p:nvPr/>
            </p:nvSpPr>
            <p:spPr bwMode="auto">
              <a:xfrm>
                <a:off x="4773" y="1697"/>
                <a:ext cx="314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8" name="Rectangle 1942"/>
              <p:cNvSpPr>
                <a:spLocks noChangeArrowheads="1"/>
              </p:cNvSpPr>
              <p:nvPr/>
            </p:nvSpPr>
            <p:spPr bwMode="auto">
              <a:xfrm>
                <a:off x="4876" y="1697"/>
                <a:ext cx="10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19" name="Rectangle 1943"/>
              <p:cNvSpPr>
                <a:spLocks noChangeArrowheads="1"/>
              </p:cNvSpPr>
              <p:nvPr/>
            </p:nvSpPr>
            <p:spPr bwMode="auto">
              <a:xfrm>
                <a:off x="4473" y="1698"/>
                <a:ext cx="73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0" name="Rectangle 1944"/>
              <p:cNvSpPr>
                <a:spLocks noChangeArrowheads="1"/>
              </p:cNvSpPr>
              <p:nvPr/>
            </p:nvSpPr>
            <p:spPr bwMode="auto">
              <a:xfrm>
                <a:off x="4502" y="1698"/>
                <a:ext cx="71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1" name="Rectangle 1945"/>
              <p:cNvSpPr>
                <a:spLocks noChangeArrowheads="1"/>
              </p:cNvSpPr>
              <p:nvPr/>
            </p:nvSpPr>
            <p:spPr bwMode="auto">
              <a:xfrm>
                <a:off x="4567" y="1698"/>
                <a:ext cx="6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2" name="Rectangle 1946"/>
              <p:cNvSpPr>
                <a:spLocks noChangeArrowheads="1"/>
              </p:cNvSpPr>
              <p:nvPr/>
            </p:nvSpPr>
            <p:spPr bwMode="auto">
              <a:xfrm>
                <a:off x="4633" y="1698"/>
                <a:ext cx="57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3" name="Rectangle 1947"/>
              <p:cNvSpPr>
                <a:spLocks noChangeArrowheads="1"/>
              </p:cNvSpPr>
              <p:nvPr/>
            </p:nvSpPr>
            <p:spPr bwMode="auto">
              <a:xfrm>
                <a:off x="4699" y="1698"/>
                <a:ext cx="46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4" name="Rectangle 1948"/>
              <p:cNvSpPr>
                <a:spLocks noChangeArrowheads="1"/>
              </p:cNvSpPr>
              <p:nvPr/>
            </p:nvSpPr>
            <p:spPr bwMode="auto">
              <a:xfrm>
                <a:off x="4774" y="1698"/>
                <a:ext cx="31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5" name="Rectangle 1949"/>
              <p:cNvSpPr>
                <a:spLocks noChangeArrowheads="1"/>
              </p:cNvSpPr>
              <p:nvPr/>
            </p:nvSpPr>
            <p:spPr bwMode="auto">
              <a:xfrm>
                <a:off x="4879" y="1698"/>
                <a:ext cx="10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6" name="Rectangle 1950"/>
              <p:cNvSpPr>
                <a:spLocks noChangeArrowheads="1"/>
              </p:cNvSpPr>
              <p:nvPr/>
            </p:nvSpPr>
            <p:spPr bwMode="auto">
              <a:xfrm>
                <a:off x="4472" y="1700"/>
                <a:ext cx="73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7" name="Rectangle 1951"/>
              <p:cNvSpPr>
                <a:spLocks noChangeArrowheads="1"/>
              </p:cNvSpPr>
              <p:nvPr/>
            </p:nvSpPr>
            <p:spPr bwMode="auto">
              <a:xfrm>
                <a:off x="4503" y="1700"/>
                <a:ext cx="70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8" name="Rectangle 1952"/>
              <p:cNvSpPr>
                <a:spLocks noChangeArrowheads="1"/>
              </p:cNvSpPr>
              <p:nvPr/>
            </p:nvSpPr>
            <p:spPr bwMode="auto">
              <a:xfrm>
                <a:off x="4567" y="1700"/>
                <a:ext cx="64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29" name="Rectangle 1953"/>
              <p:cNvSpPr>
                <a:spLocks noChangeArrowheads="1"/>
              </p:cNvSpPr>
              <p:nvPr/>
            </p:nvSpPr>
            <p:spPr bwMode="auto">
              <a:xfrm>
                <a:off x="4633" y="1700"/>
                <a:ext cx="57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0" name="Rectangle 1954"/>
              <p:cNvSpPr>
                <a:spLocks noChangeArrowheads="1"/>
              </p:cNvSpPr>
              <p:nvPr/>
            </p:nvSpPr>
            <p:spPr bwMode="auto">
              <a:xfrm>
                <a:off x="4700" y="1700"/>
                <a:ext cx="45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1" name="Rectangle 1955"/>
              <p:cNvSpPr>
                <a:spLocks noChangeArrowheads="1"/>
              </p:cNvSpPr>
              <p:nvPr/>
            </p:nvSpPr>
            <p:spPr bwMode="auto">
              <a:xfrm>
                <a:off x="4776" y="1700"/>
                <a:ext cx="308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2" name="Rectangle 1956"/>
              <p:cNvSpPr>
                <a:spLocks noChangeArrowheads="1"/>
              </p:cNvSpPr>
              <p:nvPr/>
            </p:nvSpPr>
            <p:spPr bwMode="auto">
              <a:xfrm>
                <a:off x="4884" y="1700"/>
                <a:ext cx="92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3" name="Rectangle 1957"/>
              <p:cNvSpPr>
                <a:spLocks noChangeArrowheads="1"/>
              </p:cNvSpPr>
              <p:nvPr/>
            </p:nvSpPr>
            <p:spPr bwMode="auto">
              <a:xfrm>
                <a:off x="4470" y="1701"/>
                <a:ext cx="73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4" name="Rectangle 1958"/>
              <p:cNvSpPr>
                <a:spLocks noChangeArrowheads="1"/>
              </p:cNvSpPr>
              <p:nvPr/>
            </p:nvSpPr>
            <p:spPr bwMode="auto">
              <a:xfrm>
                <a:off x="4503" y="1701"/>
                <a:ext cx="70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5" name="Rectangle 1959"/>
              <p:cNvSpPr>
                <a:spLocks noChangeArrowheads="1"/>
              </p:cNvSpPr>
              <p:nvPr/>
            </p:nvSpPr>
            <p:spPr bwMode="auto">
              <a:xfrm>
                <a:off x="4568" y="1701"/>
                <a:ext cx="6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6" name="Rectangle 1960"/>
              <p:cNvSpPr>
                <a:spLocks noChangeArrowheads="1"/>
              </p:cNvSpPr>
              <p:nvPr/>
            </p:nvSpPr>
            <p:spPr bwMode="auto">
              <a:xfrm>
                <a:off x="4634" y="1701"/>
                <a:ext cx="5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7" name="Rectangle 1961"/>
              <p:cNvSpPr>
                <a:spLocks noChangeArrowheads="1"/>
              </p:cNvSpPr>
              <p:nvPr/>
            </p:nvSpPr>
            <p:spPr bwMode="auto">
              <a:xfrm>
                <a:off x="4700" y="1701"/>
                <a:ext cx="45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8" name="Rectangle 1962"/>
              <p:cNvSpPr>
                <a:spLocks noChangeArrowheads="1"/>
              </p:cNvSpPr>
              <p:nvPr/>
            </p:nvSpPr>
            <p:spPr bwMode="auto">
              <a:xfrm>
                <a:off x="4777" y="1701"/>
                <a:ext cx="30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39" name="Rectangle 1963"/>
              <p:cNvSpPr>
                <a:spLocks noChangeArrowheads="1"/>
              </p:cNvSpPr>
              <p:nvPr/>
            </p:nvSpPr>
            <p:spPr bwMode="auto">
              <a:xfrm>
                <a:off x="4890" y="1701"/>
                <a:ext cx="80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0" name="Rectangle 1964"/>
              <p:cNvSpPr>
                <a:spLocks noChangeArrowheads="1"/>
              </p:cNvSpPr>
              <p:nvPr/>
            </p:nvSpPr>
            <p:spPr bwMode="auto">
              <a:xfrm>
                <a:off x="4469" y="1703"/>
                <a:ext cx="73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1" name="Rectangle 1965"/>
              <p:cNvSpPr>
                <a:spLocks noChangeArrowheads="1"/>
              </p:cNvSpPr>
              <p:nvPr/>
            </p:nvSpPr>
            <p:spPr bwMode="auto">
              <a:xfrm>
                <a:off x="4505" y="1703"/>
                <a:ext cx="70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2" name="Rectangle 1966"/>
              <p:cNvSpPr>
                <a:spLocks noChangeArrowheads="1"/>
              </p:cNvSpPr>
              <p:nvPr/>
            </p:nvSpPr>
            <p:spPr bwMode="auto">
              <a:xfrm>
                <a:off x="4568" y="1703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3" name="Rectangle 1967"/>
              <p:cNvSpPr>
                <a:spLocks noChangeArrowheads="1"/>
              </p:cNvSpPr>
              <p:nvPr/>
            </p:nvSpPr>
            <p:spPr bwMode="auto">
              <a:xfrm>
                <a:off x="4634" y="1703"/>
                <a:ext cx="57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4" name="Rectangle 1968"/>
              <p:cNvSpPr>
                <a:spLocks noChangeArrowheads="1"/>
              </p:cNvSpPr>
              <p:nvPr/>
            </p:nvSpPr>
            <p:spPr bwMode="auto">
              <a:xfrm>
                <a:off x="4702" y="1703"/>
                <a:ext cx="45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5" name="Rectangle 1969"/>
              <p:cNvSpPr>
                <a:spLocks noChangeArrowheads="1"/>
              </p:cNvSpPr>
              <p:nvPr/>
            </p:nvSpPr>
            <p:spPr bwMode="auto">
              <a:xfrm>
                <a:off x="4779" y="1703"/>
                <a:ext cx="302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6" name="Rectangle 1970"/>
              <p:cNvSpPr>
                <a:spLocks noChangeArrowheads="1"/>
              </p:cNvSpPr>
              <p:nvPr/>
            </p:nvSpPr>
            <p:spPr bwMode="auto">
              <a:xfrm>
                <a:off x="4896" y="1703"/>
                <a:ext cx="67" cy="1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7" name="Rectangle 1971"/>
              <p:cNvSpPr>
                <a:spLocks noChangeArrowheads="1"/>
              </p:cNvSpPr>
              <p:nvPr/>
            </p:nvSpPr>
            <p:spPr bwMode="auto">
              <a:xfrm>
                <a:off x="4469" y="1704"/>
                <a:ext cx="74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8" name="Rectangle 1972"/>
              <p:cNvSpPr>
                <a:spLocks noChangeArrowheads="1"/>
              </p:cNvSpPr>
              <p:nvPr/>
            </p:nvSpPr>
            <p:spPr bwMode="auto">
              <a:xfrm>
                <a:off x="4505" y="1704"/>
                <a:ext cx="70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49" name="Rectangle 1973"/>
              <p:cNvSpPr>
                <a:spLocks noChangeArrowheads="1"/>
              </p:cNvSpPr>
              <p:nvPr/>
            </p:nvSpPr>
            <p:spPr bwMode="auto">
              <a:xfrm>
                <a:off x="4570" y="1704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0" name="Rectangle 1974"/>
              <p:cNvSpPr>
                <a:spLocks noChangeArrowheads="1"/>
              </p:cNvSpPr>
              <p:nvPr/>
            </p:nvSpPr>
            <p:spPr bwMode="auto">
              <a:xfrm>
                <a:off x="4636" y="1704"/>
                <a:ext cx="5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1" name="Rectangle 1975"/>
              <p:cNvSpPr>
                <a:spLocks noChangeArrowheads="1"/>
              </p:cNvSpPr>
              <p:nvPr/>
            </p:nvSpPr>
            <p:spPr bwMode="auto">
              <a:xfrm>
                <a:off x="4703" y="1704"/>
                <a:ext cx="45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2" name="Rectangle 1976"/>
              <p:cNvSpPr>
                <a:spLocks noChangeArrowheads="1"/>
              </p:cNvSpPr>
              <p:nvPr/>
            </p:nvSpPr>
            <p:spPr bwMode="auto">
              <a:xfrm>
                <a:off x="4780" y="1704"/>
                <a:ext cx="299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3" name="Rectangle 1977"/>
              <p:cNvSpPr>
                <a:spLocks noChangeArrowheads="1"/>
              </p:cNvSpPr>
              <p:nvPr/>
            </p:nvSpPr>
            <p:spPr bwMode="auto">
              <a:xfrm>
                <a:off x="4903" y="1704"/>
                <a:ext cx="53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4" name="Rectangle 1978"/>
              <p:cNvSpPr>
                <a:spLocks noChangeArrowheads="1"/>
              </p:cNvSpPr>
              <p:nvPr/>
            </p:nvSpPr>
            <p:spPr bwMode="auto">
              <a:xfrm>
                <a:off x="4467" y="1706"/>
                <a:ext cx="74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5" name="Rectangle 1979"/>
              <p:cNvSpPr>
                <a:spLocks noChangeArrowheads="1"/>
              </p:cNvSpPr>
              <p:nvPr/>
            </p:nvSpPr>
            <p:spPr bwMode="auto">
              <a:xfrm>
                <a:off x="4505" y="1706"/>
                <a:ext cx="70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6" name="Rectangle 1980"/>
              <p:cNvSpPr>
                <a:spLocks noChangeArrowheads="1"/>
              </p:cNvSpPr>
              <p:nvPr/>
            </p:nvSpPr>
            <p:spPr bwMode="auto">
              <a:xfrm>
                <a:off x="4570" y="1706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7" name="Rectangle 1981"/>
              <p:cNvSpPr>
                <a:spLocks noChangeArrowheads="1"/>
              </p:cNvSpPr>
              <p:nvPr/>
            </p:nvSpPr>
            <p:spPr bwMode="auto">
              <a:xfrm>
                <a:off x="4636" y="1706"/>
                <a:ext cx="5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8" name="Rectangle 1982"/>
              <p:cNvSpPr>
                <a:spLocks noChangeArrowheads="1"/>
              </p:cNvSpPr>
              <p:nvPr/>
            </p:nvSpPr>
            <p:spPr bwMode="auto">
              <a:xfrm>
                <a:off x="4703" y="1706"/>
                <a:ext cx="45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59" name="Rectangle 1983"/>
              <p:cNvSpPr>
                <a:spLocks noChangeArrowheads="1"/>
              </p:cNvSpPr>
              <p:nvPr/>
            </p:nvSpPr>
            <p:spPr bwMode="auto">
              <a:xfrm>
                <a:off x="4782" y="1706"/>
                <a:ext cx="29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0" name="Rectangle 1984"/>
              <p:cNvSpPr>
                <a:spLocks noChangeArrowheads="1"/>
              </p:cNvSpPr>
              <p:nvPr/>
            </p:nvSpPr>
            <p:spPr bwMode="auto">
              <a:xfrm>
                <a:off x="4914" y="1706"/>
                <a:ext cx="31" cy="2"/>
              </a:xfrm>
              <a:prstGeom prst="rect">
                <a:avLst/>
              </a:prstGeom>
              <a:solidFill>
                <a:srgbClr val="FFF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1" name="Rectangle 1985"/>
              <p:cNvSpPr>
                <a:spLocks noChangeArrowheads="1"/>
              </p:cNvSpPr>
              <p:nvPr/>
            </p:nvSpPr>
            <p:spPr bwMode="auto">
              <a:xfrm>
                <a:off x="4466" y="1708"/>
                <a:ext cx="74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2" name="Rectangle 1986"/>
              <p:cNvSpPr>
                <a:spLocks noChangeArrowheads="1"/>
              </p:cNvSpPr>
              <p:nvPr/>
            </p:nvSpPr>
            <p:spPr bwMode="auto">
              <a:xfrm>
                <a:off x="4506" y="1708"/>
                <a:ext cx="70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3" name="Rectangle 1987"/>
              <p:cNvSpPr>
                <a:spLocks noChangeArrowheads="1"/>
              </p:cNvSpPr>
              <p:nvPr/>
            </p:nvSpPr>
            <p:spPr bwMode="auto">
              <a:xfrm>
                <a:off x="4571" y="1708"/>
                <a:ext cx="63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4" name="Rectangle 1988"/>
              <p:cNvSpPr>
                <a:spLocks noChangeArrowheads="1"/>
              </p:cNvSpPr>
              <p:nvPr/>
            </p:nvSpPr>
            <p:spPr bwMode="auto">
              <a:xfrm>
                <a:off x="4637" y="1708"/>
                <a:ext cx="57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5" name="Rectangle 1989"/>
              <p:cNvSpPr>
                <a:spLocks noChangeArrowheads="1"/>
              </p:cNvSpPr>
              <p:nvPr/>
            </p:nvSpPr>
            <p:spPr bwMode="auto">
              <a:xfrm>
                <a:off x="4705" y="1708"/>
                <a:ext cx="44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6" name="Rectangle 1990"/>
              <p:cNvSpPr>
                <a:spLocks noChangeArrowheads="1"/>
              </p:cNvSpPr>
              <p:nvPr/>
            </p:nvSpPr>
            <p:spPr bwMode="auto">
              <a:xfrm>
                <a:off x="4783" y="1708"/>
                <a:ext cx="29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7" name="Rectangle 1991"/>
              <p:cNvSpPr>
                <a:spLocks noChangeArrowheads="1"/>
              </p:cNvSpPr>
              <p:nvPr/>
            </p:nvSpPr>
            <p:spPr bwMode="auto">
              <a:xfrm>
                <a:off x="4464" y="1709"/>
                <a:ext cx="748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8" name="Rectangle 1992"/>
              <p:cNvSpPr>
                <a:spLocks noChangeArrowheads="1"/>
              </p:cNvSpPr>
              <p:nvPr/>
            </p:nvSpPr>
            <p:spPr bwMode="auto">
              <a:xfrm>
                <a:off x="4506" y="1709"/>
                <a:ext cx="706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69" name="Rectangle 1993"/>
              <p:cNvSpPr>
                <a:spLocks noChangeArrowheads="1"/>
              </p:cNvSpPr>
              <p:nvPr/>
            </p:nvSpPr>
            <p:spPr bwMode="auto">
              <a:xfrm>
                <a:off x="4571" y="1709"/>
                <a:ext cx="641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0" name="Rectangle 1994"/>
              <p:cNvSpPr>
                <a:spLocks noChangeArrowheads="1"/>
              </p:cNvSpPr>
              <p:nvPr/>
            </p:nvSpPr>
            <p:spPr bwMode="auto">
              <a:xfrm>
                <a:off x="4637" y="1709"/>
                <a:ext cx="5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1" name="Rectangle 1995"/>
              <p:cNvSpPr>
                <a:spLocks noChangeArrowheads="1"/>
              </p:cNvSpPr>
              <p:nvPr/>
            </p:nvSpPr>
            <p:spPr bwMode="auto">
              <a:xfrm>
                <a:off x="4639" y="1711"/>
                <a:ext cx="57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2" name="Rectangle 1996"/>
              <p:cNvSpPr>
                <a:spLocks noChangeArrowheads="1"/>
              </p:cNvSpPr>
              <p:nvPr/>
            </p:nvSpPr>
            <p:spPr bwMode="auto">
              <a:xfrm>
                <a:off x="4706" y="1709"/>
                <a:ext cx="447" cy="3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3" name="Rectangle 1997"/>
              <p:cNvSpPr>
                <a:spLocks noChangeArrowheads="1"/>
              </p:cNvSpPr>
              <p:nvPr/>
            </p:nvSpPr>
            <p:spPr bwMode="auto">
              <a:xfrm>
                <a:off x="4785" y="1709"/>
                <a:ext cx="29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4" name="Rectangle 1998"/>
              <p:cNvSpPr>
                <a:spLocks noChangeArrowheads="1"/>
              </p:cNvSpPr>
              <p:nvPr/>
            </p:nvSpPr>
            <p:spPr bwMode="auto">
              <a:xfrm>
                <a:off x="4786" y="1711"/>
                <a:ext cx="28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5" name="Rectangle 1999"/>
              <p:cNvSpPr>
                <a:spLocks noChangeArrowheads="1"/>
              </p:cNvSpPr>
              <p:nvPr/>
            </p:nvSpPr>
            <p:spPr bwMode="auto">
              <a:xfrm>
                <a:off x="4463" y="1712"/>
                <a:ext cx="75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6" name="Rectangle 2000"/>
              <p:cNvSpPr>
                <a:spLocks noChangeArrowheads="1"/>
              </p:cNvSpPr>
              <p:nvPr/>
            </p:nvSpPr>
            <p:spPr bwMode="auto">
              <a:xfrm>
                <a:off x="4508" y="1712"/>
                <a:ext cx="70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7" name="Rectangle 2001"/>
              <p:cNvSpPr>
                <a:spLocks noChangeArrowheads="1"/>
              </p:cNvSpPr>
              <p:nvPr/>
            </p:nvSpPr>
            <p:spPr bwMode="auto">
              <a:xfrm>
                <a:off x="4573" y="1712"/>
                <a:ext cx="6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8" name="Rectangle 2002"/>
              <p:cNvSpPr>
                <a:spLocks noChangeArrowheads="1"/>
              </p:cNvSpPr>
              <p:nvPr/>
            </p:nvSpPr>
            <p:spPr bwMode="auto">
              <a:xfrm>
                <a:off x="4639" y="1712"/>
                <a:ext cx="57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79" name="Rectangle 2003"/>
              <p:cNvSpPr>
                <a:spLocks noChangeArrowheads="1"/>
              </p:cNvSpPr>
              <p:nvPr/>
            </p:nvSpPr>
            <p:spPr bwMode="auto">
              <a:xfrm>
                <a:off x="4708" y="1712"/>
                <a:ext cx="44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0" name="Rectangle 2004"/>
              <p:cNvSpPr>
                <a:spLocks noChangeArrowheads="1"/>
              </p:cNvSpPr>
              <p:nvPr/>
            </p:nvSpPr>
            <p:spPr bwMode="auto">
              <a:xfrm>
                <a:off x="4788" y="1712"/>
                <a:ext cx="284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1" name="Rectangle 2005"/>
              <p:cNvSpPr>
                <a:spLocks noChangeArrowheads="1"/>
              </p:cNvSpPr>
              <p:nvPr/>
            </p:nvSpPr>
            <p:spPr bwMode="auto">
              <a:xfrm>
                <a:off x="4461" y="1714"/>
                <a:ext cx="75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2" name="Rectangle 2006"/>
              <p:cNvSpPr>
                <a:spLocks noChangeArrowheads="1"/>
              </p:cNvSpPr>
              <p:nvPr/>
            </p:nvSpPr>
            <p:spPr bwMode="auto">
              <a:xfrm>
                <a:off x="4508" y="1714"/>
                <a:ext cx="70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3" name="Rectangle 2007"/>
              <p:cNvSpPr>
                <a:spLocks noChangeArrowheads="1"/>
              </p:cNvSpPr>
              <p:nvPr/>
            </p:nvSpPr>
            <p:spPr bwMode="auto">
              <a:xfrm>
                <a:off x="4573" y="1714"/>
                <a:ext cx="6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4" name="Rectangle 2008"/>
              <p:cNvSpPr>
                <a:spLocks noChangeArrowheads="1"/>
              </p:cNvSpPr>
              <p:nvPr/>
            </p:nvSpPr>
            <p:spPr bwMode="auto">
              <a:xfrm>
                <a:off x="4640" y="1714"/>
                <a:ext cx="57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5" name="Rectangle 2009"/>
              <p:cNvSpPr>
                <a:spLocks noChangeArrowheads="1"/>
              </p:cNvSpPr>
              <p:nvPr/>
            </p:nvSpPr>
            <p:spPr bwMode="auto">
              <a:xfrm>
                <a:off x="4709" y="1714"/>
                <a:ext cx="44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6" name="Rectangle 2010"/>
              <p:cNvSpPr>
                <a:spLocks noChangeArrowheads="1"/>
              </p:cNvSpPr>
              <p:nvPr/>
            </p:nvSpPr>
            <p:spPr bwMode="auto">
              <a:xfrm>
                <a:off x="4789" y="1714"/>
                <a:ext cx="28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7" name="Rectangle 2011"/>
              <p:cNvSpPr>
                <a:spLocks noChangeArrowheads="1"/>
              </p:cNvSpPr>
              <p:nvPr/>
            </p:nvSpPr>
            <p:spPr bwMode="auto">
              <a:xfrm>
                <a:off x="4460" y="1715"/>
                <a:ext cx="75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8" name="Rectangle 2012"/>
              <p:cNvSpPr>
                <a:spLocks noChangeArrowheads="1"/>
              </p:cNvSpPr>
              <p:nvPr/>
            </p:nvSpPr>
            <p:spPr bwMode="auto">
              <a:xfrm>
                <a:off x="4508" y="1715"/>
                <a:ext cx="70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89" name="Rectangle 2013"/>
              <p:cNvSpPr>
                <a:spLocks noChangeArrowheads="1"/>
              </p:cNvSpPr>
              <p:nvPr/>
            </p:nvSpPr>
            <p:spPr bwMode="auto">
              <a:xfrm>
                <a:off x="4574" y="1715"/>
                <a:ext cx="64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9190" name="Rectangle 2014"/>
              <p:cNvSpPr>
                <a:spLocks noChangeArrowheads="1"/>
              </p:cNvSpPr>
              <p:nvPr/>
            </p:nvSpPr>
            <p:spPr bwMode="auto">
              <a:xfrm>
                <a:off x="4640" y="1715"/>
                <a:ext cx="5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2" name="Group 2015"/>
            <p:cNvGrpSpPr>
              <a:grpSpLocks/>
            </p:cNvGrpSpPr>
            <p:nvPr/>
          </p:nvGrpSpPr>
          <p:grpSpPr bwMode="auto">
            <a:xfrm>
              <a:off x="4454" y="1715"/>
              <a:ext cx="800" cy="61"/>
              <a:chOff x="4454" y="1715"/>
              <a:chExt cx="800" cy="61"/>
            </a:xfrm>
          </p:grpSpPr>
          <p:sp>
            <p:nvSpPr>
              <p:cNvPr id="38791" name="Rectangle 2016"/>
              <p:cNvSpPr>
                <a:spLocks noChangeArrowheads="1"/>
              </p:cNvSpPr>
              <p:nvPr/>
            </p:nvSpPr>
            <p:spPr bwMode="auto">
              <a:xfrm>
                <a:off x="4711" y="1715"/>
                <a:ext cx="43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2" name="Rectangle 2017"/>
              <p:cNvSpPr>
                <a:spLocks noChangeArrowheads="1"/>
              </p:cNvSpPr>
              <p:nvPr/>
            </p:nvSpPr>
            <p:spPr bwMode="auto">
              <a:xfrm>
                <a:off x="4791" y="1715"/>
                <a:ext cx="27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3" name="Rectangle 2018"/>
              <p:cNvSpPr>
                <a:spLocks noChangeArrowheads="1"/>
              </p:cNvSpPr>
              <p:nvPr/>
            </p:nvSpPr>
            <p:spPr bwMode="auto">
              <a:xfrm>
                <a:off x="4460" y="1717"/>
                <a:ext cx="75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4" name="Rectangle 2019"/>
              <p:cNvSpPr>
                <a:spLocks noChangeArrowheads="1"/>
              </p:cNvSpPr>
              <p:nvPr/>
            </p:nvSpPr>
            <p:spPr bwMode="auto">
              <a:xfrm>
                <a:off x="4509" y="1717"/>
                <a:ext cx="70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5" name="Rectangle 2020"/>
              <p:cNvSpPr>
                <a:spLocks noChangeArrowheads="1"/>
              </p:cNvSpPr>
              <p:nvPr/>
            </p:nvSpPr>
            <p:spPr bwMode="auto">
              <a:xfrm>
                <a:off x="4574" y="1717"/>
                <a:ext cx="6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6" name="Rectangle 2021"/>
              <p:cNvSpPr>
                <a:spLocks noChangeArrowheads="1"/>
              </p:cNvSpPr>
              <p:nvPr/>
            </p:nvSpPr>
            <p:spPr bwMode="auto">
              <a:xfrm>
                <a:off x="4642" y="1717"/>
                <a:ext cx="57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7" name="Rectangle 2022"/>
              <p:cNvSpPr>
                <a:spLocks noChangeArrowheads="1"/>
              </p:cNvSpPr>
              <p:nvPr/>
            </p:nvSpPr>
            <p:spPr bwMode="auto">
              <a:xfrm>
                <a:off x="4711" y="1717"/>
                <a:ext cx="43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8" name="Rectangle 2023"/>
              <p:cNvSpPr>
                <a:spLocks noChangeArrowheads="1"/>
              </p:cNvSpPr>
              <p:nvPr/>
            </p:nvSpPr>
            <p:spPr bwMode="auto">
              <a:xfrm>
                <a:off x="4792" y="1717"/>
                <a:ext cx="27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9" name="Rectangle 2024"/>
              <p:cNvSpPr>
                <a:spLocks noChangeArrowheads="1"/>
              </p:cNvSpPr>
              <p:nvPr/>
            </p:nvSpPr>
            <p:spPr bwMode="auto">
              <a:xfrm>
                <a:off x="4458" y="1718"/>
                <a:ext cx="76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0" name="Rectangle 2025"/>
              <p:cNvSpPr>
                <a:spLocks noChangeArrowheads="1"/>
              </p:cNvSpPr>
              <p:nvPr/>
            </p:nvSpPr>
            <p:spPr bwMode="auto">
              <a:xfrm>
                <a:off x="4509" y="1718"/>
                <a:ext cx="70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1" name="Rectangle 2026"/>
              <p:cNvSpPr>
                <a:spLocks noChangeArrowheads="1"/>
              </p:cNvSpPr>
              <p:nvPr/>
            </p:nvSpPr>
            <p:spPr bwMode="auto">
              <a:xfrm>
                <a:off x="4576" y="1718"/>
                <a:ext cx="64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2" name="Rectangle 2027"/>
              <p:cNvSpPr>
                <a:spLocks noChangeArrowheads="1"/>
              </p:cNvSpPr>
              <p:nvPr/>
            </p:nvSpPr>
            <p:spPr bwMode="auto">
              <a:xfrm>
                <a:off x="4642" y="1718"/>
                <a:ext cx="57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3" name="Rectangle 2028"/>
              <p:cNvSpPr>
                <a:spLocks noChangeArrowheads="1"/>
              </p:cNvSpPr>
              <p:nvPr/>
            </p:nvSpPr>
            <p:spPr bwMode="auto">
              <a:xfrm>
                <a:off x="4712" y="1718"/>
                <a:ext cx="43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4" name="Rectangle 2029"/>
              <p:cNvSpPr>
                <a:spLocks noChangeArrowheads="1"/>
              </p:cNvSpPr>
              <p:nvPr/>
            </p:nvSpPr>
            <p:spPr bwMode="auto">
              <a:xfrm>
                <a:off x="4794" y="1718"/>
                <a:ext cx="27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5" name="Rectangle 2030"/>
              <p:cNvSpPr>
                <a:spLocks noChangeArrowheads="1"/>
              </p:cNvSpPr>
              <p:nvPr/>
            </p:nvSpPr>
            <p:spPr bwMode="auto">
              <a:xfrm>
                <a:off x="4457" y="1720"/>
                <a:ext cx="76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6" name="Rectangle 2031"/>
              <p:cNvSpPr>
                <a:spLocks noChangeArrowheads="1"/>
              </p:cNvSpPr>
              <p:nvPr/>
            </p:nvSpPr>
            <p:spPr bwMode="auto">
              <a:xfrm>
                <a:off x="4511" y="1720"/>
                <a:ext cx="70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7" name="Rectangle 2032"/>
              <p:cNvSpPr>
                <a:spLocks noChangeArrowheads="1"/>
              </p:cNvSpPr>
              <p:nvPr/>
            </p:nvSpPr>
            <p:spPr bwMode="auto">
              <a:xfrm>
                <a:off x="4576" y="1720"/>
                <a:ext cx="64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8" name="Rectangle 2033"/>
              <p:cNvSpPr>
                <a:spLocks noChangeArrowheads="1"/>
              </p:cNvSpPr>
              <p:nvPr/>
            </p:nvSpPr>
            <p:spPr bwMode="auto">
              <a:xfrm>
                <a:off x="4643" y="1720"/>
                <a:ext cx="57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09" name="Rectangle 2034"/>
              <p:cNvSpPr>
                <a:spLocks noChangeArrowheads="1"/>
              </p:cNvSpPr>
              <p:nvPr/>
            </p:nvSpPr>
            <p:spPr bwMode="auto">
              <a:xfrm>
                <a:off x="4714" y="1720"/>
                <a:ext cx="43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0" name="Rectangle 2035"/>
              <p:cNvSpPr>
                <a:spLocks noChangeArrowheads="1"/>
              </p:cNvSpPr>
              <p:nvPr/>
            </p:nvSpPr>
            <p:spPr bwMode="auto">
              <a:xfrm>
                <a:off x="4797" y="1720"/>
                <a:ext cx="26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1" name="Rectangle 2036"/>
              <p:cNvSpPr>
                <a:spLocks noChangeArrowheads="1"/>
              </p:cNvSpPr>
              <p:nvPr/>
            </p:nvSpPr>
            <p:spPr bwMode="auto">
              <a:xfrm>
                <a:off x="4455" y="1722"/>
                <a:ext cx="76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2" name="Rectangle 2037"/>
              <p:cNvSpPr>
                <a:spLocks noChangeArrowheads="1"/>
              </p:cNvSpPr>
              <p:nvPr/>
            </p:nvSpPr>
            <p:spPr bwMode="auto">
              <a:xfrm>
                <a:off x="4511" y="1722"/>
                <a:ext cx="70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3" name="Rectangle 2038"/>
              <p:cNvSpPr>
                <a:spLocks noChangeArrowheads="1"/>
              </p:cNvSpPr>
              <p:nvPr/>
            </p:nvSpPr>
            <p:spPr bwMode="auto">
              <a:xfrm>
                <a:off x="4577" y="1722"/>
                <a:ext cx="6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4" name="Rectangle 2039"/>
              <p:cNvSpPr>
                <a:spLocks noChangeArrowheads="1"/>
              </p:cNvSpPr>
              <p:nvPr/>
            </p:nvSpPr>
            <p:spPr bwMode="auto">
              <a:xfrm>
                <a:off x="4645" y="1722"/>
                <a:ext cx="57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5" name="Rectangle 2040"/>
              <p:cNvSpPr>
                <a:spLocks noChangeArrowheads="1"/>
              </p:cNvSpPr>
              <p:nvPr/>
            </p:nvSpPr>
            <p:spPr bwMode="auto">
              <a:xfrm>
                <a:off x="4715" y="1722"/>
                <a:ext cx="42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6" name="Rectangle 2041"/>
              <p:cNvSpPr>
                <a:spLocks noChangeArrowheads="1"/>
              </p:cNvSpPr>
              <p:nvPr/>
            </p:nvSpPr>
            <p:spPr bwMode="auto">
              <a:xfrm>
                <a:off x="4798" y="1722"/>
                <a:ext cx="263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7" name="Rectangle 2042"/>
              <p:cNvSpPr>
                <a:spLocks noChangeArrowheads="1"/>
              </p:cNvSpPr>
              <p:nvPr/>
            </p:nvSpPr>
            <p:spPr bwMode="auto">
              <a:xfrm>
                <a:off x="4455" y="1723"/>
                <a:ext cx="76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8" name="Rectangle 2043"/>
              <p:cNvSpPr>
                <a:spLocks noChangeArrowheads="1"/>
              </p:cNvSpPr>
              <p:nvPr/>
            </p:nvSpPr>
            <p:spPr bwMode="auto">
              <a:xfrm>
                <a:off x="4511" y="1723"/>
                <a:ext cx="71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19" name="Rectangle 2044"/>
              <p:cNvSpPr>
                <a:spLocks noChangeArrowheads="1"/>
              </p:cNvSpPr>
              <p:nvPr/>
            </p:nvSpPr>
            <p:spPr bwMode="auto">
              <a:xfrm>
                <a:off x="4577" y="1723"/>
                <a:ext cx="64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0" name="Rectangle 2045"/>
              <p:cNvSpPr>
                <a:spLocks noChangeArrowheads="1"/>
              </p:cNvSpPr>
              <p:nvPr/>
            </p:nvSpPr>
            <p:spPr bwMode="auto">
              <a:xfrm>
                <a:off x="4645" y="1723"/>
                <a:ext cx="57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1" name="Rectangle 2046"/>
              <p:cNvSpPr>
                <a:spLocks noChangeArrowheads="1"/>
              </p:cNvSpPr>
              <p:nvPr/>
            </p:nvSpPr>
            <p:spPr bwMode="auto">
              <a:xfrm>
                <a:off x="4715" y="1723"/>
                <a:ext cx="42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2" name="Rectangle 2047"/>
              <p:cNvSpPr>
                <a:spLocks noChangeArrowheads="1"/>
              </p:cNvSpPr>
              <p:nvPr/>
            </p:nvSpPr>
            <p:spPr bwMode="auto">
              <a:xfrm>
                <a:off x="4800" y="1723"/>
                <a:ext cx="26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3" name="Rectangle 2048"/>
              <p:cNvSpPr>
                <a:spLocks noChangeArrowheads="1"/>
              </p:cNvSpPr>
              <p:nvPr/>
            </p:nvSpPr>
            <p:spPr bwMode="auto">
              <a:xfrm>
                <a:off x="4454" y="1725"/>
                <a:ext cx="76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4" name="Rectangle 2049"/>
              <p:cNvSpPr>
                <a:spLocks noChangeArrowheads="1"/>
              </p:cNvSpPr>
              <p:nvPr/>
            </p:nvSpPr>
            <p:spPr bwMode="auto">
              <a:xfrm>
                <a:off x="4512" y="1725"/>
                <a:ext cx="71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5" name="Rectangle 2050"/>
              <p:cNvSpPr>
                <a:spLocks noChangeArrowheads="1"/>
              </p:cNvSpPr>
              <p:nvPr/>
            </p:nvSpPr>
            <p:spPr bwMode="auto">
              <a:xfrm>
                <a:off x="4577" y="1725"/>
                <a:ext cx="64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6" name="Rectangle 2051"/>
              <p:cNvSpPr>
                <a:spLocks noChangeArrowheads="1"/>
              </p:cNvSpPr>
              <p:nvPr/>
            </p:nvSpPr>
            <p:spPr bwMode="auto">
              <a:xfrm>
                <a:off x="4646" y="1725"/>
                <a:ext cx="56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7" name="Rectangle 2052"/>
              <p:cNvSpPr>
                <a:spLocks noChangeArrowheads="1"/>
              </p:cNvSpPr>
              <p:nvPr/>
            </p:nvSpPr>
            <p:spPr bwMode="auto">
              <a:xfrm>
                <a:off x="4717" y="1725"/>
                <a:ext cx="42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8" name="Rectangle 2053"/>
              <p:cNvSpPr>
                <a:spLocks noChangeArrowheads="1"/>
              </p:cNvSpPr>
              <p:nvPr/>
            </p:nvSpPr>
            <p:spPr bwMode="auto">
              <a:xfrm>
                <a:off x="4801" y="1725"/>
                <a:ext cx="25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29" name="Rectangle 2054"/>
              <p:cNvSpPr>
                <a:spLocks noChangeArrowheads="1"/>
              </p:cNvSpPr>
              <p:nvPr/>
            </p:nvSpPr>
            <p:spPr bwMode="auto">
              <a:xfrm>
                <a:off x="4458" y="1726"/>
                <a:ext cx="76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0" name="Rectangle 2055"/>
              <p:cNvSpPr>
                <a:spLocks noChangeArrowheads="1"/>
              </p:cNvSpPr>
              <p:nvPr/>
            </p:nvSpPr>
            <p:spPr bwMode="auto">
              <a:xfrm>
                <a:off x="4512" y="1726"/>
                <a:ext cx="71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1" name="Rectangle 2056"/>
              <p:cNvSpPr>
                <a:spLocks noChangeArrowheads="1"/>
              </p:cNvSpPr>
              <p:nvPr/>
            </p:nvSpPr>
            <p:spPr bwMode="auto">
              <a:xfrm>
                <a:off x="4579" y="1726"/>
                <a:ext cx="64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2" name="Rectangle 2057"/>
              <p:cNvSpPr>
                <a:spLocks noChangeArrowheads="1"/>
              </p:cNvSpPr>
              <p:nvPr/>
            </p:nvSpPr>
            <p:spPr bwMode="auto">
              <a:xfrm>
                <a:off x="4646" y="1726"/>
                <a:ext cx="56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3" name="Rectangle 2058"/>
              <p:cNvSpPr>
                <a:spLocks noChangeArrowheads="1"/>
              </p:cNvSpPr>
              <p:nvPr/>
            </p:nvSpPr>
            <p:spPr bwMode="auto">
              <a:xfrm>
                <a:off x="4718" y="1726"/>
                <a:ext cx="42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4" name="Rectangle 2059"/>
              <p:cNvSpPr>
                <a:spLocks noChangeArrowheads="1"/>
              </p:cNvSpPr>
              <p:nvPr/>
            </p:nvSpPr>
            <p:spPr bwMode="auto">
              <a:xfrm>
                <a:off x="4804" y="1726"/>
                <a:ext cx="25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5" name="Rectangle 2060"/>
              <p:cNvSpPr>
                <a:spLocks noChangeArrowheads="1"/>
              </p:cNvSpPr>
              <p:nvPr/>
            </p:nvSpPr>
            <p:spPr bwMode="auto">
              <a:xfrm>
                <a:off x="4464" y="1728"/>
                <a:ext cx="76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6" name="Rectangle 2061"/>
              <p:cNvSpPr>
                <a:spLocks noChangeArrowheads="1"/>
              </p:cNvSpPr>
              <p:nvPr/>
            </p:nvSpPr>
            <p:spPr bwMode="auto">
              <a:xfrm>
                <a:off x="4514" y="1728"/>
                <a:ext cx="71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7" name="Rectangle 2062"/>
              <p:cNvSpPr>
                <a:spLocks noChangeArrowheads="1"/>
              </p:cNvSpPr>
              <p:nvPr/>
            </p:nvSpPr>
            <p:spPr bwMode="auto">
              <a:xfrm>
                <a:off x="4579" y="1728"/>
                <a:ext cx="64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8" name="Rectangle 2063"/>
              <p:cNvSpPr>
                <a:spLocks noChangeArrowheads="1"/>
              </p:cNvSpPr>
              <p:nvPr/>
            </p:nvSpPr>
            <p:spPr bwMode="auto">
              <a:xfrm>
                <a:off x="4648" y="1728"/>
                <a:ext cx="56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39" name="Rectangle 2064"/>
              <p:cNvSpPr>
                <a:spLocks noChangeArrowheads="1"/>
              </p:cNvSpPr>
              <p:nvPr/>
            </p:nvSpPr>
            <p:spPr bwMode="auto">
              <a:xfrm>
                <a:off x="4720" y="1728"/>
                <a:ext cx="41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0" name="Rectangle 2065"/>
              <p:cNvSpPr>
                <a:spLocks noChangeArrowheads="1"/>
              </p:cNvSpPr>
              <p:nvPr/>
            </p:nvSpPr>
            <p:spPr bwMode="auto">
              <a:xfrm>
                <a:off x="4806" y="1728"/>
                <a:ext cx="248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1" name="Rectangle 2066"/>
              <p:cNvSpPr>
                <a:spLocks noChangeArrowheads="1"/>
              </p:cNvSpPr>
              <p:nvPr/>
            </p:nvSpPr>
            <p:spPr bwMode="auto">
              <a:xfrm>
                <a:off x="4469" y="1729"/>
                <a:ext cx="75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2" name="Rectangle 2067"/>
              <p:cNvSpPr>
                <a:spLocks noChangeArrowheads="1"/>
              </p:cNvSpPr>
              <p:nvPr/>
            </p:nvSpPr>
            <p:spPr bwMode="auto">
              <a:xfrm>
                <a:off x="4514" y="1729"/>
                <a:ext cx="71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3" name="Rectangle 2068"/>
              <p:cNvSpPr>
                <a:spLocks noChangeArrowheads="1"/>
              </p:cNvSpPr>
              <p:nvPr/>
            </p:nvSpPr>
            <p:spPr bwMode="auto">
              <a:xfrm>
                <a:off x="4580" y="1729"/>
                <a:ext cx="6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4" name="Rectangle 2069"/>
              <p:cNvSpPr>
                <a:spLocks noChangeArrowheads="1"/>
              </p:cNvSpPr>
              <p:nvPr/>
            </p:nvSpPr>
            <p:spPr bwMode="auto">
              <a:xfrm>
                <a:off x="4649" y="1729"/>
                <a:ext cx="56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5" name="Rectangle 2070"/>
              <p:cNvSpPr>
                <a:spLocks noChangeArrowheads="1"/>
              </p:cNvSpPr>
              <p:nvPr/>
            </p:nvSpPr>
            <p:spPr bwMode="auto">
              <a:xfrm>
                <a:off x="4721" y="1729"/>
                <a:ext cx="41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6" name="Rectangle 2071"/>
              <p:cNvSpPr>
                <a:spLocks noChangeArrowheads="1"/>
              </p:cNvSpPr>
              <p:nvPr/>
            </p:nvSpPr>
            <p:spPr bwMode="auto">
              <a:xfrm>
                <a:off x="4807" y="1729"/>
                <a:ext cx="24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7" name="Rectangle 2072"/>
              <p:cNvSpPr>
                <a:spLocks noChangeArrowheads="1"/>
              </p:cNvSpPr>
              <p:nvPr/>
            </p:nvSpPr>
            <p:spPr bwMode="auto">
              <a:xfrm>
                <a:off x="4475" y="1731"/>
                <a:ext cx="75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8" name="Rectangle 2073"/>
              <p:cNvSpPr>
                <a:spLocks noChangeArrowheads="1"/>
              </p:cNvSpPr>
              <p:nvPr/>
            </p:nvSpPr>
            <p:spPr bwMode="auto">
              <a:xfrm>
                <a:off x="4514" y="1731"/>
                <a:ext cx="71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49" name="Rectangle 2074"/>
              <p:cNvSpPr>
                <a:spLocks noChangeArrowheads="1"/>
              </p:cNvSpPr>
              <p:nvPr/>
            </p:nvSpPr>
            <p:spPr bwMode="auto">
              <a:xfrm>
                <a:off x="4580" y="1731"/>
                <a:ext cx="64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0" name="Rectangle 2075"/>
              <p:cNvSpPr>
                <a:spLocks noChangeArrowheads="1"/>
              </p:cNvSpPr>
              <p:nvPr/>
            </p:nvSpPr>
            <p:spPr bwMode="auto">
              <a:xfrm>
                <a:off x="4649" y="1731"/>
                <a:ext cx="56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1" name="Rectangle 2076"/>
              <p:cNvSpPr>
                <a:spLocks noChangeArrowheads="1"/>
              </p:cNvSpPr>
              <p:nvPr/>
            </p:nvSpPr>
            <p:spPr bwMode="auto">
              <a:xfrm>
                <a:off x="4721" y="1731"/>
                <a:ext cx="41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2" name="Rectangle 2077"/>
              <p:cNvSpPr>
                <a:spLocks noChangeArrowheads="1"/>
              </p:cNvSpPr>
              <p:nvPr/>
            </p:nvSpPr>
            <p:spPr bwMode="auto">
              <a:xfrm>
                <a:off x="4810" y="1731"/>
                <a:ext cx="23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3" name="Rectangle 2078"/>
              <p:cNvSpPr>
                <a:spLocks noChangeArrowheads="1"/>
              </p:cNvSpPr>
              <p:nvPr/>
            </p:nvSpPr>
            <p:spPr bwMode="auto">
              <a:xfrm>
                <a:off x="4479" y="1732"/>
                <a:ext cx="74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4" name="Rectangle 2079"/>
              <p:cNvSpPr>
                <a:spLocks noChangeArrowheads="1"/>
              </p:cNvSpPr>
              <p:nvPr/>
            </p:nvSpPr>
            <p:spPr bwMode="auto">
              <a:xfrm>
                <a:off x="4515" y="1732"/>
                <a:ext cx="71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5" name="Rectangle 2080"/>
              <p:cNvSpPr>
                <a:spLocks noChangeArrowheads="1"/>
              </p:cNvSpPr>
              <p:nvPr/>
            </p:nvSpPr>
            <p:spPr bwMode="auto">
              <a:xfrm>
                <a:off x="4582" y="1732"/>
                <a:ext cx="6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6" name="Rectangle 2081"/>
              <p:cNvSpPr>
                <a:spLocks noChangeArrowheads="1"/>
              </p:cNvSpPr>
              <p:nvPr/>
            </p:nvSpPr>
            <p:spPr bwMode="auto">
              <a:xfrm>
                <a:off x="4651" y="1732"/>
                <a:ext cx="55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7" name="Rectangle 2082"/>
              <p:cNvSpPr>
                <a:spLocks noChangeArrowheads="1"/>
              </p:cNvSpPr>
              <p:nvPr/>
            </p:nvSpPr>
            <p:spPr bwMode="auto">
              <a:xfrm>
                <a:off x="4723" y="1732"/>
                <a:ext cx="41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8" name="Rectangle 2083"/>
              <p:cNvSpPr>
                <a:spLocks noChangeArrowheads="1"/>
              </p:cNvSpPr>
              <p:nvPr/>
            </p:nvSpPr>
            <p:spPr bwMode="auto">
              <a:xfrm>
                <a:off x="4812" y="1732"/>
                <a:ext cx="236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59" name="Rectangle 2084"/>
              <p:cNvSpPr>
                <a:spLocks noChangeArrowheads="1"/>
              </p:cNvSpPr>
              <p:nvPr/>
            </p:nvSpPr>
            <p:spPr bwMode="auto">
              <a:xfrm>
                <a:off x="4485" y="1734"/>
                <a:ext cx="7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0" name="Rectangle 2085"/>
              <p:cNvSpPr>
                <a:spLocks noChangeArrowheads="1"/>
              </p:cNvSpPr>
              <p:nvPr/>
            </p:nvSpPr>
            <p:spPr bwMode="auto">
              <a:xfrm>
                <a:off x="4515" y="1734"/>
                <a:ext cx="7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1" name="Rectangle 2086"/>
              <p:cNvSpPr>
                <a:spLocks noChangeArrowheads="1"/>
              </p:cNvSpPr>
              <p:nvPr/>
            </p:nvSpPr>
            <p:spPr bwMode="auto">
              <a:xfrm>
                <a:off x="4582" y="1734"/>
                <a:ext cx="6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2" name="Rectangle 2087"/>
              <p:cNvSpPr>
                <a:spLocks noChangeArrowheads="1"/>
              </p:cNvSpPr>
              <p:nvPr/>
            </p:nvSpPr>
            <p:spPr bwMode="auto">
              <a:xfrm>
                <a:off x="4652" y="1734"/>
                <a:ext cx="55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3" name="Rectangle 2088"/>
              <p:cNvSpPr>
                <a:spLocks noChangeArrowheads="1"/>
              </p:cNvSpPr>
              <p:nvPr/>
            </p:nvSpPr>
            <p:spPr bwMode="auto">
              <a:xfrm>
                <a:off x="4724" y="1734"/>
                <a:ext cx="41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4" name="Rectangle 2089"/>
              <p:cNvSpPr>
                <a:spLocks noChangeArrowheads="1"/>
              </p:cNvSpPr>
              <p:nvPr/>
            </p:nvSpPr>
            <p:spPr bwMode="auto">
              <a:xfrm>
                <a:off x="4815" y="1734"/>
                <a:ext cx="23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5" name="Rectangle 2090"/>
              <p:cNvSpPr>
                <a:spLocks noChangeArrowheads="1"/>
              </p:cNvSpPr>
              <p:nvPr/>
            </p:nvSpPr>
            <p:spPr bwMode="auto">
              <a:xfrm>
                <a:off x="4490" y="1736"/>
                <a:ext cx="73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6" name="Rectangle 2091"/>
              <p:cNvSpPr>
                <a:spLocks noChangeArrowheads="1"/>
              </p:cNvSpPr>
              <p:nvPr/>
            </p:nvSpPr>
            <p:spPr bwMode="auto">
              <a:xfrm>
                <a:off x="4517" y="1736"/>
                <a:ext cx="71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7" name="Rectangle 2092"/>
              <p:cNvSpPr>
                <a:spLocks noChangeArrowheads="1"/>
              </p:cNvSpPr>
              <p:nvPr/>
            </p:nvSpPr>
            <p:spPr bwMode="auto">
              <a:xfrm>
                <a:off x="4583" y="1736"/>
                <a:ext cx="64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8" name="Rectangle 2093"/>
              <p:cNvSpPr>
                <a:spLocks noChangeArrowheads="1"/>
              </p:cNvSpPr>
              <p:nvPr/>
            </p:nvSpPr>
            <p:spPr bwMode="auto">
              <a:xfrm>
                <a:off x="4652" y="1736"/>
                <a:ext cx="55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69" name="Rectangle 2094"/>
              <p:cNvSpPr>
                <a:spLocks noChangeArrowheads="1"/>
              </p:cNvSpPr>
              <p:nvPr/>
            </p:nvSpPr>
            <p:spPr bwMode="auto">
              <a:xfrm>
                <a:off x="4726" y="1736"/>
                <a:ext cx="40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0" name="Rectangle 2095"/>
              <p:cNvSpPr>
                <a:spLocks noChangeArrowheads="1"/>
              </p:cNvSpPr>
              <p:nvPr/>
            </p:nvSpPr>
            <p:spPr bwMode="auto">
              <a:xfrm>
                <a:off x="4816" y="1736"/>
                <a:ext cx="227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1" name="Rectangle 2096"/>
              <p:cNvSpPr>
                <a:spLocks noChangeArrowheads="1"/>
              </p:cNvSpPr>
              <p:nvPr/>
            </p:nvSpPr>
            <p:spPr bwMode="auto">
              <a:xfrm>
                <a:off x="4494" y="1737"/>
                <a:ext cx="73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2" name="Rectangle 2097"/>
              <p:cNvSpPr>
                <a:spLocks noChangeArrowheads="1"/>
              </p:cNvSpPr>
              <p:nvPr/>
            </p:nvSpPr>
            <p:spPr bwMode="auto">
              <a:xfrm>
                <a:off x="4517" y="1737"/>
                <a:ext cx="7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3" name="Rectangle 2098"/>
              <p:cNvSpPr>
                <a:spLocks noChangeArrowheads="1"/>
              </p:cNvSpPr>
              <p:nvPr/>
            </p:nvSpPr>
            <p:spPr bwMode="auto">
              <a:xfrm>
                <a:off x="4583" y="1737"/>
                <a:ext cx="64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4" name="Rectangle 2099"/>
              <p:cNvSpPr>
                <a:spLocks noChangeArrowheads="1"/>
              </p:cNvSpPr>
              <p:nvPr/>
            </p:nvSpPr>
            <p:spPr bwMode="auto">
              <a:xfrm>
                <a:off x="4654" y="1737"/>
                <a:ext cx="55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5" name="Rectangle 2100"/>
              <p:cNvSpPr>
                <a:spLocks noChangeArrowheads="1"/>
              </p:cNvSpPr>
              <p:nvPr/>
            </p:nvSpPr>
            <p:spPr bwMode="auto">
              <a:xfrm>
                <a:off x="4727" y="1737"/>
                <a:ext cx="40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6" name="Rectangle 2101"/>
              <p:cNvSpPr>
                <a:spLocks noChangeArrowheads="1"/>
              </p:cNvSpPr>
              <p:nvPr/>
            </p:nvSpPr>
            <p:spPr bwMode="auto">
              <a:xfrm>
                <a:off x="4819" y="1737"/>
                <a:ext cx="221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7" name="Rectangle 2102"/>
              <p:cNvSpPr>
                <a:spLocks noChangeArrowheads="1"/>
              </p:cNvSpPr>
              <p:nvPr/>
            </p:nvSpPr>
            <p:spPr bwMode="auto">
              <a:xfrm>
                <a:off x="4500" y="1739"/>
                <a:ext cx="731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8" name="Rectangle 2103"/>
              <p:cNvSpPr>
                <a:spLocks noChangeArrowheads="1"/>
              </p:cNvSpPr>
              <p:nvPr/>
            </p:nvSpPr>
            <p:spPr bwMode="auto">
              <a:xfrm>
                <a:off x="4518" y="1739"/>
                <a:ext cx="71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79" name="Rectangle 2104"/>
              <p:cNvSpPr>
                <a:spLocks noChangeArrowheads="1"/>
              </p:cNvSpPr>
              <p:nvPr/>
            </p:nvSpPr>
            <p:spPr bwMode="auto">
              <a:xfrm>
                <a:off x="4585" y="1739"/>
                <a:ext cx="64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0" name="Rectangle 2105"/>
              <p:cNvSpPr>
                <a:spLocks noChangeArrowheads="1"/>
              </p:cNvSpPr>
              <p:nvPr/>
            </p:nvSpPr>
            <p:spPr bwMode="auto">
              <a:xfrm>
                <a:off x="4654" y="1739"/>
                <a:ext cx="55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1" name="Rectangle 2106"/>
              <p:cNvSpPr>
                <a:spLocks noChangeArrowheads="1"/>
              </p:cNvSpPr>
              <p:nvPr/>
            </p:nvSpPr>
            <p:spPr bwMode="auto">
              <a:xfrm>
                <a:off x="4729" y="1739"/>
                <a:ext cx="40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2" name="Rectangle 2107"/>
              <p:cNvSpPr>
                <a:spLocks noChangeArrowheads="1"/>
              </p:cNvSpPr>
              <p:nvPr/>
            </p:nvSpPr>
            <p:spPr bwMode="auto">
              <a:xfrm>
                <a:off x="4822" y="1739"/>
                <a:ext cx="21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3" name="Rectangle 2108"/>
              <p:cNvSpPr>
                <a:spLocks noChangeArrowheads="1"/>
              </p:cNvSpPr>
              <p:nvPr/>
            </p:nvSpPr>
            <p:spPr bwMode="auto">
              <a:xfrm>
                <a:off x="4505" y="1740"/>
                <a:ext cx="72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4" name="Rectangle 2109"/>
              <p:cNvSpPr>
                <a:spLocks noChangeArrowheads="1"/>
              </p:cNvSpPr>
              <p:nvPr/>
            </p:nvSpPr>
            <p:spPr bwMode="auto">
              <a:xfrm>
                <a:off x="4518" y="1740"/>
                <a:ext cx="7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5" name="Rectangle 2110"/>
              <p:cNvSpPr>
                <a:spLocks noChangeArrowheads="1"/>
              </p:cNvSpPr>
              <p:nvPr/>
            </p:nvSpPr>
            <p:spPr bwMode="auto">
              <a:xfrm>
                <a:off x="4586" y="1740"/>
                <a:ext cx="6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6" name="Rectangle 2111"/>
              <p:cNvSpPr>
                <a:spLocks noChangeArrowheads="1"/>
              </p:cNvSpPr>
              <p:nvPr/>
            </p:nvSpPr>
            <p:spPr bwMode="auto">
              <a:xfrm>
                <a:off x="4655" y="1740"/>
                <a:ext cx="54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7" name="Rectangle 2112"/>
              <p:cNvSpPr>
                <a:spLocks noChangeArrowheads="1"/>
              </p:cNvSpPr>
              <p:nvPr/>
            </p:nvSpPr>
            <p:spPr bwMode="auto">
              <a:xfrm>
                <a:off x="4730" y="1740"/>
                <a:ext cx="39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8" name="Rectangle 2113"/>
              <p:cNvSpPr>
                <a:spLocks noChangeArrowheads="1"/>
              </p:cNvSpPr>
              <p:nvPr/>
            </p:nvSpPr>
            <p:spPr bwMode="auto">
              <a:xfrm>
                <a:off x="4824" y="1740"/>
                <a:ext cx="21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89" name="Rectangle 2114"/>
              <p:cNvSpPr>
                <a:spLocks noChangeArrowheads="1"/>
              </p:cNvSpPr>
              <p:nvPr/>
            </p:nvSpPr>
            <p:spPr bwMode="auto">
              <a:xfrm>
                <a:off x="4511" y="1742"/>
                <a:ext cx="72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0" name="Rectangle 2115"/>
              <p:cNvSpPr>
                <a:spLocks noChangeArrowheads="1"/>
              </p:cNvSpPr>
              <p:nvPr/>
            </p:nvSpPr>
            <p:spPr bwMode="auto">
              <a:xfrm>
                <a:off x="4518" y="1742"/>
                <a:ext cx="71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1" name="Rectangle 2116"/>
              <p:cNvSpPr>
                <a:spLocks noChangeArrowheads="1"/>
              </p:cNvSpPr>
              <p:nvPr/>
            </p:nvSpPr>
            <p:spPr bwMode="auto">
              <a:xfrm>
                <a:off x="4586" y="1742"/>
                <a:ext cx="64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2" name="Rectangle 2117"/>
              <p:cNvSpPr>
                <a:spLocks noChangeArrowheads="1"/>
              </p:cNvSpPr>
              <p:nvPr/>
            </p:nvSpPr>
            <p:spPr bwMode="auto">
              <a:xfrm>
                <a:off x="4657" y="1742"/>
                <a:ext cx="54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3" name="Rectangle 2118"/>
              <p:cNvSpPr>
                <a:spLocks noChangeArrowheads="1"/>
              </p:cNvSpPr>
              <p:nvPr/>
            </p:nvSpPr>
            <p:spPr bwMode="auto">
              <a:xfrm>
                <a:off x="4732" y="1742"/>
                <a:ext cx="39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4" name="Rectangle 2119"/>
              <p:cNvSpPr>
                <a:spLocks noChangeArrowheads="1"/>
              </p:cNvSpPr>
              <p:nvPr/>
            </p:nvSpPr>
            <p:spPr bwMode="auto">
              <a:xfrm>
                <a:off x="4827" y="1742"/>
                <a:ext cx="20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5" name="Rectangle 2120"/>
              <p:cNvSpPr>
                <a:spLocks noChangeArrowheads="1"/>
              </p:cNvSpPr>
              <p:nvPr/>
            </p:nvSpPr>
            <p:spPr bwMode="auto">
              <a:xfrm>
                <a:off x="4515" y="1743"/>
                <a:ext cx="71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6" name="Rectangle 2121"/>
              <p:cNvSpPr>
                <a:spLocks noChangeArrowheads="1"/>
              </p:cNvSpPr>
              <p:nvPr/>
            </p:nvSpPr>
            <p:spPr bwMode="auto">
              <a:xfrm>
                <a:off x="4520" y="1743"/>
                <a:ext cx="71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7" name="Rectangle 2122"/>
              <p:cNvSpPr>
                <a:spLocks noChangeArrowheads="1"/>
              </p:cNvSpPr>
              <p:nvPr/>
            </p:nvSpPr>
            <p:spPr bwMode="auto">
              <a:xfrm>
                <a:off x="4588" y="1743"/>
                <a:ext cx="6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8" name="Rectangle 2123"/>
              <p:cNvSpPr>
                <a:spLocks noChangeArrowheads="1"/>
              </p:cNvSpPr>
              <p:nvPr/>
            </p:nvSpPr>
            <p:spPr bwMode="auto">
              <a:xfrm>
                <a:off x="4657" y="1743"/>
                <a:ext cx="54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899" name="Rectangle 2124"/>
              <p:cNvSpPr>
                <a:spLocks noChangeArrowheads="1"/>
              </p:cNvSpPr>
              <p:nvPr/>
            </p:nvSpPr>
            <p:spPr bwMode="auto">
              <a:xfrm>
                <a:off x="4733" y="1743"/>
                <a:ext cx="39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0" name="Rectangle 2125"/>
              <p:cNvSpPr>
                <a:spLocks noChangeArrowheads="1"/>
              </p:cNvSpPr>
              <p:nvPr/>
            </p:nvSpPr>
            <p:spPr bwMode="auto">
              <a:xfrm>
                <a:off x="4830" y="1743"/>
                <a:ext cx="20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1" name="Rectangle 2126"/>
              <p:cNvSpPr>
                <a:spLocks noChangeArrowheads="1"/>
              </p:cNvSpPr>
              <p:nvPr/>
            </p:nvSpPr>
            <p:spPr bwMode="auto">
              <a:xfrm>
                <a:off x="4521" y="1745"/>
                <a:ext cx="7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2" name="Rectangle 2127"/>
              <p:cNvSpPr>
                <a:spLocks noChangeArrowheads="1"/>
              </p:cNvSpPr>
              <p:nvPr/>
            </p:nvSpPr>
            <p:spPr bwMode="auto">
              <a:xfrm>
                <a:off x="4588" y="1745"/>
                <a:ext cx="6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3" name="Rectangle 2128"/>
              <p:cNvSpPr>
                <a:spLocks noChangeArrowheads="1"/>
              </p:cNvSpPr>
              <p:nvPr/>
            </p:nvSpPr>
            <p:spPr bwMode="auto">
              <a:xfrm>
                <a:off x="4658" y="1745"/>
                <a:ext cx="54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4" name="Rectangle 2129"/>
              <p:cNvSpPr>
                <a:spLocks noChangeArrowheads="1"/>
              </p:cNvSpPr>
              <p:nvPr/>
            </p:nvSpPr>
            <p:spPr bwMode="auto">
              <a:xfrm>
                <a:off x="4733" y="1745"/>
                <a:ext cx="39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5" name="Rectangle 2130"/>
              <p:cNvSpPr>
                <a:spLocks noChangeArrowheads="1"/>
              </p:cNvSpPr>
              <p:nvPr/>
            </p:nvSpPr>
            <p:spPr bwMode="auto">
              <a:xfrm>
                <a:off x="4833" y="1745"/>
                <a:ext cx="194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6" name="Rectangle 2131"/>
              <p:cNvSpPr>
                <a:spLocks noChangeArrowheads="1"/>
              </p:cNvSpPr>
              <p:nvPr/>
            </p:nvSpPr>
            <p:spPr bwMode="auto">
              <a:xfrm>
                <a:off x="4526" y="1747"/>
                <a:ext cx="71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7" name="Rectangle 2132"/>
              <p:cNvSpPr>
                <a:spLocks noChangeArrowheads="1"/>
              </p:cNvSpPr>
              <p:nvPr/>
            </p:nvSpPr>
            <p:spPr bwMode="auto">
              <a:xfrm>
                <a:off x="4589" y="1747"/>
                <a:ext cx="64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8" name="Rectangle 2133"/>
              <p:cNvSpPr>
                <a:spLocks noChangeArrowheads="1"/>
              </p:cNvSpPr>
              <p:nvPr/>
            </p:nvSpPr>
            <p:spPr bwMode="auto">
              <a:xfrm>
                <a:off x="4660" y="1747"/>
                <a:ext cx="540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09" name="Rectangle 2134"/>
              <p:cNvSpPr>
                <a:spLocks noChangeArrowheads="1"/>
              </p:cNvSpPr>
              <p:nvPr/>
            </p:nvSpPr>
            <p:spPr bwMode="auto">
              <a:xfrm>
                <a:off x="4735" y="1747"/>
                <a:ext cx="38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0" name="Rectangle 2135"/>
              <p:cNvSpPr>
                <a:spLocks noChangeArrowheads="1"/>
              </p:cNvSpPr>
              <p:nvPr/>
            </p:nvSpPr>
            <p:spPr bwMode="auto">
              <a:xfrm>
                <a:off x="4836" y="1747"/>
                <a:ext cx="188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1" name="Rectangle 2136"/>
              <p:cNvSpPr>
                <a:spLocks noChangeArrowheads="1"/>
              </p:cNvSpPr>
              <p:nvPr/>
            </p:nvSpPr>
            <p:spPr bwMode="auto">
              <a:xfrm>
                <a:off x="4532" y="1748"/>
                <a:ext cx="70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2" name="Rectangle 2137"/>
              <p:cNvSpPr>
                <a:spLocks noChangeArrowheads="1"/>
              </p:cNvSpPr>
              <p:nvPr/>
            </p:nvSpPr>
            <p:spPr bwMode="auto">
              <a:xfrm>
                <a:off x="4589" y="1748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3" name="Rectangle 2138"/>
              <p:cNvSpPr>
                <a:spLocks noChangeArrowheads="1"/>
              </p:cNvSpPr>
              <p:nvPr/>
            </p:nvSpPr>
            <p:spPr bwMode="auto">
              <a:xfrm>
                <a:off x="4661" y="1748"/>
                <a:ext cx="5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4" name="Rectangle 2139"/>
              <p:cNvSpPr>
                <a:spLocks noChangeArrowheads="1"/>
              </p:cNvSpPr>
              <p:nvPr/>
            </p:nvSpPr>
            <p:spPr bwMode="auto">
              <a:xfrm>
                <a:off x="4736" y="1748"/>
                <a:ext cx="38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5" name="Rectangle 2140"/>
              <p:cNvSpPr>
                <a:spLocks noChangeArrowheads="1"/>
              </p:cNvSpPr>
              <p:nvPr/>
            </p:nvSpPr>
            <p:spPr bwMode="auto">
              <a:xfrm>
                <a:off x="4839" y="1748"/>
                <a:ext cx="182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6" name="Rectangle 2141"/>
              <p:cNvSpPr>
                <a:spLocks noChangeArrowheads="1"/>
              </p:cNvSpPr>
              <p:nvPr/>
            </p:nvSpPr>
            <p:spPr bwMode="auto">
              <a:xfrm>
                <a:off x="4537" y="1750"/>
                <a:ext cx="70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7" name="Rectangle 2142"/>
              <p:cNvSpPr>
                <a:spLocks noChangeArrowheads="1"/>
              </p:cNvSpPr>
              <p:nvPr/>
            </p:nvSpPr>
            <p:spPr bwMode="auto">
              <a:xfrm>
                <a:off x="4591" y="1750"/>
                <a:ext cx="64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8" name="Rectangle 2143"/>
              <p:cNvSpPr>
                <a:spLocks noChangeArrowheads="1"/>
              </p:cNvSpPr>
              <p:nvPr/>
            </p:nvSpPr>
            <p:spPr bwMode="auto">
              <a:xfrm>
                <a:off x="4661" y="1750"/>
                <a:ext cx="53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19" name="Rectangle 2144"/>
              <p:cNvSpPr>
                <a:spLocks noChangeArrowheads="1"/>
              </p:cNvSpPr>
              <p:nvPr/>
            </p:nvSpPr>
            <p:spPr bwMode="auto">
              <a:xfrm>
                <a:off x="4738" y="1750"/>
                <a:ext cx="38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0" name="Rectangle 2145"/>
              <p:cNvSpPr>
                <a:spLocks noChangeArrowheads="1"/>
              </p:cNvSpPr>
              <p:nvPr/>
            </p:nvSpPr>
            <p:spPr bwMode="auto">
              <a:xfrm>
                <a:off x="4842" y="1750"/>
                <a:ext cx="17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1" name="Rectangle 2146"/>
              <p:cNvSpPr>
                <a:spLocks noChangeArrowheads="1"/>
              </p:cNvSpPr>
              <p:nvPr/>
            </p:nvSpPr>
            <p:spPr bwMode="auto">
              <a:xfrm>
                <a:off x="4541" y="1751"/>
                <a:ext cx="69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2" name="Rectangle 2147"/>
              <p:cNvSpPr>
                <a:spLocks noChangeArrowheads="1"/>
              </p:cNvSpPr>
              <p:nvPr/>
            </p:nvSpPr>
            <p:spPr bwMode="auto">
              <a:xfrm>
                <a:off x="4591" y="1751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3" name="Rectangle 2148"/>
              <p:cNvSpPr>
                <a:spLocks noChangeArrowheads="1"/>
              </p:cNvSpPr>
              <p:nvPr/>
            </p:nvSpPr>
            <p:spPr bwMode="auto">
              <a:xfrm>
                <a:off x="4663" y="1751"/>
                <a:ext cx="53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4" name="Rectangle 2149"/>
              <p:cNvSpPr>
                <a:spLocks noChangeArrowheads="1"/>
              </p:cNvSpPr>
              <p:nvPr/>
            </p:nvSpPr>
            <p:spPr bwMode="auto">
              <a:xfrm>
                <a:off x="4739" y="1751"/>
                <a:ext cx="38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5" name="Rectangle 2150"/>
              <p:cNvSpPr>
                <a:spLocks noChangeArrowheads="1"/>
              </p:cNvSpPr>
              <p:nvPr/>
            </p:nvSpPr>
            <p:spPr bwMode="auto">
              <a:xfrm>
                <a:off x="4845" y="1751"/>
                <a:ext cx="17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6" name="Rectangle 2151"/>
              <p:cNvSpPr>
                <a:spLocks noChangeArrowheads="1"/>
              </p:cNvSpPr>
              <p:nvPr/>
            </p:nvSpPr>
            <p:spPr bwMode="auto">
              <a:xfrm>
                <a:off x="4547" y="1753"/>
                <a:ext cx="69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7" name="Rectangle 2152"/>
              <p:cNvSpPr>
                <a:spLocks noChangeArrowheads="1"/>
              </p:cNvSpPr>
              <p:nvPr/>
            </p:nvSpPr>
            <p:spPr bwMode="auto">
              <a:xfrm>
                <a:off x="4592" y="1753"/>
                <a:ext cx="6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8" name="Rectangle 2153"/>
              <p:cNvSpPr>
                <a:spLocks noChangeArrowheads="1"/>
              </p:cNvSpPr>
              <p:nvPr/>
            </p:nvSpPr>
            <p:spPr bwMode="auto">
              <a:xfrm>
                <a:off x="4664" y="1753"/>
                <a:ext cx="53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29" name="Rectangle 2154"/>
              <p:cNvSpPr>
                <a:spLocks noChangeArrowheads="1"/>
              </p:cNvSpPr>
              <p:nvPr/>
            </p:nvSpPr>
            <p:spPr bwMode="auto">
              <a:xfrm>
                <a:off x="4741" y="1753"/>
                <a:ext cx="37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0" name="Rectangle 2155"/>
              <p:cNvSpPr>
                <a:spLocks noChangeArrowheads="1"/>
              </p:cNvSpPr>
              <p:nvPr/>
            </p:nvSpPr>
            <p:spPr bwMode="auto">
              <a:xfrm>
                <a:off x="4849" y="1753"/>
                <a:ext cx="16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1" name="Rectangle 2156"/>
              <p:cNvSpPr>
                <a:spLocks noChangeArrowheads="1"/>
              </p:cNvSpPr>
              <p:nvPr/>
            </p:nvSpPr>
            <p:spPr bwMode="auto">
              <a:xfrm>
                <a:off x="4552" y="1754"/>
                <a:ext cx="68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2" name="Rectangle 2157"/>
              <p:cNvSpPr>
                <a:spLocks noChangeArrowheads="1"/>
              </p:cNvSpPr>
              <p:nvPr/>
            </p:nvSpPr>
            <p:spPr bwMode="auto">
              <a:xfrm>
                <a:off x="4594" y="1754"/>
                <a:ext cx="6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3" name="Rectangle 2158"/>
              <p:cNvSpPr>
                <a:spLocks noChangeArrowheads="1"/>
              </p:cNvSpPr>
              <p:nvPr/>
            </p:nvSpPr>
            <p:spPr bwMode="auto">
              <a:xfrm>
                <a:off x="4666" y="1754"/>
                <a:ext cx="528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4" name="Rectangle 2159"/>
              <p:cNvSpPr>
                <a:spLocks noChangeArrowheads="1"/>
              </p:cNvSpPr>
              <p:nvPr/>
            </p:nvSpPr>
            <p:spPr bwMode="auto">
              <a:xfrm>
                <a:off x="4742" y="1754"/>
                <a:ext cx="37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5" name="Rectangle 2160"/>
              <p:cNvSpPr>
                <a:spLocks noChangeArrowheads="1"/>
              </p:cNvSpPr>
              <p:nvPr/>
            </p:nvSpPr>
            <p:spPr bwMode="auto">
              <a:xfrm>
                <a:off x="4852" y="1754"/>
                <a:ext cx="155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6" name="Rectangle 2161"/>
              <p:cNvSpPr>
                <a:spLocks noChangeArrowheads="1"/>
              </p:cNvSpPr>
              <p:nvPr/>
            </p:nvSpPr>
            <p:spPr bwMode="auto">
              <a:xfrm>
                <a:off x="4558" y="1756"/>
                <a:ext cx="68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7" name="Rectangle 2162"/>
              <p:cNvSpPr>
                <a:spLocks noChangeArrowheads="1"/>
              </p:cNvSpPr>
              <p:nvPr/>
            </p:nvSpPr>
            <p:spPr bwMode="auto">
              <a:xfrm>
                <a:off x="4594" y="1756"/>
                <a:ext cx="6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8" name="Rectangle 2163"/>
              <p:cNvSpPr>
                <a:spLocks noChangeArrowheads="1"/>
              </p:cNvSpPr>
              <p:nvPr/>
            </p:nvSpPr>
            <p:spPr bwMode="auto">
              <a:xfrm>
                <a:off x="4666" y="1756"/>
                <a:ext cx="528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39" name="Rectangle 2164"/>
              <p:cNvSpPr>
                <a:spLocks noChangeArrowheads="1"/>
              </p:cNvSpPr>
              <p:nvPr/>
            </p:nvSpPr>
            <p:spPr bwMode="auto">
              <a:xfrm>
                <a:off x="4744" y="1756"/>
                <a:ext cx="37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0" name="Rectangle 2165"/>
              <p:cNvSpPr>
                <a:spLocks noChangeArrowheads="1"/>
              </p:cNvSpPr>
              <p:nvPr/>
            </p:nvSpPr>
            <p:spPr bwMode="auto">
              <a:xfrm>
                <a:off x="4857" y="1756"/>
                <a:ext cx="146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1" name="Rectangle 2166"/>
              <p:cNvSpPr>
                <a:spLocks noChangeArrowheads="1"/>
              </p:cNvSpPr>
              <p:nvPr/>
            </p:nvSpPr>
            <p:spPr bwMode="auto">
              <a:xfrm>
                <a:off x="4562" y="1757"/>
                <a:ext cx="68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2" name="Rectangle 2167"/>
              <p:cNvSpPr>
                <a:spLocks noChangeArrowheads="1"/>
              </p:cNvSpPr>
              <p:nvPr/>
            </p:nvSpPr>
            <p:spPr bwMode="auto">
              <a:xfrm>
                <a:off x="4595" y="1757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3" name="Rectangle 2168"/>
              <p:cNvSpPr>
                <a:spLocks noChangeArrowheads="1"/>
              </p:cNvSpPr>
              <p:nvPr/>
            </p:nvSpPr>
            <p:spPr bwMode="auto">
              <a:xfrm>
                <a:off x="4667" y="1757"/>
                <a:ext cx="52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4" name="Rectangle 2169"/>
              <p:cNvSpPr>
                <a:spLocks noChangeArrowheads="1"/>
              </p:cNvSpPr>
              <p:nvPr/>
            </p:nvSpPr>
            <p:spPr bwMode="auto">
              <a:xfrm>
                <a:off x="4745" y="1757"/>
                <a:ext cx="369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5" name="Rectangle 2170"/>
              <p:cNvSpPr>
                <a:spLocks noChangeArrowheads="1"/>
              </p:cNvSpPr>
              <p:nvPr/>
            </p:nvSpPr>
            <p:spPr bwMode="auto">
              <a:xfrm>
                <a:off x="4861" y="1757"/>
                <a:ext cx="13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6" name="Rectangle 2171"/>
              <p:cNvSpPr>
                <a:spLocks noChangeArrowheads="1"/>
              </p:cNvSpPr>
              <p:nvPr/>
            </p:nvSpPr>
            <p:spPr bwMode="auto">
              <a:xfrm>
                <a:off x="4568" y="1759"/>
                <a:ext cx="6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7" name="Rectangle 2172"/>
              <p:cNvSpPr>
                <a:spLocks noChangeArrowheads="1"/>
              </p:cNvSpPr>
              <p:nvPr/>
            </p:nvSpPr>
            <p:spPr bwMode="auto">
              <a:xfrm>
                <a:off x="4595" y="1759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8" name="Rectangle 2173"/>
              <p:cNvSpPr>
                <a:spLocks noChangeArrowheads="1"/>
              </p:cNvSpPr>
              <p:nvPr/>
            </p:nvSpPr>
            <p:spPr bwMode="auto">
              <a:xfrm>
                <a:off x="4669" y="1759"/>
                <a:ext cx="52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49" name="Rectangle 2174"/>
              <p:cNvSpPr>
                <a:spLocks noChangeArrowheads="1"/>
              </p:cNvSpPr>
              <p:nvPr/>
            </p:nvSpPr>
            <p:spPr bwMode="auto">
              <a:xfrm>
                <a:off x="4747" y="1759"/>
                <a:ext cx="36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0" name="Rectangle 2175"/>
              <p:cNvSpPr>
                <a:spLocks noChangeArrowheads="1"/>
              </p:cNvSpPr>
              <p:nvPr/>
            </p:nvSpPr>
            <p:spPr bwMode="auto">
              <a:xfrm>
                <a:off x="4866" y="1759"/>
                <a:ext cx="128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1" name="Rectangle 2176"/>
              <p:cNvSpPr>
                <a:spLocks noChangeArrowheads="1"/>
              </p:cNvSpPr>
              <p:nvPr/>
            </p:nvSpPr>
            <p:spPr bwMode="auto">
              <a:xfrm>
                <a:off x="4573" y="1761"/>
                <a:ext cx="6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2" name="Rectangle 2177"/>
              <p:cNvSpPr>
                <a:spLocks noChangeArrowheads="1"/>
              </p:cNvSpPr>
              <p:nvPr/>
            </p:nvSpPr>
            <p:spPr bwMode="auto">
              <a:xfrm>
                <a:off x="4597" y="1761"/>
                <a:ext cx="6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3" name="Rectangle 2178"/>
              <p:cNvSpPr>
                <a:spLocks noChangeArrowheads="1"/>
              </p:cNvSpPr>
              <p:nvPr/>
            </p:nvSpPr>
            <p:spPr bwMode="auto">
              <a:xfrm>
                <a:off x="4670" y="1761"/>
                <a:ext cx="51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4" name="Rectangle 2179"/>
              <p:cNvSpPr>
                <a:spLocks noChangeArrowheads="1"/>
              </p:cNvSpPr>
              <p:nvPr/>
            </p:nvSpPr>
            <p:spPr bwMode="auto">
              <a:xfrm>
                <a:off x="4748" y="1761"/>
                <a:ext cx="36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5" name="Rectangle 2180"/>
              <p:cNvSpPr>
                <a:spLocks noChangeArrowheads="1"/>
              </p:cNvSpPr>
              <p:nvPr/>
            </p:nvSpPr>
            <p:spPr bwMode="auto">
              <a:xfrm>
                <a:off x="4870" y="1761"/>
                <a:ext cx="119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6" name="Rectangle 2181"/>
              <p:cNvSpPr>
                <a:spLocks noChangeArrowheads="1"/>
              </p:cNvSpPr>
              <p:nvPr/>
            </p:nvSpPr>
            <p:spPr bwMode="auto">
              <a:xfrm>
                <a:off x="4577" y="1762"/>
                <a:ext cx="66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7" name="Rectangle 2182"/>
              <p:cNvSpPr>
                <a:spLocks noChangeArrowheads="1"/>
              </p:cNvSpPr>
              <p:nvPr/>
            </p:nvSpPr>
            <p:spPr bwMode="auto">
              <a:xfrm>
                <a:off x="4598" y="1762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8" name="Rectangle 2183"/>
              <p:cNvSpPr>
                <a:spLocks noChangeArrowheads="1"/>
              </p:cNvSpPr>
              <p:nvPr/>
            </p:nvSpPr>
            <p:spPr bwMode="auto">
              <a:xfrm>
                <a:off x="4670" y="1762"/>
                <a:ext cx="51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59" name="Rectangle 2184"/>
              <p:cNvSpPr>
                <a:spLocks noChangeArrowheads="1"/>
              </p:cNvSpPr>
              <p:nvPr/>
            </p:nvSpPr>
            <p:spPr bwMode="auto">
              <a:xfrm>
                <a:off x="4752" y="1762"/>
                <a:ext cx="356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0" name="Rectangle 2185"/>
              <p:cNvSpPr>
                <a:spLocks noChangeArrowheads="1"/>
              </p:cNvSpPr>
              <p:nvPr/>
            </p:nvSpPr>
            <p:spPr bwMode="auto">
              <a:xfrm>
                <a:off x="4876" y="1762"/>
                <a:ext cx="10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1" name="Rectangle 2186"/>
              <p:cNvSpPr>
                <a:spLocks noChangeArrowheads="1"/>
              </p:cNvSpPr>
              <p:nvPr/>
            </p:nvSpPr>
            <p:spPr bwMode="auto">
              <a:xfrm>
                <a:off x="4583" y="1764"/>
                <a:ext cx="66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2" name="Rectangle 2187"/>
              <p:cNvSpPr>
                <a:spLocks noChangeArrowheads="1"/>
              </p:cNvSpPr>
              <p:nvPr/>
            </p:nvSpPr>
            <p:spPr bwMode="auto">
              <a:xfrm>
                <a:off x="4598" y="1764"/>
                <a:ext cx="6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3" name="Rectangle 2188"/>
              <p:cNvSpPr>
                <a:spLocks noChangeArrowheads="1"/>
              </p:cNvSpPr>
              <p:nvPr/>
            </p:nvSpPr>
            <p:spPr bwMode="auto">
              <a:xfrm>
                <a:off x="4672" y="1764"/>
                <a:ext cx="51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4" name="Rectangle 2189"/>
              <p:cNvSpPr>
                <a:spLocks noChangeArrowheads="1"/>
              </p:cNvSpPr>
              <p:nvPr/>
            </p:nvSpPr>
            <p:spPr bwMode="auto">
              <a:xfrm>
                <a:off x="4753" y="1764"/>
                <a:ext cx="353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5" name="Rectangle 2190"/>
              <p:cNvSpPr>
                <a:spLocks noChangeArrowheads="1"/>
              </p:cNvSpPr>
              <p:nvPr/>
            </p:nvSpPr>
            <p:spPr bwMode="auto">
              <a:xfrm>
                <a:off x="4882" y="1764"/>
                <a:ext cx="95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6" name="Rectangle 2191"/>
              <p:cNvSpPr>
                <a:spLocks noChangeArrowheads="1"/>
              </p:cNvSpPr>
              <p:nvPr/>
            </p:nvSpPr>
            <p:spPr bwMode="auto">
              <a:xfrm>
                <a:off x="4588" y="1765"/>
                <a:ext cx="6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7" name="Rectangle 2192"/>
              <p:cNvSpPr>
                <a:spLocks noChangeArrowheads="1"/>
              </p:cNvSpPr>
              <p:nvPr/>
            </p:nvSpPr>
            <p:spPr bwMode="auto">
              <a:xfrm>
                <a:off x="4600" y="1765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8" name="Rectangle 2193"/>
              <p:cNvSpPr>
                <a:spLocks noChangeArrowheads="1"/>
              </p:cNvSpPr>
              <p:nvPr/>
            </p:nvSpPr>
            <p:spPr bwMode="auto">
              <a:xfrm>
                <a:off x="4673" y="1765"/>
                <a:ext cx="51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69" name="Rectangle 2194"/>
              <p:cNvSpPr>
                <a:spLocks noChangeArrowheads="1"/>
              </p:cNvSpPr>
              <p:nvPr/>
            </p:nvSpPr>
            <p:spPr bwMode="auto">
              <a:xfrm>
                <a:off x="4755" y="1765"/>
                <a:ext cx="35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0" name="Rectangle 2195"/>
              <p:cNvSpPr>
                <a:spLocks noChangeArrowheads="1"/>
              </p:cNvSpPr>
              <p:nvPr/>
            </p:nvSpPr>
            <p:spPr bwMode="auto">
              <a:xfrm>
                <a:off x="4890" y="1765"/>
                <a:ext cx="80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1" name="Rectangle 2196"/>
              <p:cNvSpPr>
                <a:spLocks noChangeArrowheads="1"/>
              </p:cNvSpPr>
              <p:nvPr/>
            </p:nvSpPr>
            <p:spPr bwMode="auto">
              <a:xfrm>
                <a:off x="4594" y="1767"/>
                <a:ext cx="65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2" name="Rectangle 2197"/>
              <p:cNvSpPr>
                <a:spLocks noChangeArrowheads="1"/>
              </p:cNvSpPr>
              <p:nvPr/>
            </p:nvSpPr>
            <p:spPr bwMode="auto">
              <a:xfrm>
                <a:off x="4600" y="1767"/>
                <a:ext cx="64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3" name="Rectangle 2198"/>
              <p:cNvSpPr>
                <a:spLocks noChangeArrowheads="1"/>
              </p:cNvSpPr>
              <p:nvPr/>
            </p:nvSpPr>
            <p:spPr bwMode="auto">
              <a:xfrm>
                <a:off x="4675" y="1767"/>
                <a:ext cx="50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4" name="Rectangle 2199"/>
              <p:cNvSpPr>
                <a:spLocks noChangeArrowheads="1"/>
              </p:cNvSpPr>
              <p:nvPr/>
            </p:nvSpPr>
            <p:spPr bwMode="auto">
              <a:xfrm>
                <a:off x="4756" y="1767"/>
                <a:ext cx="34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5" name="Rectangle 2200"/>
              <p:cNvSpPr>
                <a:spLocks noChangeArrowheads="1"/>
              </p:cNvSpPr>
              <p:nvPr/>
            </p:nvSpPr>
            <p:spPr bwMode="auto">
              <a:xfrm>
                <a:off x="4899" y="1767"/>
                <a:ext cx="61" cy="1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6" name="Rectangle 2201"/>
              <p:cNvSpPr>
                <a:spLocks noChangeArrowheads="1"/>
              </p:cNvSpPr>
              <p:nvPr/>
            </p:nvSpPr>
            <p:spPr bwMode="auto">
              <a:xfrm>
                <a:off x="4598" y="1768"/>
                <a:ext cx="65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7" name="Rectangle 2202"/>
              <p:cNvSpPr>
                <a:spLocks noChangeArrowheads="1"/>
              </p:cNvSpPr>
              <p:nvPr/>
            </p:nvSpPr>
            <p:spPr bwMode="auto">
              <a:xfrm>
                <a:off x="4601" y="1768"/>
                <a:ext cx="65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8" name="Rectangle 2203"/>
              <p:cNvSpPr>
                <a:spLocks noChangeArrowheads="1"/>
              </p:cNvSpPr>
              <p:nvPr/>
            </p:nvSpPr>
            <p:spPr bwMode="auto">
              <a:xfrm>
                <a:off x="4676" y="1768"/>
                <a:ext cx="50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79" name="Rectangle 2204"/>
              <p:cNvSpPr>
                <a:spLocks noChangeArrowheads="1"/>
              </p:cNvSpPr>
              <p:nvPr/>
            </p:nvSpPr>
            <p:spPr bwMode="auto">
              <a:xfrm>
                <a:off x="4758" y="1768"/>
                <a:ext cx="34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0" name="Rectangle 2205"/>
              <p:cNvSpPr>
                <a:spLocks noChangeArrowheads="1"/>
              </p:cNvSpPr>
              <p:nvPr/>
            </p:nvSpPr>
            <p:spPr bwMode="auto">
              <a:xfrm>
                <a:off x="4911" y="1768"/>
                <a:ext cx="37" cy="2"/>
              </a:xfrm>
              <a:prstGeom prst="rect">
                <a:avLst/>
              </a:prstGeom>
              <a:solidFill>
                <a:srgbClr val="FFE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1" name="Rectangle 2206"/>
              <p:cNvSpPr>
                <a:spLocks noChangeArrowheads="1"/>
              </p:cNvSpPr>
              <p:nvPr/>
            </p:nvSpPr>
            <p:spPr bwMode="auto">
              <a:xfrm>
                <a:off x="4604" y="1770"/>
                <a:ext cx="64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2" name="Rectangle 2207"/>
              <p:cNvSpPr>
                <a:spLocks noChangeArrowheads="1"/>
              </p:cNvSpPr>
              <p:nvPr/>
            </p:nvSpPr>
            <p:spPr bwMode="auto">
              <a:xfrm>
                <a:off x="4676" y="1770"/>
                <a:ext cx="50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3" name="Rectangle 2208"/>
              <p:cNvSpPr>
                <a:spLocks noChangeArrowheads="1"/>
              </p:cNvSpPr>
              <p:nvPr/>
            </p:nvSpPr>
            <p:spPr bwMode="auto">
              <a:xfrm>
                <a:off x="4759" y="1770"/>
                <a:ext cx="34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4" name="Rectangle 2209"/>
              <p:cNvSpPr>
                <a:spLocks noChangeArrowheads="1"/>
              </p:cNvSpPr>
              <p:nvPr/>
            </p:nvSpPr>
            <p:spPr bwMode="auto">
              <a:xfrm>
                <a:off x="4607" y="1771"/>
                <a:ext cx="6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5" name="Rectangle 2210"/>
              <p:cNvSpPr>
                <a:spLocks noChangeArrowheads="1"/>
              </p:cNvSpPr>
              <p:nvPr/>
            </p:nvSpPr>
            <p:spPr bwMode="auto">
              <a:xfrm>
                <a:off x="4678" y="1771"/>
                <a:ext cx="50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6" name="Rectangle 2211"/>
              <p:cNvSpPr>
                <a:spLocks noChangeArrowheads="1"/>
              </p:cNvSpPr>
              <p:nvPr/>
            </p:nvSpPr>
            <p:spPr bwMode="auto">
              <a:xfrm>
                <a:off x="4762" y="1771"/>
                <a:ext cx="33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7" name="Rectangle 2212"/>
              <p:cNvSpPr>
                <a:spLocks noChangeArrowheads="1"/>
              </p:cNvSpPr>
              <p:nvPr/>
            </p:nvSpPr>
            <p:spPr bwMode="auto">
              <a:xfrm>
                <a:off x="4606" y="1773"/>
                <a:ext cx="648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8" name="Rectangle 2213"/>
              <p:cNvSpPr>
                <a:spLocks noChangeArrowheads="1"/>
              </p:cNvSpPr>
              <p:nvPr/>
            </p:nvSpPr>
            <p:spPr bwMode="auto">
              <a:xfrm>
                <a:off x="4606" y="1773"/>
                <a:ext cx="648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89" name="Rectangle 2214"/>
              <p:cNvSpPr>
                <a:spLocks noChangeArrowheads="1"/>
              </p:cNvSpPr>
              <p:nvPr/>
            </p:nvSpPr>
            <p:spPr bwMode="auto">
              <a:xfrm>
                <a:off x="4679" y="1773"/>
                <a:ext cx="50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990" name="Rectangle 2215"/>
              <p:cNvSpPr>
                <a:spLocks noChangeArrowheads="1"/>
              </p:cNvSpPr>
              <p:nvPr/>
            </p:nvSpPr>
            <p:spPr bwMode="auto">
              <a:xfrm>
                <a:off x="4681" y="1775"/>
                <a:ext cx="49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3" name="Group 2216"/>
            <p:cNvGrpSpPr>
              <a:grpSpLocks/>
            </p:cNvGrpSpPr>
            <p:nvPr/>
          </p:nvGrpSpPr>
          <p:grpSpPr bwMode="auto">
            <a:xfrm>
              <a:off x="4580" y="1773"/>
              <a:ext cx="729" cy="87"/>
              <a:chOff x="4580" y="1773"/>
              <a:chExt cx="729" cy="87"/>
            </a:xfrm>
          </p:grpSpPr>
          <p:sp>
            <p:nvSpPr>
              <p:cNvPr id="38591" name="Rectangle 2217"/>
              <p:cNvSpPr>
                <a:spLocks noChangeArrowheads="1"/>
              </p:cNvSpPr>
              <p:nvPr/>
            </p:nvSpPr>
            <p:spPr bwMode="auto">
              <a:xfrm>
                <a:off x="4764" y="1773"/>
                <a:ext cx="33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2" name="Rectangle 2218"/>
              <p:cNvSpPr>
                <a:spLocks noChangeArrowheads="1"/>
              </p:cNvSpPr>
              <p:nvPr/>
            </p:nvSpPr>
            <p:spPr bwMode="auto">
              <a:xfrm>
                <a:off x="4765" y="1775"/>
                <a:ext cx="32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3" name="Rectangle 2219"/>
              <p:cNvSpPr>
                <a:spLocks noChangeArrowheads="1"/>
              </p:cNvSpPr>
              <p:nvPr/>
            </p:nvSpPr>
            <p:spPr bwMode="auto">
              <a:xfrm>
                <a:off x="4606" y="1776"/>
                <a:ext cx="64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4" name="Rectangle 2220"/>
              <p:cNvSpPr>
                <a:spLocks noChangeArrowheads="1"/>
              </p:cNvSpPr>
              <p:nvPr/>
            </p:nvSpPr>
            <p:spPr bwMode="auto">
              <a:xfrm>
                <a:off x="4606" y="1776"/>
                <a:ext cx="64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5" name="Rectangle 2221"/>
              <p:cNvSpPr>
                <a:spLocks noChangeArrowheads="1"/>
              </p:cNvSpPr>
              <p:nvPr/>
            </p:nvSpPr>
            <p:spPr bwMode="auto">
              <a:xfrm>
                <a:off x="4682" y="1776"/>
                <a:ext cx="49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6" name="Rectangle 2222"/>
              <p:cNvSpPr>
                <a:spLocks noChangeArrowheads="1"/>
              </p:cNvSpPr>
              <p:nvPr/>
            </p:nvSpPr>
            <p:spPr bwMode="auto">
              <a:xfrm>
                <a:off x="4768" y="1776"/>
                <a:ext cx="32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7" name="Rectangle 2223"/>
              <p:cNvSpPr>
                <a:spLocks noChangeArrowheads="1"/>
              </p:cNvSpPr>
              <p:nvPr/>
            </p:nvSpPr>
            <p:spPr bwMode="auto">
              <a:xfrm>
                <a:off x="4604" y="1778"/>
                <a:ext cx="653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8" name="Rectangle 2224"/>
              <p:cNvSpPr>
                <a:spLocks noChangeArrowheads="1"/>
              </p:cNvSpPr>
              <p:nvPr/>
            </p:nvSpPr>
            <p:spPr bwMode="auto">
              <a:xfrm>
                <a:off x="4607" y="1778"/>
                <a:ext cx="64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9" name="Rectangle 2225"/>
              <p:cNvSpPr>
                <a:spLocks noChangeArrowheads="1"/>
              </p:cNvSpPr>
              <p:nvPr/>
            </p:nvSpPr>
            <p:spPr bwMode="auto">
              <a:xfrm>
                <a:off x="4609" y="1779"/>
                <a:ext cx="64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0" name="Rectangle 2226"/>
              <p:cNvSpPr>
                <a:spLocks noChangeArrowheads="1"/>
              </p:cNvSpPr>
              <p:nvPr/>
            </p:nvSpPr>
            <p:spPr bwMode="auto">
              <a:xfrm>
                <a:off x="4684" y="1778"/>
                <a:ext cx="49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1" name="Rectangle 2227"/>
              <p:cNvSpPr>
                <a:spLocks noChangeArrowheads="1"/>
              </p:cNvSpPr>
              <p:nvPr/>
            </p:nvSpPr>
            <p:spPr bwMode="auto">
              <a:xfrm>
                <a:off x="4685" y="1779"/>
                <a:ext cx="48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2" name="Rectangle 2228"/>
              <p:cNvSpPr>
                <a:spLocks noChangeArrowheads="1"/>
              </p:cNvSpPr>
              <p:nvPr/>
            </p:nvSpPr>
            <p:spPr bwMode="auto">
              <a:xfrm>
                <a:off x="4770" y="1778"/>
                <a:ext cx="32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3" name="Rectangle 2229"/>
              <p:cNvSpPr>
                <a:spLocks noChangeArrowheads="1"/>
              </p:cNvSpPr>
              <p:nvPr/>
            </p:nvSpPr>
            <p:spPr bwMode="auto">
              <a:xfrm>
                <a:off x="4771" y="1779"/>
                <a:ext cx="31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4" name="Rectangle 2230"/>
              <p:cNvSpPr>
                <a:spLocks noChangeArrowheads="1"/>
              </p:cNvSpPr>
              <p:nvPr/>
            </p:nvSpPr>
            <p:spPr bwMode="auto">
              <a:xfrm>
                <a:off x="4604" y="1781"/>
                <a:ext cx="65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5" name="Rectangle 2231"/>
              <p:cNvSpPr>
                <a:spLocks noChangeArrowheads="1"/>
              </p:cNvSpPr>
              <p:nvPr/>
            </p:nvSpPr>
            <p:spPr bwMode="auto">
              <a:xfrm>
                <a:off x="4609" y="1781"/>
                <a:ext cx="64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6" name="Rectangle 2232"/>
              <p:cNvSpPr>
                <a:spLocks noChangeArrowheads="1"/>
              </p:cNvSpPr>
              <p:nvPr/>
            </p:nvSpPr>
            <p:spPr bwMode="auto">
              <a:xfrm>
                <a:off x="4687" y="1781"/>
                <a:ext cx="48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7" name="Rectangle 2233"/>
              <p:cNvSpPr>
                <a:spLocks noChangeArrowheads="1"/>
              </p:cNvSpPr>
              <p:nvPr/>
            </p:nvSpPr>
            <p:spPr bwMode="auto">
              <a:xfrm>
                <a:off x="4774" y="1781"/>
                <a:ext cx="31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8" name="Rectangle 2234"/>
              <p:cNvSpPr>
                <a:spLocks noChangeArrowheads="1"/>
              </p:cNvSpPr>
              <p:nvPr/>
            </p:nvSpPr>
            <p:spPr bwMode="auto">
              <a:xfrm>
                <a:off x="4603" y="1782"/>
                <a:ext cx="657" cy="4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09" name="Rectangle 2235"/>
              <p:cNvSpPr>
                <a:spLocks noChangeArrowheads="1"/>
              </p:cNvSpPr>
              <p:nvPr/>
            </p:nvSpPr>
            <p:spPr bwMode="auto">
              <a:xfrm>
                <a:off x="4610" y="1782"/>
                <a:ext cx="63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0" name="Rectangle 2236"/>
              <p:cNvSpPr>
                <a:spLocks noChangeArrowheads="1"/>
              </p:cNvSpPr>
              <p:nvPr/>
            </p:nvSpPr>
            <p:spPr bwMode="auto">
              <a:xfrm>
                <a:off x="4612" y="1784"/>
                <a:ext cx="63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1" name="Rectangle 2237"/>
              <p:cNvSpPr>
                <a:spLocks noChangeArrowheads="1"/>
              </p:cNvSpPr>
              <p:nvPr/>
            </p:nvSpPr>
            <p:spPr bwMode="auto">
              <a:xfrm>
                <a:off x="4688" y="1782"/>
                <a:ext cx="483" cy="4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2" name="Rectangle 2238"/>
              <p:cNvSpPr>
                <a:spLocks noChangeArrowheads="1"/>
              </p:cNvSpPr>
              <p:nvPr/>
            </p:nvSpPr>
            <p:spPr bwMode="auto">
              <a:xfrm>
                <a:off x="4776" y="1782"/>
                <a:ext cx="308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3" name="Rectangle 2239"/>
              <p:cNvSpPr>
                <a:spLocks noChangeArrowheads="1"/>
              </p:cNvSpPr>
              <p:nvPr/>
            </p:nvSpPr>
            <p:spPr bwMode="auto">
              <a:xfrm>
                <a:off x="4779" y="1784"/>
                <a:ext cx="30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4" name="Rectangle 2240"/>
              <p:cNvSpPr>
                <a:spLocks noChangeArrowheads="1"/>
              </p:cNvSpPr>
              <p:nvPr/>
            </p:nvSpPr>
            <p:spPr bwMode="auto">
              <a:xfrm>
                <a:off x="4603" y="1786"/>
                <a:ext cx="65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5" name="Rectangle 2241"/>
              <p:cNvSpPr>
                <a:spLocks noChangeArrowheads="1"/>
              </p:cNvSpPr>
              <p:nvPr/>
            </p:nvSpPr>
            <p:spPr bwMode="auto">
              <a:xfrm>
                <a:off x="4613" y="1786"/>
                <a:ext cx="63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6" name="Rectangle 2242"/>
              <p:cNvSpPr>
                <a:spLocks noChangeArrowheads="1"/>
              </p:cNvSpPr>
              <p:nvPr/>
            </p:nvSpPr>
            <p:spPr bwMode="auto">
              <a:xfrm>
                <a:off x="4690" y="1786"/>
                <a:ext cx="47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7" name="Rectangle 2243"/>
              <p:cNvSpPr>
                <a:spLocks noChangeArrowheads="1"/>
              </p:cNvSpPr>
              <p:nvPr/>
            </p:nvSpPr>
            <p:spPr bwMode="auto">
              <a:xfrm>
                <a:off x="4780" y="1786"/>
                <a:ext cx="29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8" name="Rectangle 2244"/>
              <p:cNvSpPr>
                <a:spLocks noChangeArrowheads="1"/>
              </p:cNvSpPr>
              <p:nvPr/>
            </p:nvSpPr>
            <p:spPr bwMode="auto">
              <a:xfrm>
                <a:off x="4601" y="1787"/>
                <a:ext cx="662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19" name="Rectangle 2245"/>
              <p:cNvSpPr>
                <a:spLocks noChangeArrowheads="1"/>
              </p:cNvSpPr>
              <p:nvPr/>
            </p:nvSpPr>
            <p:spPr bwMode="auto">
              <a:xfrm>
                <a:off x="4613" y="1787"/>
                <a:ext cx="63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0" name="Rectangle 2246"/>
              <p:cNvSpPr>
                <a:spLocks noChangeArrowheads="1"/>
              </p:cNvSpPr>
              <p:nvPr/>
            </p:nvSpPr>
            <p:spPr bwMode="auto">
              <a:xfrm>
                <a:off x="4615" y="1789"/>
                <a:ext cx="63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1" name="Rectangle 2247"/>
              <p:cNvSpPr>
                <a:spLocks noChangeArrowheads="1"/>
              </p:cNvSpPr>
              <p:nvPr/>
            </p:nvSpPr>
            <p:spPr bwMode="auto">
              <a:xfrm>
                <a:off x="4691" y="1787"/>
                <a:ext cx="47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2" name="Rectangle 2248"/>
              <p:cNvSpPr>
                <a:spLocks noChangeArrowheads="1"/>
              </p:cNvSpPr>
              <p:nvPr/>
            </p:nvSpPr>
            <p:spPr bwMode="auto">
              <a:xfrm>
                <a:off x="4693" y="1789"/>
                <a:ext cx="47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3" name="Rectangle 2249"/>
              <p:cNvSpPr>
                <a:spLocks noChangeArrowheads="1"/>
              </p:cNvSpPr>
              <p:nvPr/>
            </p:nvSpPr>
            <p:spPr bwMode="auto">
              <a:xfrm>
                <a:off x="4783" y="1787"/>
                <a:ext cx="29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4" name="Rectangle 2250"/>
              <p:cNvSpPr>
                <a:spLocks noChangeArrowheads="1"/>
              </p:cNvSpPr>
              <p:nvPr/>
            </p:nvSpPr>
            <p:spPr bwMode="auto">
              <a:xfrm>
                <a:off x="4785" y="1789"/>
                <a:ext cx="290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5" name="Rectangle 2251"/>
              <p:cNvSpPr>
                <a:spLocks noChangeArrowheads="1"/>
              </p:cNvSpPr>
              <p:nvPr/>
            </p:nvSpPr>
            <p:spPr bwMode="auto">
              <a:xfrm>
                <a:off x="4601" y="1790"/>
                <a:ext cx="66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6" name="Rectangle 2252"/>
              <p:cNvSpPr>
                <a:spLocks noChangeArrowheads="1"/>
              </p:cNvSpPr>
              <p:nvPr/>
            </p:nvSpPr>
            <p:spPr bwMode="auto">
              <a:xfrm>
                <a:off x="4616" y="1790"/>
                <a:ext cx="62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7" name="Rectangle 2253"/>
              <p:cNvSpPr>
                <a:spLocks noChangeArrowheads="1"/>
              </p:cNvSpPr>
              <p:nvPr/>
            </p:nvSpPr>
            <p:spPr bwMode="auto">
              <a:xfrm>
                <a:off x="4694" y="1790"/>
                <a:ext cx="47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8" name="Rectangle 2254"/>
              <p:cNvSpPr>
                <a:spLocks noChangeArrowheads="1"/>
              </p:cNvSpPr>
              <p:nvPr/>
            </p:nvSpPr>
            <p:spPr bwMode="auto">
              <a:xfrm>
                <a:off x="4788" y="1790"/>
                <a:ext cx="284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29" name="Rectangle 2255"/>
              <p:cNvSpPr>
                <a:spLocks noChangeArrowheads="1"/>
              </p:cNvSpPr>
              <p:nvPr/>
            </p:nvSpPr>
            <p:spPr bwMode="auto">
              <a:xfrm>
                <a:off x="4600" y="1792"/>
                <a:ext cx="666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0" name="Rectangle 2256"/>
              <p:cNvSpPr>
                <a:spLocks noChangeArrowheads="1"/>
              </p:cNvSpPr>
              <p:nvPr/>
            </p:nvSpPr>
            <p:spPr bwMode="auto">
              <a:xfrm>
                <a:off x="4618" y="1792"/>
                <a:ext cx="624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1" name="Rectangle 2257"/>
              <p:cNvSpPr>
                <a:spLocks noChangeArrowheads="1"/>
              </p:cNvSpPr>
              <p:nvPr/>
            </p:nvSpPr>
            <p:spPr bwMode="auto">
              <a:xfrm>
                <a:off x="4696" y="1792"/>
                <a:ext cx="46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2" name="Rectangle 2258"/>
              <p:cNvSpPr>
                <a:spLocks noChangeArrowheads="1"/>
              </p:cNvSpPr>
              <p:nvPr/>
            </p:nvSpPr>
            <p:spPr bwMode="auto">
              <a:xfrm>
                <a:off x="4697" y="1793"/>
                <a:ext cx="46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3" name="Rectangle 2259"/>
              <p:cNvSpPr>
                <a:spLocks noChangeArrowheads="1"/>
              </p:cNvSpPr>
              <p:nvPr/>
            </p:nvSpPr>
            <p:spPr bwMode="auto">
              <a:xfrm>
                <a:off x="4791" y="1792"/>
                <a:ext cx="278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4" name="Rectangle 2260"/>
              <p:cNvSpPr>
                <a:spLocks noChangeArrowheads="1"/>
              </p:cNvSpPr>
              <p:nvPr/>
            </p:nvSpPr>
            <p:spPr bwMode="auto">
              <a:xfrm>
                <a:off x="4792" y="1793"/>
                <a:ext cx="27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5" name="Rectangle 2261"/>
              <p:cNvSpPr>
                <a:spLocks noChangeArrowheads="1"/>
              </p:cNvSpPr>
              <p:nvPr/>
            </p:nvSpPr>
            <p:spPr bwMode="auto">
              <a:xfrm>
                <a:off x="4600" y="1795"/>
                <a:ext cx="66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6" name="Rectangle 2262"/>
              <p:cNvSpPr>
                <a:spLocks noChangeArrowheads="1"/>
              </p:cNvSpPr>
              <p:nvPr/>
            </p:nvSpPr>
            <p:spPr bwMode="auto">
              <a:xfrm>
                <a:off x="4619" y="1795"/>
                <a:ext cx="62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7" name="Rectangle 2263"/>
              <p:cNvSpPr>
                <a:spLocks noChangeArrowheads="1"/>
              </p:cNvSpPr>
              <p:nvPr/>
            </p:nvSpPr>
            <p:spPr bwMode="auto">
              <a:xfrm>
                <a:off x="4699" y="1795"/>
                <a:ext cx="46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8" name="Rectangle 2264"/>
              <p:cNvSpPr>
                <a:spLocks noChangeArrowheads="1"/>
              </p:cNvSpPr>
              <p:nvPr/>
            </p:nvSpPr>
            <p:spPr bwMode="auto">
              <a:xfrm>
                <a:off x="4795" y="1795"/>
                <a:ext cx="26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39" name="Rectangle 2265"/>
              <p:cNvSpPr>
                <a:spLocks noChangeArrowheads="1"/>
              </p:cNvSpPr>
              <p:nvPr/>
            </p:nvSpPr>
            <p:spPr bwMode="auto">
              <a:xfrm>
                <a:off x="4600" y="1796"/>
                <a:ext cx="66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0" name="Rectangle 2266"/>
              <p:cNvSpPr>
                <a:spLocks noChangeArrowheads="1"/>
              </p:cNvSpPr>
              <p:nvPr/>
            </p:nvSpPr>
            <p:spPr bwMode="auto">
              <a:xfrm>
                <a:off x="4621" y="1796"/>
                <a:ext cx="61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1" name="Rectangle 2267"/>
              <p:cNvSpPr>
                <a:spLocks noChangeArrowheads="1"/>
              </p:cNvSpPr>
              <p:nvPr/>
            </p:nvSpPr>
            <p:spPr bwMode="auto">
              <a:xfrm>
                <a:off x="4700" y="1796"/>
                <a:ext cx="45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2" name="Rectangle 2268"/>
              <p:cNvSpPr>
                <a:spLocks noChangeArrowheads="1"/>
              </p:cNvSpPr>
              <p:nvPr/>
            </p:nvSpPr>
            <p:spPr bwMode="auto">
              <a:xfrm>
                <a:off x="4798" y="1796"/>
                <a:ext cx="26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3" name="Rectangle 2269"/>
              <p:cNvSpPr>
                <a:spLocks noChangeArrowheads="1"/>
              </p:cNvSpPr>
              <p:nvPr/>
            </p:nvSpPr>
            <p:spPr bwMode="auto">
              <a:xfrm>
                <a:off x="4598" y="1798"/>
                <a:ext cx="67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4" name="Rectangle 2270"/>
              <p:cNvSpPr>
                <a:spLocks noChangeArrowheads="1"/>
              </p:cNvSpPr>
              <p:nvPr/>
            </p:nvSpPr>
            <p:spPr bwMode="auto">
              <a:xfrm>
                <a:off x="4622" y="1798"/>
                <a:ext cx="61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5" name="Rectangle 2271"/>
              <p:cNvSpPr>
                <a:spLocks noChangeArrowheads="1"/>
              </p:cNvSpPr>
              <p:nvPr/>
            </p:nvSpPr>
            <p:spPr bwMode="auto">
              <a:xfrm>
                <a:off x="4702" y="1798"/>
                <a:ext cx="45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6" name="Rectangle 2272"/>
              <p:cNvSpPr>
                <a:spLocks noChangeArrowheads="1"/>
              </p:cNvSpPr>
              <p:nvPr/>
            </p:nvSpPr>
            <p:spPr bwMode="auto">
              <a:xfrm>
                <a:off x="4801" y="1798"/>
                <a:ext cx="25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7" name="Rectangle 2273"/>
              <p:cNvSpPr>
                <a:spLocks noChangeArrowheads="1"/>
              </p:cNvSpPr>
              <p:nvPr/>
            </p:nvSpPr>
            <p:spPr bwMode="auto">
              <a:xfrm>
                <a:off x="4598" y="1800"/>
                <a:ext cx="6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8" name="Rectangle 2274"/>
              <p:cNvSpPr>
                <a:spLocks noChangeArrowheads="1"/>
              </p:cNvSpPr>
              <p:nvPr/>
            </p:nvSpPr>
            <p:spPr bwMode="auto">
              <a:xfrm>
                <a:off x="4622" y="1800"/>
                <a:ext cx="61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49" name="Rectangle 2275"/>
              <p:cNvSpPr>
                <a:spLocks noChangeArrowheads="1"/>
              </p:cNvSpPr>
              <p:nvPr/>
            </p:nvSpPr>
            <p:spPr bwMode="auto">
              <a:xfrm>
                <a:off x="4703" y="1800"/>
                <a:ext cx="45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0" name="Rectangle 2276"/>
              <p:cNvSpPr>
                <a:spLocks noChangeArrowheads="1"/>
              </p:cNvSpPr>
              <p:nvPr/>
            </p:nvSpPr>
            <p:spPr bwMode="auto">
              <a:xfrm>
                <a:off x="4804" y="1800"/>
                <a:ext cx="25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1" name="Rectangle 2277"/>
              <p:cNvSpPr>
                <a:spLocks noChangeArrowheads="1"/>
              </p:cNvSpPr>
              <p:nvPr/>
            </p:nvSpPr>
            <p:spPr bwMode="auto">
              <a:xfrm>
                <a:off x="4598" y="1801"/>
                <a:ext cx="67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2" name="Rectangle 2278"/>
              <p:cNvSpPr>
                <a:spLocks noChangeArrowheads="1"/>
              </p:cNvSpPr>
              <p:nvPr/>
            </p:nvSpPr>
            <p:spPr bwMode="auto">
              <a:xfrm>
                <a:off x="4624" y="1801"/>
                <a:ext cx="61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3" name="Rectangle 2279"/>
              <p:cNvSpPr>
                <a:spLocks noChangeArrowheads="1"/>
              </p:cNvSpPr>
              <p:nvPr/>
            </p:nvSpPr>
            <p:spPr bwMode="auto">
              <a:xfrm>
                <a:off x="4705" y="1801"/>
                <a:ext cx="44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4" name="Rectangle 2280"/>
              <p:cNvSpPr>
                <a:spLocks noChangeArrowheads="1"/>
              </p:cNvSpPr>
              <p:nvPr/>
            </p:nvSpPr>
            <p:spPr bwMode="auto">
              <a:xfrm>
                <a:off x="4807" y="1801"/>
                <a:ext cx="24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5" name="Rectangle 2281"/>
              <p:cNvSpPr>
                <a:spLocks noChangeArrowheads="1"/>
              </p:cNvSpPr>
              <p:nvPr/>
            </p:nvSpPr>
            <p:spPr bwMode="auto">
              <a:xfrm>
                <a:off x="4597" y="1803"/>
                <a:ext cx="67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6" name="Rectangle 2282"/>
              <p:cNvSpPr>
                <a:spLocks noChangeArrowheads="1"/>
              </p:cNvSpPr>
              <p:nvPr/>
            </p:nvSpPr>
            <p:spPr bwMode="auto">
              <a:xfrm>
                <a:off x="4625" y="1803"/>
                <a:ext cx="60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7" name="Rectangle 2283"/>
              <p:cNvSpPr>
                <a:spLocks noChangeArrowheads="1"/>
              </p:cNvSpPr>
              <p:nvPr/>
            </p:nvSpPr>
            <p:spPr bwMode="auto">
              <a:xfrm>
                <a:off x="4706" y="1803"/>
                <a:ext cx="44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8" name="Rectangle 2284"/>
              <p:cNvSpPr>
                <a:spLocks noChangeArrowheads="1"/>
              </p:cNvSpPr>
              <p:nvPr/>
            </p:nvSpPr>
            <p:spPr bwMode="auto">
              <a:xfrm>
                <a:off x="4810" y="1803"/>
                <a:ext cx="239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59" name="Rectangle 2285"/>
              <p:cNvSpPr>
                <a:spLocks noChangeArrowheads="1"/>
              </p:cNvSpPr>
              <p:nvPr/>
            </p:nvSpPr>
            <p:spPr bwMode="auto">
              <a:xfrm>
                <a:off x="4597" y="1804"/>
                <a:ext cx="67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0" name="Rectangle 2286"/>
              <p:cNvSpPr>
                <a:spLocks noChangeArrowheads="1"/>
              </p:cNvSpPr>
              <p:nvPr/>
            </p:nvSpPr>
            <p:spPr bwMode="auto">
              <a:xfrm>
                <a:off x="4627" y="1804"/>
                <a:ext cx="60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1" name="Rectangle 2287"/>
              <p:cNvSpPr>
                <a:spLocks noChangeArrowheads="1"/>
              </p:cNvSpPr>
              <p:nvPr/>
            </p:nvSpPr>
            <p:spPr bwMode="auto">
              <a:xfrm>
                <a:off x="4708" y="1804"/>
                <a:ext cx="44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2" name="Rectangle 2288"/>
              <p:cNvSpPr>
                <a:spLocks noChangeArrowheads="1"/>
              </p:cNvSpPr>
              <p:nvPr/>
            </p:nvSpPr>
            <p:spPr bwMode="auto">
              <a:xfrm>
                <a:off x="4813" y="1804"/>
                <a:ext cx="233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3" name="Rectangle 2289"/>
              <p:cNvSpPr>
                <a:spLocks noChangeArrowheads="1"/>
              </p:cNvSpPr>
              <p:nvPr/>
            </p:nvSpPr>
            <p:spPr bwMode="auto">
              <a:xfrm>
                <a:off x="4597" y="1806"/>
                <a:ext cx="67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4" name="Rectangle 2290"/>
              <p:cNvSpPr>
                <a:spLocks noChangeArrowheads="1"/>
              </p:cNvSpPr>
              <p:nvPr/>
            </p:nvSpPr>
            <p:spPr bwMode="auto">
              <a:xfrm>
                <a:off x="4628" y="1806"/>
                <a:ext cx="60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5" name="Rectangle 2291"/>
              <p:cNvSpPr>
                <a:spLocks noChangeArrowheads="1"/>
              </p:cNvSpPr>
              <p:nvPr/>
            </p:nvSpPr>
            <p:spPr bwMode="auto">
              <a:xfrm>
                <a:off x="4709" y="1806"/>
                <a:ext cx="44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6" name="Rectangle 2292"/>
              <p:cNvSpPr>
                <a:spLocks noChangeArrowheads="1"/>
              </p:cNvSpPr>
              <p:nvPr/>
            </p:nvSpPr>
            <p:spPr bwMode="auto">
              <a:xfrm>
                <a:off x="4816" y="1806"/>
                <a:ext cx="227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7" name="Rectangle 2293"/>
              <p:cNvSpPr>
                <a:spLocks noChangeArrowheads="1"/>
              </p:cNvSpPr>
              <p:nvPr/>
            </p:nvSpPr>
            <p:spPr bwMode="auto">
              <a:xfrm>
                <a:off x="4595" y="1807"/>
                <a:ext cx="681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8" name="Rectangle 2294"/>
              <p:cNvSpPr>
                <a:spLocks noChangeArrowheads="1"/>
              </p:cNvSpPr>
              <p:nvPr/>
            </p:nvSpPr>
            <p:spPr bwMode="auto">
              <a:xfrm>
                <a:off x="4628" y="1807"/>
                <a:ext cx="60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69" name="Rectangle 2295"/>
              <p:cNvSpPr>
                <a:spLocks noChangeArrowheads="1"/>
              </p:cNvSpPr>
              <p:nvPr/>
            </p:nvSpPr>
            <p:spPr bwMode="auto">
              <a:xfrm>
                <a:off x="4630" y="1809"/>
                <a:ext cx="60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0" name="Rectangle 2296"/>
              <p:cNvSpPr>
                <a:spLocks noChangeArrowheads="1"/>
              </p:cNvSpPr>
              <p:nvPr/>
            </p:nvSpPr>
            <p:spPr bwMode="auto">
              <a:xfrm>
                <a:off x="4711" y="1807"/>
                <a:ext cx="437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1" name="Rectangle 2297"/>
              <p:cNvSpPr>
                <a:spLocks noChangeArrowheads="1"/>
              </p:cNvSpPr>
              <p:nvPr/>
            </p:nvSpPr>
            <p:spPr bwMode="auto">
              <a:xfrm>
                <a:off x="4714" y="1809"/>
                <a:ext cx="43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2" name="Rectangle 2298"/>
              <p:cNvSpPr>
                <a:spLocks noChangeArrowheads="1"/>
              </p:cNvSpPr>
              <p:nvPr/>
            </p:nvSpPr>
            <p:spPr bwMode="auto">
              <a:xfrm>
                <a:off x="4819" y="1807"/>
                <a:ext cx="22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3" name="Rectangle 2299"/>
              <p:cNvSpPr>
                <a:spLocks noChangeArrowheads="1"/>
              </p:cNvSpPr>
              <p:nvPr/>
            </p:nvSpPr>
            <p:spPr bwMode="auto">
              <a:xfrm>
                <a:off x="4822" y="1809"/>
                <a:ext cx="21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4" name="Rectangle 2300"/>
              <p:cNvSpPr>
                <a:spLocks noChangeArrowheads="1"/>
              </p:cNvSpPr>
              <p:nvPr/>
            </p:nvSpPr>
            <p:spPr bwMode="auto">
              <a:xfrm>
                <a:off x="4595" y="1810"/>
                <a:ext cx="68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5" name="Rectangle 2301"/>
              <p:cNvSpPr>
                <a:spLocks noChangeArrowheads="1"/>
              </p:cNvSpPr>
              <p:nvPr/>
            </p:nvSpPr>
            <p:spPr bwMode="auto">
              <a:xfrm>
                <a:off x="4631" y="1810"/>
                <a:ext cx="59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6" name="Rectangle 2302"/>
              <p:cNvSpPr>
                <a:spLocks noChangeArrowheads="1"/>
              </p:cNvSpPr>
              <p:nvPr/>
            </p:nvSpPr>
            <p:spPr bwMode="auto">
              <a:xfrm>
                <a:off x="4715" y="1810"/>
                <a:ext cx="42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7" name="Rectangle 2303"/>
              <p:cNvSpPr>
                <a:spLocks noChangeArrowheads="1"/>
              </p:cNvSpPr>
              <p:nvPr/>
            </p:nvSpPr>
            <p:spPr bwMode="auto">
              <a:xfrm>
                <a:off x="4827" y="1810"/>
                <a:ext cx="206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8" name="Rectangle 2304"/>
              <p:cNvSpPr>
                <a:spLocks noChangeArrowheads="1"/>
              </p:cNvSpPr>
              <p:nvPr/>
            </p:nvSpPr>
            <p:spPr bwMode="auto">
              <a:xfrm>
                <a:off x="4594" y="1812"/>
                <a:ext cx="685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79" name="Rectangle 2305"/>
              <p:cNvSpPr>
                <a:spLocks noChangeArrowheads="1"/>
              </p:cNvSpPr>
              <p:nvPr/>
            </p:nvSpPr>
            <p:spPr bwMode="auto">
              <a:xfrm>
                <a:off x="4633" y="1812"/>
                <a:ext cx="59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0" name="Rectangle 2306"/>
              <p:cNvSpPr>
                <a:spLocks noChangeArrowheads="1"/>
              </p:cNvSpPr>
              <p:nvPr/>
            </p:nvSpPr>
            <p:spPr bwMode="auto">
              <a:xfrm>
                <a:off x="4634" y="1814"/>
                <a:ext cx="59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1" name="Rectangle 2307"/>
              <p:cNvSpPr>
                <a:spLocks noChangeArrowheads="1"/>
              </p:cNvSpPr>
              <p:nvPr/>
            </p:nvSpPr>
            <p:spPr bwMode="auto">
              <a:xfrm>
                <a:off x="4717" y="1812"/>
                <a:ext cx="42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2" name="Rectangle 2308"/>
              <p:cNvSpPr>
                <a:spLocks noChangeArrowheads="1"/>
              </p:cNvSpPr>
              <p:nvPr/>
            </p:nvSpPr>
            <p:spPr bwMode="auto">
              <a:xfrm>
                <a:off x="4718" y="1814"/>
                <a:ext cx="42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3" name="Rectangle 2309"/>
              <p:cNvSpPr>
                <a:spLocks noChangeArrowheads="1"/>
              </p:cNvSpPr>
              <p:nvPr/>
            </p:nvSpPr>
            <p:spPr bwMode="auto">
              <a:xfrm>
                <a:off x="4830" y="1812"/>
                <a:ext cx="200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4" name="Rectangle 2310"/>
              <p:cNvSpPr>
                <a:spLocks noChangeArrowheads="1"/>
              </p:cNvSpPr>
              <p:nvPr/>
            </p:nvSpPr>
            <p:spPr bwMode="auto">
              <a:xfrm>
                <a:off x="4834" y="1814"/>
                <a:ext cx="19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5" name="Rectangle 2311"/>
              <p:cNvSpPr>
                <a:spLocks noChangeArrowheads="1"/>
              </p:cNvSpPr>
              <p:nvPr/>
            </p:nvSpPr>
            <p:spPr bwMode="auto">
              <a:xfrm>
                <a:off x="4594" y="1815"/>
                <a:ext cx="68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6" name="Rectangle 2312"/>
              <p:cNvSpPr>
                <a:spLocks noChangeArrowheads="1"/>
              </p:cNvSpPr>
              <p:nvPr/>
            </p:nvSpPr>
            <p:spPr bwMode="auto">
              <a:xfrm>
                <a:off x="4636" y="1815"/>
                <a:ext cx="58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7" name="Rectangle 2313"/>
              <p:cNvSpPr>
                <a:spLocks noChangeArrowheads="1"/>
              </p:cNvSpPr>
              <p:nvPr/>
            </p:nvSpPr>
            <p:spPr bwMode="auto">
              <a:xfrm>
                <a:off x="4720" y="1815"/>
                <a:ext cx="419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8" name="Rectangle 2314"/>
              <p:cNvSpPr>
                <a:spLocks noChangeArrowheads="1"/>
              </p:cNvSpPr>
              <p:nvPr/>
            </p:nvSpPr>
            <p:spPr bwMode="auto">
              <a:xfrm>
                <a:off x="4837" y="1815"/>
                <a:ext cx="185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89" name="Rectangle 2315"/>
              <p:cNvSpPr>
                <a:spLocks noChangeArrowheads="1"/>
              </p:cNvSpPr>
              <p:nvPr/>
            </p:nvSpPr>
            <p:spPr bwMode="auto">
              <a:xfrm>
                <a:off x="4592" y="1817"/>
                <a:ext cx="690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0" name="Rectangle 2316"/>
              <p:cNvSpPr>
                <a:spLocks noChangeArrowheads="1"/>
              </p:cNvSpPr>
              <p:nvPr/>
            </p:nvSpPr>
            <p:spPr bwMode="auto">
              <a:xfrm>
                <a:off x="4636" y="1817"/>
                <a:ext cx="58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1" name="Rectangle 2317"/>
              <p:cNvSpPr>
                <a:spLocks noChangeArrowheads="1"/>
              </p:cNvSpPr>
              <p:nvPr/>
            </p:nvSpPr>
            <p:spPr bwMode="auto">
              <a:xfrm>
                <a:off x="4637" y="1818"/>
                <a:ext cx="58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2" name="Rectangle 2318"/>
              <p:cNvSpPr>
                <a:spLocks noChangeArrowheads="1"/>
              </p:cNvSpPr>
              <p:nvPr/>
            </p:nvSpPr>
            <p:spPr bwMode="auto">
              <a:xfrm>
                <a:off x="4723" y="1817"/>
                <a:ext cx="41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3" name="Rectangle 2319"/>
              <p:cNvSpPr>
                <a:spLocks noChangeArrowheads="1"/>
              </p:cNvSpPr>
              <p:nvPr/>
            </p:nvSpPr>
            <p:spPr bwMode="auto">
              <a:xfrm>
                <a:off x="4724" y="1818"/>
                <a:ext cx="41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4" name="Rectangle 2320"/>
              <p:cNvSpPr>
                <a:spLocks noChangeArrowheads="1"/>
              </p:cNvSpPr>
              <p:nvPr/>
            </p:nvSpPr>
            <p:spPr bwMode="auto">
              <a:xfrm>
                <a:off x="4842" y="1817"/>
                <a:ext cx="176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5" name="Rectangle 2321"/>
              <p:cNvSpPr>
                <a:spLocks noChangeArrowheads="1"/>
              </p:cNvSpPr>
              <p:nvPr/>
            </p:nvSpPr>
            <p:spPr bwMode="auto">
              <a:xfrm>
                <a:off x="4846" y="1818"/>
                <a:ext cx="16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6" name="Rectangle 2322"/>
              <p:cNvSpPr>
                <a:spLocks noChangeArrowheads="1"/>
              </p:cNvSpPr>
              <p:nvPr/>
            </p:nvSpPr>
            <p:spPr bwMode="auto">
              <a:xfrm>
                <a:off x="4592" y="1820"/>
                <a:ext cx="69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7" name="Rectangle 2323"/>
              <p:cNvSpPr>
                <a:spLocks noChangeArrowheads="1"/>
              </p:cNvSpPr>
              <p:nvPr/>
            </p:nvSpPr>
            <p:spPr bwMode="auto">
              <a:xfrm>
                <a:off x="4639" y="1820"/>
                <a:ext cx="58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8" name="Rectangle 2324"/>
              <p:cNvSpPr>
                <a:spLocks noChangeArrowheads="1"/>
              </p:cNvSpPr>
              <p:nvPr/>
            </p:nvSpPr>
            <p:spPr bwMode="auto">
              <a:xfrm>
                <a:off x="4726" y="1820"/>
                <a:ext cx="40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699" name="Rectangle 2325"/>
              <p:cNvSpPr>
                <a:spLocks noChangeArrowheads="1"/>
              </p:cNvSpPr>
              <p:nvPr/>
            </p:nvSpPr>
            <p:spPr bwMode="auto">
              <a:xfrm>
                <a:off x="4852" y="1820"/>
                <a:ext cx="155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0" name="Rectangle 2326"/>
              <p:cNvSpPr>
                <a:spLocks noChangeArrowheads="1"/>
              </p:cNvSpPr>
              <p:nvPr/>
            </p:nvSpPr>
            <p:spPr bwMode="auto">
              <a:xfrm>
                <a:off x="4591" y="1821"/>
                <a:ext cx="694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1" name="Rectangle 2327"/>
              <p:cNvSpPr>
                <a:spLocks noChangeArrowheads="1"/>
              </p:cNvSpPr>
              <p:nvPr/>
            </p:nvSpPr>
            <p:spPr bwMode="auto">
              <a:xfrm>
                <a:off x="4640" y="1821"/>
                <a:ext cx="57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2" name="Rectangle 2328"/>
              <p:cNvSpPr>
                <a:spLocks noChangeArrowheads="1"/>
              </p:cNvSpPr>
              <p:nvPr/>
            </p:nvSpPr>
            <p:spPr bwMode="auto">
              <a:xfrm>
                <a:off x="4642" y="1823"/>
                <a:ext cx="57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3" name="Rectangle 2329"/>
              <p:cNvSpPr>
                <a:spLocks noChangeArrowheads="1"/>
              </p:cNvSpPr>
              <p:nvPr/>
            </p:nvSpPr>
            <p:spPr bwMode="auto">
              <a:xfrm>
                <a:off x="4727" y="1821"/>
                <a:ext cx="40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4" name="Rectangle 2330"/>
              <p:cNvSpPr>
                <a:spLocks noChangeArrowheads="1"/>
              </p:cNvSpPr>
              <p:nvPr/>
            </p:nvSpPr>
            <p:spPr bwMode="auto">
              <a:xfrm>
                <a:off x="4730" y="1823"/>
                <a:ext cx="39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5" name="Rectangle 2331"/>
              <p:cNvSpPr>
                <a:spLocks noChangeArrowheads="1"/>
              </p:cNvSpPr>
              <p:nvPr/>
            </p:nvSpPr>
            <p:spPr bwMode="auto">
              <a:xfrm>
                <a:off x="4857" y="1821"/>
                <a:ext cx="146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6" name="Rectangle 2332"/>
              <p:cNvSpPr>
                <a:spLocks noChangeArrowheads="1"/>
              </p:cNvSpPr>
              <p:nvPr/>
            </p:nvSpPr>
            <p:spPr bwMode="auto">
              <a:xfrm>
                <a:off x="4863" y="1823"/>
                <a:ext cx="134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7" name="Rectangle 2333"/>
              <p:cNvSpPr>
                <a:spLocks noChangeArrowheads="1"/>
              </p:cNvSpPr>
              <p:nvPr/>
            </p:nvSpPr>
            <p:spPr bwMode="auto">
              <a:xfrm>
                <a:off x="4591" y="1824"/>
                <a:ext cx="69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8" name="Rectangle 2334"/>
              <p:cNvSpPr>
                <a:spLocks noChangeArrowheads="1"/>
              </p:cNvSpPr>
              <p:nvPr/>
            </p:nvSpPr>
            <p:spPr bwMode="auto">
              <a:xfrm>
                <a:off x="4643" y="1824"/>
                <a:ext cx="57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09" name="Rectangle 2335"/>
              <p:cNvSpPr>
                <a:spLocks noChangeArrowheads="1"/>
              </p:cNvSpPr>
              <p:nvPr/>
            </p:nvSpPr>
            <p:spPr bwMode="auto">
              <a:xfrm>
                <a:off x="4732" y="1824"/>
                <a:ext cx="39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0" name="Rectangle 2336"/>
              <p:cNvSpPr>
                <a:spLocks noChangeArrowheads="1"/>
              </p:cNvSpPr>
              <p:nvPr/>
            </p:nvSpPr>
            <p:spPr bwMode="auto">
              <a:xfrm>
                <a:off x="4869" y="1824"/>
                <a:ext cx="122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1" name="Rectangle 2337"/>
              <p:cNvSpPr>
                <a:spLocks noChangeArrowheads="1"/>
              </p:cNvSpPr>
              <p:nvPr/>
            </p:nvSpPr>
            <p:spPr bwMode="auto">
              <a:xfrm>
                <a:off x="4589" y="1826"/>
                <a:ext cx="699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2" name="Rectangle 2338"/>
              <p:cNvSpPr>
                <a:spLocks noChangeArrowheads="1"/>
              </p:cNvSpPr>
              <p:nvPr/>
            </p:nvSpPr>
            <p:spPr bwMode="auto">
              <a:xfrm>
                <a:off x="4645" y="1826"/>
                <a:ext cx="57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3" name="Rectangle 2339"/>
              <p:cNvSpPr>
                <a:spLocks noChangeArrowheads="1"/>
              </p:cNvSpPr>
              <p:nvPr/>
            </p:nvSpPr>
            <p:spPr bwMode="auto">
              <a:xfrm>
                <a:off x="4646" y="1828"/>
                <a:ext cx="56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4" name="Rectangle 2340"/>
              <p:cNvSpPr>
                <a:spLocks noChangeArrowheads="1"/>
              </p:cNvSpPr>
              <p:nvPr/>
            </p:nvSpPr>
            <p:spPr bwMode="auto">
              <a:xfrm>
                <a:off x="4733" y="1826"/>
                <a:ext cx="39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5" name="Rectangle 2341"/>
              <p:cNvSpPr>
                <a:spLocks noChangeArrowheads="1"/>
              </p:cNvSpPr>
              <p:nvPr/>
            </p:nvSpPr>
            <p:spPr bwMode="auto">
              <a:xfrm>
                <a:off x="4736" y="1828"/>
                <a:ext cx="38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6" name="Rectangle 2342"/>
              <p:cNvSpPr>
                <a:spLocks noChangeArrowheads="1"/>
              </p:cNvSpPr>
              <p:nvPr/>
            </p:nvSpPr>
            <p:spPr bwMode="auto">
              <a:xfrm>
                <a:off x="4876" y="1826"/>
                <a:ext cx="107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7" name="Rectangle 2343"/>
              <p:cNvSpPr>
                <a:spLocks noChangeArrowheads="1"/>
              </p:cNvSpPr>
              <p:nvPr/>
            </p:nvSpPr>
            <p:spPr bwMode="auto">
              <a:xfrm>
                <a:off x="4884" y="1828"/>
                <a:ext cx="92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8" name="Rectangle 2344"/>
              <p:cNvSpPr>
                <a:spLocks noChangeArrowheads="1"/>
              </p:cNvSpPr>
              <p:nvPr/>
            </p:nvSpPr>
            <p:spPr bwMode="auto">
              <a:xfrm>
                <a:off x="4589" y="1829"/>
                <a:ext cx="70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19" name="Rectangle 2345"/>
              <p:cNvSpPr>
                <a:spLocks noChangeArrowheads="1"/>
              </p:cNvSpPr>
              <p:nvPr/>
            </p:nvSpPr>
            <p:spPr bwMode="auto">
              <a:xfrm>
                <a:off x="4589" y="1829"/>
                <a:ext cx="70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0" name="Rectangle 2346"/>
              <p:cNvSpPr>
                <a:spLocks noChangeArrowheads="1"/>
              </p:cNvSpPr>
              <p:nvPr/>
            </p:nvSpPr>
            <p:spPr bwMode="auto">
              <a:xfrm>
                <a:off x="4648" y="1829"/>
                <a:ext cx="56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1" name="Rectangle 2347"/>
              <p:cNvSpPr>
                <a:spLocks noChangeArrowheads="1"/>
              </p:cNvSpPr>
              <p:nvPr/>
            </p:nvSpPr>
            <p:spPr bwMode="auto">
              <a:xfrm>
                <a:off x="4738" y="1829"/>
                <a:ext cx="38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2" name="Rectangle 2348"/>
              <p:cNvSpPr>
                <a:spLocks noChangeArrowheads="1"/>
              </p:cNvSpPr>
              <p:nvPr/>
            </p:nvSpPr>
            <p:spPr bwMode="auto">
              <a:xfrm>
                <a:off x="4894" y="1829"/>
                <a:ext cx="71" cy="2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3" name="Rectangle 2349"/>
              <p:cNvSpPr>
                <a:spLocks noChangeArrowheads="1"/>
              </p:cNvSpPr>
              <p:nvPr/>
            </p:nvSpPr>
            <p:spPr bwMode="auto">
              <a:xfrm>
                <a:off x="4588" y="1831"/>
                <a:ext cx="703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4" name="Rectangle 2350"/>
              <p:cNvSpPr>
                <a:spLocks noChangeArrowheads="1"/>
              </p:cNvSpPr>
              <p:nvPr/>
            </p:nvSpPr>
            <p:spPr bwMode="auto">
              <a:xfrm>
                <a:off x="4588" y="1831"/>
                <a:ext cx="70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5" name="Rectangle 2351"/>
              <p:cNvSpPr>
                <a:spLocks noChangeArrowheads="1"/>
              </p:cNvSpPr>
              <p:nvPr/>
            </p:nvSpPr>
            <p:spPr bwMode="auto">
              <a:xfrm>
                <a:off x="4588" y="1832"/>
                <a:ext cx="70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6" name="Rectangle 2352"/>
              <p:cNvSpPr>
                <a:spLocks noChangeArrowheads="1"/>
              </p:cNvSpPr>
              <p:nvPr/>
            </p:nvSpPr>
            <p:spPr bwMode="auto">
              <a:xfrm>
                <a:off x="4649" y="1831"/>
                <a:ext cx="56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7" name="Rectangle 2353"/>
              <p:cNvSpPr>
                <a:spLocks noChangeArrowheads="1"/>
              </p:cNvSpPr>
              <p:nvPr/>
            </p:nvSpPr>
            <p:spPr bwMode="auto">
              <a:xfrm>
                <a:off x="4651" y="1832"/>
                <a:ext cx="55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8" name="Rectangle 2354"/>
              <p:cNvSpPr>
                <a:spLocks noChangeArrowheads="1"/>
              </p:cNvSpPr>
              <p:nvPr/>
            </p:nvSpPr>
            <p:spPr bwMode="auto">
              <a:xfrm>
                <a:off x="4741" y="1831"/>
                <a:ext cx="37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29" name="Rectangle 2355"/>
              <p:cNvSpPr>
                <a:spLocks noChangeArrowheads="1"/>
              </p:cNvSpPr>
              <p:nvPr/>
            </p:nvSpPr>
            <p:spPr bwMode="auto">
              <a:xfrm>
                <a:off x="4742" y="1832"/>
                <a:ext cx="37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0" name="Rectangle 2356"/>
              <p:cNvSpPr>
                <a:spLocks noChangeArrowheads="1"/>
              </p:cNvSpPr>
              <p:nvPr/>
            </p:nvSpPr>
            <p:spPr bwMode="auto">
              <a:xfrm>
                <a:off x="4909" y="1831"/>
                <a:ext cx="41" cy="1"/>
              </a:xfrm>
              <a:prstGeom prst="rect">
                <a:avLst/>
              </a:prstGeom>
              <a:solidFill>
                <a:srgbClr val="FFE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1" name="Rectangle 2357"/>
              <p:cNvSpPr>
                <a:spLocks noChangeArrowheads="1"/>
              </p:cNvSpPr>
              <p:nvPr/>
            </p:nvSpPr>
            <p:spPr bwMode="auto">
              <a:xfrm>
                <a:off x="4588" y="1834"/>
                <a:ext cx="70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2" name="Rectangle 2358"/>
              <p:cNvSpPr>
                <a:spLocks noChangeArrowheads="1"/>
              </p:cNvSpPr>
              <p:nvPr/>
            </p:nvSpPr>
            <p:spPr bwMode="auto">
              <a:xfrm>
                <a:off x="4588" y="1834"/>
                <a:ext cx="69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3" name="Rectangle 2359"/>
              <p:cNvSpPr>
                <a:spLocks noChangeArrowheads="1"/>
              </p:cNvSpPr>
              <p:nvPr/>
            </p:nvSpPr>
            <p:spPr bwMode="auto">
              <a:xfrm>
                <a:off x="4652" y="1834"/>
                <a:ext cx="55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4" name="Rectangle 2360"/>
              <p:cNvSpPr>
                <a:spLocks noChangeArrowheads="1"/>
              </p:cNvSpPr>
              <p:nvPr/>
            </p:nvSpPr>
            <p:spPr bwMode="auto">
              <a:xfrm>
                <a:off x="4744" y="1834"/>
                <a:ext cx="37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5" name="Rectangle 2361"/>
              <p:cNvSpPr>
                <a:spLocks noChangeArrowheads="1"/>
              </p:cNvSpPr>
              <p:nvPr/>
            </p:nvSpPr>
            <p:spPr bwMode="auto">
              <a:xfrm>
                <a:off x="4586" y="1835"/>
                <a:ext cx="708" cy="4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6" name="Rectangle 2362"/>
              <p:cNvSpPr>
                <a:spLocks noChangeArrowheads="1"/>
              </p:cNvSpPr>
              <p:nvPr/>
            </p:nvSpPr>
            <p:spPr bwMode="auto">
              <a:xfrm>
                <a:off x="4586" y="1835"/>
                <a:ext cx="699" cy="4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7" name="Rectangle 2363"/>
              <p:cNvSpPr>
                <a:spLocks noChangeArrowheads="1"/>
              </p:cNvSpPr>
              <p:nvPr/>
            </p:nvSpPr>
            <p:spPr bwMode="auto">
              <a:xfrm>
                <a:off x="4654" y="1835"/>
                <a:ext cx="552" cy="4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8" name="Rectangle 2364"/>
              <p:cNvSpPr>
                <a:spLocks noChangeArrowheads="1"/>
              </p:cNvSpPr>
              <p:nvPr/>
            </p:nvSpPr>
            <p:spPr bwMode="auto">
              <a:xfrm>
                <a:off x="4747" y="1835"/>
                <a:ext cx="36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39" name="Rectangle 2365"/>
              <p:cNvSpPr>
                <a:spLocks noChangeArrowheads="1"/>
              </p:cNvSpPr>
              <p:nvPr/>
            </p:nvSpPr>
            <p:spPr bwMode="auto">
              <a:xfrm>
                <a:off x="4748" y="1837"/>
                <a:ext cx="36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0" name="Rectangle 2366"/>
              <p:cNvSpPr>
                <a:spLocks noChangeArrowheads="1"/>
              </p:cNvSpPr>
              <p:nvPr/>
            </p:nvSpPr>
            <p:spPr bwMode="auto">
              <a:xfrm>
                <a:off x="4586" y="1839"/>
                <a:ext cx="71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1" name="Rectangle 2367"/>
              <p:cNvSpPr>
                <a:spLocks noChangeArrowheads="1"/>
              </p:cNvSpPr>
              <p:nvPr/>
            </p:nvSpPr>
            <p:spPr bwMode="auto">
              <a:xfrm>
                <a:off x="4586" y="1839"/>
                <a:ext cx="69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2" name="Rectangle 2368"/>
              <p:cNvSpPr>
                <a:spLocks noChangeArrowheads="1"/>
              </p:cNvSpPr>
              <p:nvPr/>
            </p:nvSpPr>
            <p:spPr bwMode="auto">
              <a:xfrm>
                <a:off x="4655" y="1839"/>
                <a:ext cx="54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3" name="Rectangle 2369"/>
              <p:cNvSpPr>
                <a:spLocks noChangeArrowheads="1"/>
              </p:cNvSpPr>
              <p:nvPr/>
            </p:nvSpPr>
            <p:spPr bwMode="auto">
              <a:xfrm>
                <a:off x="4752" y="1839"/>
                <a:ext cx="35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4" name="Rectangle 2370"/>
              <p:cNvSpPr>
                <a:spLocks noChangeArrowheads="1"/>
              </p:cNvSpPr>
              <p:nvPr/>
            </p:nvSpPr>
            <p:spPr bwMode="auto">
              <a:xfrm>
                <a:off x="4585" y="1840"/>
                <a:ext cx="712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5" name="Rectangle 2371"/>
              <p:cNvSpPr>
                <a:spLocks noChangeArrowheads="1"/>
              </p:cNvSpPr>
              <p:nvPr/>
            </p:nvSpPr>
            <p:spPr bwMode="auto">
              <a:xfrm>
                <a:off x="4585" y="1840"/>
                <a:ext cx="69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6" name="Rectangle 2372"/>
              <p:cNvSpPr>
                <a:spLocks noChangeArrowheads="1"/>
              </p:cNvSpPr>
              <p:nvPr/>
            </p:nvSpPr>
            <p:spPr bwMode="auto">
              <a:xfrm>
                <a:off x="4585" y="1842"/>
                <a:ext cx="69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7" name="Rectangle 2373"/>
              <p:cNvSpPr>
                <a:spLocks noChangeArrowheads="1"/>
              </p:cNvSpPr>
              <p:nvPr/>
            </p:nvSpPr>
            <p:spPr bwMode="auto">
              <a:xfrm>
                <a:off x="4657" y="1840"/>
                <a:ext cx="54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8" name="Rectangle 2374"/>
              <p:cNvSpPr>
                <a:spLocks noChangeArrowheads="1"/>
              </p:cNvSpPr>
              <p:nvPr/>
            </p:nvSpPr>
            <p:spPr bwMode="auto">
              <a:xfrm>
                <a:off x="4658" y="1842"/>
                <a:ext cx="54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49" name="Rectangle 2375"/>
              <p:cNvSpPr>
                <a:spLocks noChangeArrowheads="1"/>
              </p:cNvSpPr>
              <p:nvPr/>
            </p:nvSpPr>
            <p:spPr bwMode="auto">
              <a:xfrm>
                <a:off x="4755" y="1840"/>
                <a:ext cx="35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0" name="Rectangle 2376"/>
              <p:cNvSpPr>
                <a:spLocks noChangeArrowheads="1"/>
              </p:cNvSpPr>
              <p:nvPr/>
            </p:nvSpPr>
            <p:spPr bwMode="auto">
              <a:xfrm>
                <a:off x="4756" y="1842"/>
                <a:ext cx="34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1" name="Rectangle 2377"/>
              <p:cNvSpPr>
                <a:spLocks noChangeArrowheads="1"/>
              </p:cNvSpPr>
              <p:nvPr/>
            </p:nvSpPr>
            <p:spPr bwMode="auto">
              <a:xfrm>
                <a:off x="4585" y="1843"/>
                <a:ext cx="71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2" name="Rectangle 2378"/>
              <p:cNvSpPr>
                <a:spLocks noChangeArrowheads="1"/>
              </p:cNvSpPr>
              <p:nvPr/>
            </p:nvSpPr>
            <p:spPr bwMode="auto">
              <a:xfrm>
                <a:off x="4585" y="1843"/>
                <a:ext cx="69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3" name="Rectangle 2379"/>
              <p:cNvSpPr>
                <a:spLocks noChangeArrowheads="1"/>
              </p:cNvSpPr>
              <p:nvPr/>
            </p:nvSpPr>
            <p:spPr bwMode="auto">
              <a:xfrm>
                <a:off x="4660" y="1843"/>
                <a:ext cx="5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4" name="Rectangle 2380"/>
              <p:cNvSpPr>
                <a:spLocks noChangeArrowheads="1"/>
              </p:cNvSpPr>
              <p:nvPr/>
            </p:nvSpPr>
            <p:spPr bwMode="auto">
              <a:xfrm>
                <a:off x="4759" y="1843"/>
                <a:ext cx="34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5" name="Rectangle 2381"/>
              <p:cNvSpPr>
                <a:spLocks noChangeArrowheads="1"/>
              </p:cNvSpPr>
              <p:nvPr/>
            </p:nvSpPr>
            <p:spPr bwMode="auto">
              <a:xfrm>
                <a:off x="4583" y="1845"/>
                <a:ext cx="71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6" name="Rectangle 2382"/>
              <p:cNvSpPr>
                <a:spLocks noChangeArrowheads="1"/>
              </p:cNvSpPr>
              <p:nvPr/>
            </p:nvSpPr>
            <p:spPr bwMode="auto">
              <a:xfrm>
                <a:off x="4583" y="1845"/>
                <a:ext cx="69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7" name="Rectangle 2383"/>
              <p:cNvSpPr>
                <a:spLocks noChangeArrowheads="1"/>
              </p:cNvSpPr>
              <p:nvPr/>
            </p:nvSpPr>
            <p:spPr bwMode="auto">
              <a:xfrm>
                <a:off x="4661" y="1845"/>
                <a:ext cx="53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8" name="Rectangle 2384"/>
              <p:cNvSpPr>
                <a:spLocks noChangeArrowheads="1"/>
              </p:cNvSpPr>
              <p:nvPr/>
            </p:nvSpPr>
            <p:spPr bwMode="auto">
              <a:xfrm>
                <a:off x="4762" y="1845"/>
                <a:ext cx="335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59" name="Rectangle 2385"/>
              <p:cNvSpPr>
                <a:spLocks noChangeArrowheads="1"/>
              </p:cNvSpPr>
              <p:nvPr/>
            </p:nvSpPr>
            <p:spPr bwMode="auto">
              <a:xfrm>
                <a:off x="4583" y="1846"/>
                <a:ext cx="719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0" name="Rectangle 2386"/>
              <p:cNvSpPr>
                <a:spLocks noChangeArrowheads="1"/>
              </p:cNvSpPr>
              <p:nvPr/>
            </p:nvSpPr>
            <p:spPr bwMode="auto">
              <a:xfrm>
                <a:off x="4583" y="1846"/>
                <a:ext cx="69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1" name="Rectangle 2387"/>
              <p:cNvSpPr>
                <a:spLocks noChangeArrowheads="1"/>
              </p:cNvSpPr>
              <p:nvPr/>
            </p:nvSpPr>
            <p:spPr bwMode="auto">
              <a:xfrm>
                <a:off x="4583" y="1848"/>
                <a:ext cx="69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2" name="Rectangle 2388"/>
              <p:cNvSpPr>
                <a:spLocks noChangeArrowheads="1"/>
              </p:cNvSpPr>
              <p:nvPr/>
            </p:nvSpPr>
            <p:spPr bwMode="auto">
              <a:xfrm>
                <a:off x="4663" y="1846"/>
                <a:ext cx="53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3" name="Rectangle 2389"/>
              <p:cNvSpPr>
                <a:spLocks noChangeArrowheads="1"/>
              </p:cNvSpPr>
              <p:nvPr/>
            </p:nvSpPr>
            <p:spPr bwMode="auto">
              <a:xfrm>
                <a:off x="4666" y="1848"/>
                <a:ext cx="52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4" name="Rectangle 2390"/>
              <p:cNvSpPr>
                <a:spLocks noChangeArrowheads="1"/>
              </p:cNvSpPr>
              <p:nvPr/>
            </p:nvSpPr>
            <p:spPr bwMode="auto">
              <a:xfrm>
                <a:off x="4764" y="1846"/>
                <a:ext cx="33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5" name="Rectangle 2391"/>
              <p:cNvSpPr>
                <a:spLocks noChangeArrowheads="1"/>
              </p:cNvSpPr>
              <p:nvPr/>
            </p:nvSpPr>
            <p:spPr bwMode="auto">
              <a:xfrm>
                <a:off x="4767" y="1848"/>
                <a:ext cx="32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6" name="Rectangle 2392"/>
              <p:cNvSpPr>
                <a:spLocks noChangeArrowheads="1"/>
              </p:cNvSpPr>
              <p:nvPr/>
            </p:nvSpPr>
            <p:spPr bwMode="auto">
              <a:xfrm>
                <a:off x="4583" y="1849"/>
                <a:ext cx="72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7" name="Rectangle 2393"/>
              <p:cNvSpPr>
                <a:spLocks noChangeArrowheads="1"/>
              </p:cNvSpPr>
              <p:nvPr/>
            </p:nvSpPr>
            <p:spPr bwMode="auto">
              <a:xfrm>
                <a:off x="4585" y="1849"/>
                <a:ext cx="69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8" name="Rectangle 2394"/>
              <p:cNvSpPr>
                <a:spLocks noChangeArrowheads="1"/>
              </p:cNvSpPr>
              <p:nvPr/>
            </p:nvSpPr>
            <p:spPr bwMode="auto">
              <a:xfrm>
                <a:off x="4667" y="1849"/>
                <a:ext cx="52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69" name="Rectangle 2395"/>
              <p:cNvSpPr>
                <a:spLocks noChangeArrowheads="1"/>
              </p:cNvSpPr>
              <p:nvPr/>
            </p:nvSpPr>
            <p:spPr bwMode="auto">
              <a:xfrm>
                <a:off x="4770" y="1849"/>
                <a:ext cx="32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0" name="Rectangle 2396"/>
              <p:cNvSpPr>
                <a:spLocks noChangeArrowheads="1"/>
              </p:cNvSpPr>
              <p:nvPr/>
            </p:nvSpPr>
            <p:spPr bwMode="auto">
              <a:xfrm>
                <a:off x="4582" y="1851"/>
                <a:ext cx="723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1" name="Rectangle 2397"/>
              <p:cNvSpPr>
                <a:spLocks noChangeArrowheads="1"/>
              </p:cNvSpPr>
              <p:nvPr/>
            </p:nvSpPr>
            <p:spPr bwMode="auto">
              <a:xfrm>
                <a:off x="4586" y="1851"/>
                <a:ext cx="687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2" name="Rectangle 2398"/>
              <p:cNvSpPr>
                <a:spLocks noChangeArrowheads="1"/>
              </p:cNvSpPr>
              <p:nvPr/>
            </p:nvSpPr>
            <p:spPr bwMode="auto">
              <a:xfrm>
                <a:off x="4669" y="1851"/>
                <a:ext cx="52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3" name="Rectangle 2399"/>
              <p:cNvSpPr>
                <a:spLocks noChangeArrowheads="1"/>
              </p:cNvSpPr>
              <p:nvPr/>
            </p:nvSpPr>
            <p:spPr bwMode="auto">
              <a:xfrm>
                <a:off x="4670" y="1853"/>
                <a:ext cx="51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4" name="Rectangle 2400"/>
              <p:cNvSpPr>
                <a:spLocks noChangeArrowheads="1"/>
              </p:cNvSpPr>
              <p:nvPr/>
            </p:nvSpPr>
            <p:spPr bwMode="auto">
              <a:xfrm>
                <a:off x="4773" y="1851"/>
                <a:ext cx="31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5" name="Rectangle 2401"/>
              <p:cNvSpPr>
                <a:spLocks noChangeArrowheads="1"/>
              </p:cNvSpPr>
              <p:nvPr/>
            </p:nvSpPr>
            <p:spPr bwMode="auto">
              <a:xfrm>
                <a:off x="4774" y="1853"/>
                <a:ext cx="31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6" name="Rectangle 2402"/>
              <p:cNvSpPr>
                <a:spLocks noChangeArrowheads="1"/>
              </p:cNvSpPr>
              <p:nvPr/>
            </p:nvSpPr>
            <p:spPr bwMode="auto">
              <a:xfrm>
                <a:off x="4582" y="1854"/>
                <a:ext cx="72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7" name="Rectangle 2403"/>
              <p:cNvSpPr>
                <a:spLocks noChangeArrowheads="1"/>
              </p:cNvSpPr>
              <p:nvPr/>
            </p:nvSpPr>
            <p:spPr bwMode="auto">
              <a:xfrm>
                <a:off x="4588" y="1854"/>
                <a:ext cx="68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8" name="Rectangle 2404"/>
              <p:cNvSpPr>
                <a:spLocks noChangeArrowheads="1"/>
              </p:cNvSpPr>
              <p:nvPr/>
            </p:nvSpPr>
            <p:spPr bwMode="auto">
              <a:xfrm>
                <a:off x="4672" y="1854"/>
                <a:ext cx="51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79" name="Rectangle 2405"/>
              <p:cNvSpPr>
                <a:spLocks noChangeArrowheads="1"/>
              </p:cNvSpPr>
              <p:nvPr/>
            </p:nvSpPr>
            <p:spPr bwMode="auto">
              <a:xfrm>
                <a:off x="4777" y="1854"/>
                <a:ext cx="30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0" name="Rectangle 2406"/>
              <p:cNvSpPr>
                <a:spLocks noChangeArrowheads="1"/>
              </p:cNvSpPr>
              <p:nvPr/>
            </p:nvSpPr>
            <p:spPr bwMode="auto">
              <a:xfrm>
                <a:off x="4580" y="1856"/>
                <a:ext cx="728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1" name="Rectangle 2407"/>
              <p:cNvSpPr>
                <a:spLocks noChangeArrowheads="1"/>
              </p:cNvSpPr>
              <p:nvPr/>
            </p:nvSpPr>
            <p:spPr bwMode="auto">
              <a:xfrm>
                <a:off x="4589" y="1856"/>
                <a:ext cx="68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2" name="Rectangle 2408"/>
              <p:cNvSpPr>
                <a:spLocks noChangeArrowheads="1"/>
              </p:cNvSpPr>
              <p:nvPr/>
            </p:nvSpPr>
            <p:spPr bwMode="auto">
              <a:xfrm>
                <a:off x="4591" y="1857"/>
                <a:ext cx="67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3" name="Rectangle 2409"/>
              <p:cNvSpPr>
                <a:spLocks noChangeArrowheads="1"/>
              </p:cNvSpPr>
              <p:nvPr/>
            </p:nvSpPr>
            <p:spPr bwMode="auto">
              <a:xfrm>
                <a:off x="4673" y="1856"/>
                <a:ext cx="51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4" name="Rectangle 2410"/>
              <p:cNvSpPr>
                <a:spLocks noChangeArrowheads="1"/>
              </p:cNvSpPr>
              <p:nvPr/>
            </p:nvSpPr>
            <p:spPr bwMode="auto">
              <a:xfrm>
                <a:off x="4675" y="1857"/>
                <a:ext cx="50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5" name="Rectangle 2411"/>
              <p:cNvSpPr>
                <a:spLocks noChangeArrowheads="1"/>
              </p:cNvSpPr>
              <p:nvPr/>
            </p:nvSpPr>
            <p:spPr bwMode="auto">
              <a:xfrm>
                <a:off x="4780" y="1856"/>
                <a:ext cx="29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6" name="Rectangle 2412"/>
              <p:cNvSpPr>
                <a:spLocks noChangeArrowheads="1"/>
              </p:cNvSpPr>
              <p:nvPr/>
            </p:nvSpPr>
            <p:spPr bwMode="auto">
              <a:xfrm>
                <a:off x="4783" y="1857"/>
                <a:ext cx="29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7" name="Rectangle 2413"/>
              <p:cNvSpPr>
                <a:spLocks noChangeArrowheads="1"/>
              </p:cNvSpPr>
              <p:nvPr/>
            </p:nvSpPr>
            <p:spPr bwMode="auto">
              <a:xfrm>
                <a:off x="4580" y="1859"/>
                <a:ext cx="72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8" name="Rectangle 2414"/>
              <p:cNvSpPr>
                <a:spLocks noChangeArrowheads="1"/>
              </p:cNvSpPr>
              <p:nvPr/>
            </p:nvSpPr>
            <p:spPr bwMode="auto">
              <a:xfrm>
                <a:off x="4592" y="1859"/>
                <a:ext cx="67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89" name="Rectangle 2415"/>
              <p:cNvSpPr>
                <a:spLocks noChangeArrowheads="1"/>
              </p:cNvSpPr>
              <p:nvPr/>
            </p:nvSpPr>
            <p:spPr bwMode="auto">
              <a:xfrm>
                <a:off x="4676" y="1859"/>
                <a:ext cx="50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790" name="Rectangle 2416"/>
              <p:cNvSpPr>
                <a:spLocks noChangeArrowheads="1"/>
              </p:cNvSpPr>
              <p:nvPr/>
            </p:nvSpPr>
            <p:spPr bwMode="auto">
              <a:xfrm>
                <a:off x="4786" y="1859"/>
                <a:ext cx="28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4" name="Group 2417"/>
            <p:cNvGrpSpPr>
              <a:grpSpLocks/>
            </p:cNvGrpSpPr>
            <p:nvPr/>
          </p:nvGrpSpPr>
          <p:grpSpPr bwMode="auto">
            <a:xfrm>
              <a:off x="4562" y="1860"/>
              <a:ext cx="777" cy="58"/>
              <a:chOff x="4562" y="1860"/>
              <a:chExt cx="777" cy="58"/>
            </a:xfrm>
          </p:grpSpPr>
          <p:sp>
            <p:nvSpPr>
              <p:cNvPr id="38391" name="Rectangle 2418"/>
              <p:cNvSpPr>
                <a:spLocks noChangeArrowheads="1"/>
              </p:cNvSpPr>
              <p:nvPr/>
            </p:nvSpPr>
            <p:spPr bwMode="auto">
              <a:xfrm>
                <a:off x="4579" y="1860"/>
                <a:ext cx="732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2" name="Rectangle 2419"/>
              <p:cNvSpPr>
                <a:spLocks noChangeArrowheads="1"/>
              </p:cNvSpPr>
              <p:nvPr/>
            </p:nvSpPr>
            <p:spPr bwMode="auto">
              <a:xfrm>
                <a:off x="4594" y="1860"/>
                <a:ext cx="67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3" name="Rectangle 2420"/>
              <p:cNvSpPr>
                <a:spLocks noChangeArrowheads="1"/>
              </p:cNvSpPr>
              <p:nvPr/>
            </p:nvSpPr>
            <p:spPr bwMode="auto">
              <a:xfrm>
                <a:off x="4595" y="1862"/>
                <a:ext cx="66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4" name="Rectangle 2421"/>
              <p:cNvSpPr>
                <a:spLocks noChangeArrowheads="1"/>
              </p:cNvSpPr>
              <p:nvPr/>
            </p:nvSpPr>
            <p:spPr bwMode="auto">
              <a:xfrm>
                <a:off x="4679" y="1860"/>
                <a:ext cx="50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5" name="Rectangle 2422"/>
              <p:cNvSpPr>
                <a:spLocks noChangeArrowheads="1"/>
              </p:cNvSpPr>
              <p:nvPr/>
            </p:nvSpPr>
            <p:spPr bwMode="auto">
              <a:xfrm>
                <a:off x="4681" y="1862"/>
                <a:ext cx="49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6" name="Rectangle 2423"/>
              <p:cNvSpPr>
                <a:spLocks noChangeArrowheads="1"/>
              </p:cNvSpPr>
              <p:nvPr/>
            </p:nvSpPr>
            <p:spPr bwMode="auto">
              <a:xfrm>
                <a:off x="4789" y="1860"/>
                <a:ext cx="28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7" name="Rectangle 2424"/>
              <p:cNvSpPr>
                <a:spLocks noChangeArrowheads="1"/>
              </p:cNvSpPr>
              <p:nvPr/>
            </p:nvSpPr>
            <p:spPr bwMode="auto">
              <a:xfrm>
                <a:off x="4794" y="1862"/>
                <a:ext cx="272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8" name="Rectangle 2425"/>
              <p:cNvSpPr>
                <a:spLocks noChangeArrowheads="1"/>
              </p:cNvSpPr>
              <p:nvPr/>
            </p:nvSpPr>
            <p:spPr bwMode="auto">
              <a:xfrm>
                <a:off x="4579" y="1863"/>
                <a:ext cx="13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9" name="Rectangle 2426"/>
              <p:cNvSpPr>
                <a:spLocks noChangeArrowheads="1"/>
              </p:cNvSpPr>
              <p:nvPr/>
            </p:nvSpPr>
            <p:spPr bwMode="auto">
              <a:xfrm>
                <a:off x="4597" y="1863"/>
                <a:ext cx="12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0" name="Rectangle 2427"/>
              <p:cNvSpPr>
                <a:spLocks noChangeArrowheads="1"/>
              </p:cNvSpPr>
              <p:nvPr/>
            </p:nvSpPr>
            <p:spPr bwMode="auto">
              <a:xfrm>
                <a:off x="4682" y="1863"/>
                <a:ext cx="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1" name="Rectangle 2428"/>
              <p:cNvSpPr>
                <a:spLocks noChangeArrowheads="1"/>
              </p:cNvSpPr>
              <p:nvPr/>
            </p:nvSpPr>
            <p:spPr bwMode="auto">
              <a:xfrm>
                <a:off x="5124" y="1863"/>
                <a:ext cx="18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2" name="Rectangle 2429"/>
              <p:cNvSpPr>
                <a:spLocks noChangeArrowheads="1"/>
              </p:cNvSpPr>
              <p:nvPr/>
            </p:nvSpPr>
            <p:spPr bwMode="auto">
              <a:xfrm>
                <a:off x="5124" y="1863"/>
                <a:ext cx="13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3" name="Rectangle 2430"/>
              <p:cNvSpPr>
                <a:spLocks noChangeArrowheads="1"/>
              </p:cNvSpPr>
              <p:nvPr/>
            </p:nvSpPr>
            <p:spPr bwMode="auto">
              <a:xfrm>
                <a:off x="5124" y="1863"/>
                <a:ext cx="5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4" name="Rectangle 2431"/>
              <p:cNvSpPr>
                <a:spLocks noChangeArrowheads="1"/>
              </p:cNvSpPr>
              <p:nvPr/>
            </p:nvSpPr>
            <p:spPr bwMode="auto">
              <a:xfrm>
                <a:off x="4577" y="1865"/>
                <a:ext cx="13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5" name="Rectangle 2432"/>
              <p:cNvSpPr>
                <a:spLocks noChangeArrowheads="1"/>
              </p:cNvSpPr>
              <p:nvPr/>
            </p:nvSpPr>
            <p:spPr bwMode="auto">
              <a:xfrm>
                <a:off x="4598" y="1865"/>
                <a:ext cx="11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6" name="Rectangle 2433"/>
              <p:cNvSpPr>
                <a:spLocks noChangeArrowheads="1"/>
              </p:cNvSpPr>
              <p:nvPr/>
            </p:nvSpPr>
            <p:spPr bwMode="auto">
              <a:xfrm>
                <a:off x="4684" y="1865"/>
                <a:ext cx="3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7" name="Rectangle 2434"/>
              <p:cNvSpPr>
                <a:spLocks noChangeArrowheads="1"/>
              </p:cNvSpPr>
              <p:nvPr/>
            </p:nvSpPr>
            <p:spPr bwMode="auto">
              <a:xfrm>
                <a:off x="4720" y="1863"/>
                <a:ext cx="398" cy="4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8" name="Rectangle 2435"/>
              <p:cNvSpPr>
                <a:spLocks noChangeArrowheads="1"/>
              </p:cNvSpPr>
              <p:nvPr/>
            </p:nvSpPr>
            <p:spPr bwMode="auto">
              <a:xfrm>
                <a:off x="4797" y="1863"/>
                <a:ext cx="266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09" name="Rectangle 2436"/>
              <p:cNvSpPr>
                <a:spLocks noChangeArrowheads="1"/>
              </p:cNvSpPr>
              <p:nvPr/>
            </p:nvSpPr>
            <p:spPr bwMode="auto">
              <a:xfrm>
                <a:off x="4800" y="1865"/>
                <a:ext cx="26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0" name="Rectangle 2437"/>
              <p:cNvSpPr>
                <a:spLocks noChangeArrowheads="1"/>
              </p:cNvSpPr>
              <p:nvPr/>
            </p:nvSpPr>
            <p:spPr bwMode="auto">
              <a:xfrm>
                <a:off x="5132" y="1865"/>
                <a:ext cx="18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1" name="Rectangle 2438"/>
              <p:cNvSpPr>
                <a:spLocks noChangeArrowheads="1"/>
              </p:cNvSpPr>
              <p:nvPr/>
            </p:nvSpPr>
            <p:spPr bwMode="auto">
              <a:xfrm>
                <a:off x="5132" y="1865"/>
                <a:ext cx="12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2" name="Rectangle 2439"/>
              <p:cNvSpPr>
                <a:spLocks noChangeArrowheads="1"/>
              </p:cNvSpPr>
              <p:nvPr/>
            </p:nvSpPr>
            <p:spPr bwMode="auto">
              <a:xfrm>
                <a:off x="5132" y="1865"/>
                <a:ext cx="4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3" name="Rectangle 2440"/>
              <p:cNvSpPr>
                <a:spLocks noChangeArrowheads="1"/>
              </p:cNvSpPr>
              <p:nvPr/>
            </p:nvSpPr>
            <p:spPr bwMode="auto">
              <a:xfrm>
                <a:off x="4577" y="1867"/>
                <a:ext cx="13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4" name="Rectangle 2441"/>
              <p:cNvSpPr>
                <a:spLocks noChangeArrowheads="1"/>
              </p:cNvSpPr>
              <p:nvPr/>
            </p:nvSpPr>
            <p:spPr bwMode="auto">
              <a:xfrm>
                <a:off x="4598" y="1867"/>
                <a:ext cx="11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5" name="Rectangle 2442"/>
              <p:cNvSpPr>
                <a:spLocks noChangeArrowheads="1"/>
              </p:cNvSpPr>
              <p:nvPr/>
            </p:nvSpPr>
            <p:spPr bwMode="auto">
              <a:xfrm>
                <a:off x="4687" y="1867"/>
                <a:ext cx="2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6" name="Rectangle 2443"/>
              <p:cNvSpPr>
                <a:spLocks noChangeArrowheads="1"/>
              </p:cNvSpPr>
              <p:nvPr/>
            </p:nvSpPr>
            <p:spPr bwMode="auto">
              <a:xfrm>
                <a:off x="5139" y="1867"/>
                <a:ext cx="17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7" name="Rectangle 2444"/>
              <p:cNvSpPr>
                <a:spLocks noChangeArrowheads="1"/>
              </p:cNvSpPr>
              <p:nvPr/>
            </p:nvSpPr>
            <p:spPr bwMode="auto">
              <a:xfrm>
                <a:off x="5139" y="1867"/>
                <a:ext cx="12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8" name="Rectangle 2445"/>
              <p:cNvSpPr>
                <a:spLocks noChangeArrowheads="1"/>
              </p:cNvSpPr>
              <p:nvPr/>
            </p:nvSpPr>
            <p:spPr bwMode="auto">
              <a:xfrm>
                <a:off x="5139" y="1867"/>
                <a:ext cx="3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19" name="Rectangle 2446"/>
              <p:cNvSpPr>
                <a:spLocks noChangeArrowheads="1"/>
              </p:cNvSpPr>
              <p:nvPr/>
            </p:nvSpPr>
            <p:spPr bwMode="auto">
              <a:xfrm>
                <a:off x="4577" y="1868"/>
                <a:ext cx="13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0" name="Rectangle 2447"/>
              <p:cNvSpPr>
                <a:spLocks noChangeArrowheads="1"/>
              </p:cNvSpPr>
              <p:nvPr/>
            </p:nvSpPr>
            <p:spPr bwMode="auto">
              <a:xfrm>
                <a:off x="4600" y="1868"/>
                <a:ext cx="11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1" name="Rectangle 2448"/>
              <p:cNvSpPr>
                <a:spLocks noChangeArrowheads="1"/>
              </p:cNvSpPr>
              <p:nvPr/>
            </p:nvSpPr>
            <p:spPr bwMode="auto">
              <a:xfrm>
                <a:off x="4688" y="1868"/>
                <a:ext cx="2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2" name="Rectangle 2449"/>
              <p:cNvSpPr>
                <a:spLocks noChangeArrowheads="1"/>
              </p:cNvSpPr>
              <p:nvPr/>
            </p:nvSpPr>
            <p:spPr bwMode="auto">
              <a:xfrm>
                <a:off x="5147" y="1868"/>
                <a:ext cx="16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3" name="Rectangle 2450"/>
              <p:cNvSpPr>
                <a:spLocks noChangeArrowheads="1"/>
              </p:cNvSpPr>
              <p:nvPr/>
            </p:nvSpPr>
            <p:spPr bwMode="auto">
              <a:xfrm>
                <a:off x="5147" y="1868"/>
                <a:ext cx="1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4" name="Rectangle 2451"/>
              <p:cNvSpPr>
                <a:spLocks noChangeArrowheads="1"/>
              </p:cNvSpPr>
              <p:nvPr/>
            </p:nvSpPr>
            <p:spPr bwMode="auto">
              <a:xfrm>
                <a:off x="5147" y="1868"/>
                <a:ext cx="2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5" name="Rectangle 2452"/>
              <p:cNvSpPr>
                <a:spLocks noChangeArrowheads="1"/>
              </p:cNvSpPr>
              <p:nvPr/>
            </p:nvSpPr>
            <p:spPr bwMode="auto">
              <a:xfrm>
                <a:off x="4576" y="1870"/>
                <a:ext cx="13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6" name="Rectangle 2453"/>
              <p:cNvSpPr>
                <a:spLocks noChangeArrowheads="1"/>
              </p:cNvSpPr>
              <p:nvPr/>
            </p:nvSpPr>
            <p:spPr bwMode="auto">
              <a:xfrm>
                <a:off x="4601" y="1870"/>
                <a:ext cx="10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7" name="Rectangle 2454"/>
              <p:cNvSpPr>
                <a:spLocks noChangeArrowheads="1"/>
              </p:cNvSpPr>
              <p:nvPr/>
            </p:nvSpPr>
            <p:spPr bwMode="auto">
              <a:xfrm>
                <a:off x="4690" y="1870"/>
                <a:ext cx="1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8" name="Rectangle 2455"/>
              <p:cNvSpPr>
                <a:spLocks noChangeArrowheads="1"/>
              </p:cNvSpPr>
              <p:nvPr/>
            </p:nvSpPr>
            <p:spPr bwMode="auto">
              <a:xfrm>
                <a:off x="5154" y="1870"/>
                <a:ext cx="163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29" name="Rectangle 2456"/>
              <p:cNvSpPr>
                <a:spLocks noChangeArrowheads="1"/>
              </p:cNvSpPr>
              <p:nvPr/>
            </p:nvSpPr>
            <p:spPr bwMode="auto">
              <a:xfrm>
                <a:off x="5154" y="1870"/>
                <a:ext cx="10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0" name="Rectangle 2457"/>
              <p:cNvSpPr>
                <a:spLocks noChangeArrowheads="1"/>
              </p:cNvSpPr>
              <p:nvPr/>
            </p:nvSpPr>
            <p:spPr bwMode="auto">
              <a:xfrm>
                <a:off x="5154" y="1870"/>
                <a:ext cx="1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1" name="Rectangle 2458"/>
              <p:cNvSpPr>
                <a:spLocks noChangeArrowheads="1"/>
              </p:cNvSpPr>
              <p:nvPr/>
            </p:nvSpPr>
            <p:spPr bwMode="auto">
              <a:xfrm>
                <a:off x="4576" y="1871"/>
                <a:ext cx="12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2" name="Rectangle 2459"/>
              <p:cNvSpPr>
                <a:spLocks noChangeArrowheads="1"/>
              </p:cNvSpPr>
              <p:nvPr/>
            </p:nvSpPr>
            <p:spPr bwMode="auto">
              <a:xfrm>
                <a:off x="4603" y="1871"/>
                <a:ext cx="10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3" name="Rectangle 2460"/>
              <p:cNvSpPr>
                <a:spLocks noChangeArrowheads="1"/>
              </p:cNvSpPr>
              <p:nvPr/>
            </p:nvSpPr>
            <p:spPr bwMode="auto">
              <a:xfrm>
                <a:off x="4691" y="1871"/>
                <a:ext cx="1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4" name="Rectangle 2461"/>
              <p:cNvSpPr>
                <a:spLocks noChangeArrowheads="1"/>
              </p:cNvSpPr>
              <p:nvPr/>
            </p:nvSpPr>
            <p:spPr bwMode="auto">
              <a:xfrm>
                <a:off x="5162" y="1871"/>
                <a:ext cx="15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5" name="Rectangle 2462"/>
              <p:cNvSpPr>
                <a:spLocks noChangeArrowheads="1"/>
              </p:cNvSpPr>
              <p:nvPr/>
            </p:nvSpPr>
            <p:spPr bwMode="auto">
              <a:xfrm>
                <a:off x="5162" y="1871"/>
                <a:ext cx="9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6" name="Rectangle 2463"/>
              <p:cNvSpPr>
                <a:spLocks noChangeArrowheads="1"/>
              </p:cNvSpPr>
              <p:nvPr/>
            </p:nvSpPr>
            <p:spPr bwMode="auto">
              <a:xfrm>
                <a:off x="5162" y="1871"/>
                <a:ext cx="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7" name="Rectangle 2464"/>
              <p:cNvSpPr>
                <a:spLocks noChangeArrowheads="1"/>
              </p:cNvSpPr>
              <p:nvPr/>
            </p:nvSpPr>
            <p:spPr bwMode="auto">
              <a:xfrm>
                <a:off x="4576" y="1873"/>
                <a:ext cx="12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8" name="Rectangle 2465"/>
              <p:cNvSpPr>
                <a:spLocks noChangeArrowheads="1"/>
              </p:cNvSpPr>
              <p:nvPr/>
            </p:nvSpPr>
            <p:spPr bwMode="auto">
              <a:xfrm>
                <a:off x="4604" y="1873"/>
                <a:ext cx="9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39" name="Rectangle 2466"/>
              <p:cNvSpPr>
                <a:spLocks noChangeArrowheads="1"/>
              </p:cNvSpPr>
              <p:nvPr/>
            </p:nvSpPr>
            <p:spPr bwMode="auto">
              <a:xfrm>
                <a:off x="4694" y="1873"/>
                <a:ext cx="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0" name="Rectangle 2467"/>
              <p:cNvSpPr>
                <a:spLocks noChangeArrowheads="1"/>
              </p:cNvSpPr>
              <p:nvPr/>
            </p:nvSpPr>
            <p:spPr bwMode="auto">
              <a:xfrm>
                <a:off x="5169" y="1873"/>
                <a:ext cx="14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1" name="Rectangle 2468"/>
              <p:cNvSpPr>
                <a:spLocks noChangeArrowheads="1"/>
              </p:cNvSpPr>
              <p:nvPr/>
            </p:nvSpPr>
            <p:spPr bwMode="auto">
              <a:xfrm>
                <a:off x="5169" y="1873"/>
                <a:ext cx="8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2" name="Rectangle 2469"/>
              <p:cNvSpPr>
                <a:spLocks noChangeArrowheads="1"/>
              </p:cNvSpPr>
              <p:nvPr/>
            </p:nvSpPr>
            <p:spPr bwMode="auto">
              <a:xfrm>
                <a:off x="4574" y="1874"/>
                <a:ext cx="12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3" name="Rectangle 2470"/>
              <p:cNvSpPr>
                <a:spLocks noChangeArrowheads="1"/>
              </p:cNvSpPr>
              <p:nvPr/>
            </p:nvSpPr>
            <p:spPr bwMode="auto">
              <a:xfrm>
                <a:off x="4606" y="1874"/>
                <a:ext cx="9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4" name="Rectangle 2471"/>
              <p:cNvSpPr>
                <a:spLocks noChangeArrowheads="1"/>
              </p:cNvSpPr>
              <p:nvPr/>
            </p:nvSpPr>
            <p:spPr bwMode="auto">
              <a:xfrm>
                <a:off x="4696" y="1874"/>
                <a:ext cx="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5" name="Rectangle 2472"/>
              <p:cNvSpPr>
                <a:spLocks noChangeArrowheads="1"/>
              </p:cNvSpPr>
              <p:nvPr/>
            </p:nvSpPr>
            <p:spPr bwMode="auto">
              <a:xfrm>
                <a:off x="4721" y="1867"/>
                <a:ext cx="397" cy="9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6" name="Rectangle 2473"/>
              <p:cNvSpPr>
                <a:spLocks noChangeArrowheads="1"/>
              </p:cNvSpPr>
              <p:nvPr/>
            </p:nvSpPr>
            <p:spPr bwMode="auto">
              <a:xfrm>
                <a:off x="4804" y="1867"/>
                <a:ext cx="25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7" name="Rectangle 2474"/>
              <p:cNvSpPr>
                <a:spLocks noChangeArrowheads="1"/>
              </p:cNvSpPr>
              <p:nvPr/>
            </p:nvSpPr>
            <p:spPr bwMode="auto">
              <a:xfrm>
                <a:off x="4807" y="1868"/>
                <a:ext cx="245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8" name="Rectangle 2475"/>
              <p:cNvSpPr>
                <a:spLocks noChangeArrowheads="1"/>
              </p:cNvSpPr>
              <p:nvPr/>
            </p:nvSpPr>
            <p:spPr bwMode="auto">
              <a:xfrm>
                <a:off x="4812" y="1870"/>
                <a:ext cx="236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49" name="Rectangle 2476"/>
              <p:cNvSpPr>
                <a:spLocks noChangeArrowheads="1"/>
              </p:cNvSpPr>
              <p:nvPr/>
            </p:nvSpPr>
            <p:spPr bwMode="auto">
              <a:xfrm>
                <a:off x="4815" y="1871"/>
                <a:ext cx="23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0" name="Rectangle 2477"/>
              <p:cNvSpPr>
                <a:spLocks noChangeArrowheads="1"/>
              </p:cNvSpPr>
              <p:nvPr/>
            </p:nvSpPr>
            <p:spPr bwMode="auto">
              <a:xfrm>
                <a:off x="4819" y="1873"/>
                <a:ext cx="221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1" name="Rectangle 2478"/>
              <p:cNvSpPr>
                <a:spLocks noChangeArrowheads="1"/>
              </p:cNvSpPr>
              <p:nvPr/>
            </p:nvSpPr>
            <p:spPr bwMode="auto">
              <a:xfrm>
                <a:off x="4824" y="1874"/>
                <a:ext cx="21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2" name="Rectangle 2479"/>
              <p:cNvSpPr>
                <a:spLocks noChangeArrowheads="1"/>
              </p:cNvSpPr>
              <p:nvPr/>
            </p:nvSpPr>
            <p:spPr bwMode="auto">
              <a:xfrm>
                <a:off x="5177" y="1874"/>
                <a:ext cx="14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3" name="Rectangle 2480"/>
              <p:cNvSpPr>
                <a:spLocks noChangeArrowheads="1"/>
              </p:cNvSpPr>
              <p:nvPr/>
            </p:nvSpPr>
            <p:spPr bwMode="auto">
              <a:xfrm>
                <a:off x="5177" y="1874"/>
                <a:ext cx="7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4" name="Rectangle 2481"/>
              <p:cNvSpPr>
                <a:spLocks noChangeArrowheads="1"/>
              </p:cNvSpPr>
              <p:nvPr/>
            </p:nvSpPr>
            <p:spPr bwMode="auto">
              <a:xfrm>
                <a:off x="4574" y="1876"/>
                <a:ext cx="12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5" name="Rectangle 2482"/>
              <p:cNvSpPr>
                <a:spLocks noChangeArrowheads="1"/>
              </p:cNvSpPr>
              <p:nvPr/>
            </p:nvSpPr>
            <p:spPr bwMode="auto">
              <a:xfrm>
                <a:off x="4607" y="1876"/>
                <a:ext cx="9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6" name="Rectangle 2483"/>
              <p:cNvSpPr>
                <a:spLocks noChangeArrowheads="1"/>
              </p:cNvSpPr>
              <p:nvPr/>
            </p:nvSpPr>
            <p:spPr bwMode="auto">
              <a:xfrm>
                <a:off x="4697" y="1876"/>
                <a:ext cx="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7" name="Rectangle 2484"/>
              <p:cNvSpPr>
                <a:spLocks noChangeArrowheads="1"/>
              </p:cNvSpPr>
              <p:nvPr/>
            </p:nvSpPr>
            <p:spPr bwMode="auto">
              <a:xfrm>
                <a:off x="5184" y="1876"/>
                <a:ext cx="13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8" name="Rectangle 2485"/>
              <p:cNvSpPr>
                <a:spLocks noChangeArrowheads="1"/>
              </p:cNvSpPr>
              <p:nvPr/>
            </p:nvSpPr>
            <p:spPr bwMode="auto">
              <a:xfrm>
                <a:off x="5184" y="1876"/>
                <a:ext cx="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59" name="Rectangle 2486"/>
              <p:cNvSpPr>
                <a:spLocks noChangeArrowheads="1"/>
              </p:cNvSpPr>
              <p:nvPr/>
            </p:nvSpPr>
            <p:spPr bwMode="auto">
              <a:xfrm>
                <a:off x="4574" y="1878"/>
                <a:ext cx="12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0" name="Rectangle 2487"/>
              <p:cNvSpPr>
                <a:spLocks noChangeArrowheads="1"/>
              </p:cNvSpPr>
              <p:nvPr/>
            </p:nvSpPr>
            <p:spPr bwMode="auto">
              <a:xfrm>
                <a:off x="4609" y="1878"/>
                <a:ext cx="8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1" name="Rectangle 2488"/>
              <p:cNvSpPr>
                <a:spLocks noChangeArrowheads="1"/>
              </p:cNvSpPr>
              <p:nvPr/>
            </p:nvSpPr>
            <p:spPr bwMode="auto">
              <a:xfrm>
                <a:off x="5192" y="1878"/>
                <a:ext cx="12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2" name="Rectangle 2489"/>
              <p:cNvSpPr>
                <a:spLocks noChangeArrowheads="1"/>
              </p:cNvSpPr>
              <p:nvPr/>
            </p:nvSpPr>
            <p:spPr bwMode="auto">
              <a:xfrm>
                <a:off x="5192" y="1878"/>
                <a:ext cx="5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3" name="Rectangle 2490"/>
              <p:cNvSpPr>
                <a:spLocks noChangeArrowheads="1"/>
              </p:cNvSpPr>
              <p:nvPr/>
            </p:nvSpPr>
            <p:spPr bwMode="auto">
              <a:xfrm>
                <a:off x="4573" y="1879"/>
                <a:ext cx="12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4" name="Rectangle 2491"/>
              <p:cNvSpPr>
                <a:spLocks noChangeArrowheads="1"/>
              </p:cNvSpPr>
              <p:nvPr/>
            </p:nvSpPr>
            <p:spPr bwMode="auto">
              <a:xfrm>
                <a:off x="4610" y="1879"/>
                <a:ext cx="8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5" name="Rectangle 2492"/>
              <p:cNvSpPr>
                <a:spLocks noChangeArrowheads="1"/>
              </p:cNvSpPr>
              <p:nvPr/>
            </p:nvSpPr>
            <p:spPr bwMode="auto">
              <a:xfrm>
                <a:off x="5200" y="1879"/>
                <a:ext cx="12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6" name="Rectangle 2493"/>
              <p:cNvSpPr>
                <a:spLocks noChangeArrowheads="1"/>
              </p:cNvSpPr>
              <p:nvPr/>
            </p:nvSpPr>
            <p:spPr bwMode="auto">
              <a:xfrm>
                <a:off x="5200" y="1879"/>
                <a:ext cx="4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7" name="Rectangle 2494"/>
              <p:cNvSpPr>
                <a:spLocks noChangeArrowheads="1"/>
              </p:cNvSpPr>
              <p:nvPr/>
            </p:nvSpPr>
            <p:spPr bwMode="auto">
              <a:xfrm>
                <a:off x="4573" y="1881"/>
                <a:ext cx="11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8" name="Rectangle 2495"/>
              <p:cNvSpPr>
                <a:spLocks noChangeArrowheads="1"/>
              </p:cNvSpPr>
              <p:nvPr/>
            </p:nvSpPr>
            <p:spPr bwMode="auto">
              <a:xfrm>
                <a:off x="4612" y="1881"/>
                <a:ext cx="7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69" name="Rectangle 2496"/>
              <p:cNvSpPr>
                <a:spLocks noChangeArrowheads="1"/>
              </p:cNvSpPr>
              <p:nvPr/>
            </p:nvSpPr>
            <p:spPr bwMode="auto">
              <a:xfrm>
                <a:off x="5207" y="1881"/>
                <a:ext cx="11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0" name="Rectangle 2497"/>
              <p:cNvSpPr>
                <a:spLocks noChangeArrowheads="1"/>
              </p:cNvSpPr>
              <p:nvPr/>
            </p:nvSpPr>
            <p:spPr bwMode="auto">
              <a:xfrm>
                <a:off x="5207" y="1881"/>
                <a:ext cx="4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1" name="Rectangle 2498"/>
              <p:cNvSpPr>
                <a:spLocks noChangeArrowheads="1"/>
              </p:cNvSpPr>
              <p:nvPr/>
            </p:nvSpPr>
            <p:spPr bwMode="auto">
              <a:xfrm>
                <a:off x="4573" y="1882"/>
                <a:ext cx="11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2" name="Rectangle 2499"/>
              <p:cNvSpPr>
                <a:spLocks noChangeArrowheads="1"/>
              </p:cNvSpPr>
              <p:nvPr/>
            </p:nvSpPr>
            <p:spPr bwMode="auto">
              <a:xfrm>
                <a:off x="4613" y="1882"/>
                <a:ext cx="7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3" name="Rectangle 2500"/>
              <p:cNvSpPr>
                <a:spLocks noChangeArrowheads="1"/>
              </p:cNvSpPr>
              <p:nvPr/>
            </p:nvSpPr>
            <p:spPr bwMode="auto">
              <a:xfrm>
                <a:off x="4723" y="1876"/>
                <a:ext cx="395" cy="8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4" name="Rectangle 2501"/>
              <p:cNvSpPr>
                <a:spLocks noChangeArrowheads="1"/>
              </p:cNvSpPr>
              <p:nvPr/>
            </p:nvSpPr>
            <p:spPr bwMode="auto">
              <a:xfrm>
                <a:off x="4828" y="1876"/>
                <a:ext cx="203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5" name="Rectangle 2502"/>
              <p:cNvSpPr>
                <a:spLocks noChangeArrowheads="1"/>
              </p:cNvSpPr>
              <p:nvPr/>
            </p:nvSpPr>
            <p:spPr bwMode="auto">
              <a:xfrm>
                <a:off x="4833" y="1878"/>
                <a:ext cx="194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6" name="Rectangle 2503"/>
              <p:cNvSpPr>
                <a:spLocks noChangeArrowheads="1"/>
              </p:cNvSpPr>
              <p:nvPr/>
            </p:nvSpPr>
            <p:spPr bwMode="auto">
              <a:xfrm>
                <a:off x="4839" y="1879"/>
                <a:ext cx="182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7" name="Rectangle 2504"/>
              <p:cNvSpPr>
                <a:spLocks noChangeArrowheads="1"/>
              </p:cNvSpPr>
              <p:nvPr/>
            </p:nvSpPr>
            <p:spPr bwMode="auto">
              <a:xfrm>
                <a:off x="4843" y="1881"/>
                <a:ext cx="173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8" name="Rectangle 2505"/>
              <p:cNvSpPr>
                <a:spLocks noChangeArrowheads="1"/>
              </p:cNvSpPr>
              <p:nvPr/>
            </p:nvSpPr>
            <p:spPr bwMode="auto">
              <a:xfrm>
                <a:off x="4849" y="1882"/>
                <a:ext cx="16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79" name="Rectangle 2506"/>
              <p:cNvSpPr>
                <a:spLocks noChangeArrowheads="1"/>
              </p:cNvSpPr>
              <p:nvPr/>
            </p:nvSpPr>
            <p:spPr bwMode="auto">
              <a:xfrm>
                <a:off x="5215" y="1882"/>
                <a:ext cx="10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0" name="Rectangle 2507"/>
              <p:cNvSpPr>
                <a:spLocks noChangeArrowheads="1"/>
              </p:cNvSpPr>
              <p:nvPr/>
            </p:nvSpPr>
            <p:spPr bwMode="auto">
              <a:xfrm>
                <a:off x="5215" y="1882"/>
                <a:ext cx="3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1" name="Rectangle 2508"/>
              <p:cNvSpPr>
                <a:spLocks noChangeArrowheads="1"/>
              </p:cNvSpPr>
              <p:nvPr/>
            </p:nvSpPr>
            <p:spPr bwMode="auto">
              <a:xfrm>
                <a:off x="4571" y="1884"/>
                <a:ext cx="11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2" name="Rectangle 2509"/>
              <p:cNvSpPr>
                <a:spLocks noChangeArrowheads="1"/>
              </p:cNvSpPr>
              <p:nvPr/>
            </p:nvSpPr>
            <p:spPr bwMode="auto">
              <a:xfrm>
                <a:off x="4615" y="1884"/>
                <a:ext cx="7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3" name="Rectangle 2510"/>
              <p:cNvSpPr>
                <a:spLocks noChangeArrowheads="1"/>
              </p:cNvSpPr>
              <p:nvPr/>
            </p:nvSpPr>
            <p:spPr bwMode="auto">
              <a:xfrm>
                <a:off x="5222" y="1884"/>
                <a:ext cx="104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4" name="Rectangle 2511"/>
              <p:cNvSpPr>
                <a:spLocks noChangeArrowheads="1"/>
              </p:cNvSpPr>
              <p:nvPr/>
            </p:nvSpPr>
            <p:spPr bwMode="auto">
              <a:xfrm>
                <a:off x="5222" y="1884"/>
                <a:ext cx="10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5" name="Rectangle 2512"/>
              <p:cNvSpPr>
                <a:spLocks noChangeArrowheads="1"/>
              </p:cNvSpPr>
              <p:nvPr/>
            </p:nvSpPr>
            <p:spPr bwMode="auto">
              <a:xfrm>
                <a:off x="5222" y="1884"/>
                <a:ext cx="2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6" name="Rectangle 2513"/>
              <p:cNvSpPr>
                <a:spLocks noChangeArrowheads="1"/>
              </p:cNvSpPr>
              <p:nvPr/>
            </p:nvSpPr>
            <p:spPr bwMode="auto">
              <a:xfrm>
                <a:off x="4571" y="1885"/>
                <a:ext cx="11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7" name="Rectangle 2514"/>
              <p:cNvSpPr>
                <a:spLocks noChangeArrowheads="1"/>
              </p:cNvSpPr>
              <p:nvPr/>
            </p:nvSpPr>
            <p:spPr bwMode="auto">
              <a:xfrm>
                <a:off x="4616" y="1885"/>
                <a:ext cx="6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8" name="Rectangle 2515"/>
              <p:cNvSpPr>
                <a:spLocks noChangeArrowheads="1"/>
              </p:cNvSpPr>
              <p:nvPr/>
            </p:nvSpPr>
            <p:spPr bwMode="auto">
              <a:xfrm>
                <a:off x="5230" y="1885"/>
                <a:ext cx="96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89" name="Rectangle 2516"/>
              <p:cNvSpPr>
                <a:spLocks noChangeArrowheads="1"/>
              </p:cNvSpPr>
              <p:nvPr/>
            </p:nvSpPr>
            <p:spPr bwMode="auto">
              <a:xfrm>
                <a:off x="5230" y="1885"/>
                <a:ext cx="9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0" name="Rectangle 2517"/>
              <p:cNvSpPr>
                <a:spLocks noChangeArrowheads="1"/>
              </p:cNvSpPr>
              <p:nvPr/>
            </p:nvSpPr>
            <p:spPr bwMode="auto">
              <a:xfrm>
                <a:off x="5230" y="1885"/>
                <a:ext cx="1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1" name="Rectangle 2518"/>
              <p:cNvSpPr>
                <a:spLocks noChangeArrowheads="1"/>
              </p:cNvSpPr>
              <p:nvPr/>
            </p:nvSpPr>
            <p:spPr bwMode="auto">
              <a:xfrm>
                <a:off x="4571" y="1887"/>
                <a:ext cx="111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2" name="Rectangle 2519"/>
              <p:cNvSpPr>
                <a:spLocks noChangeArrowheads="1"/>
              </p:cNvSpPr>
              <p:nvPr/>
            </p:nvSpPr>
            <p:spPr bwMode="auto">
              <a:xfrm>
                <a:off x="4618" y="1887"/>
                <a:ext cx="6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3" name="Rectangle 2520"/>
              <p:cNvSpPr>
                <a:spLocks noChangeArrowheads="1"/>
              </p:cNvSpPr>
              <p:nvPr/>
            </p:nvSpPr>
            <p:spPr bwMode="auto">
              <a:xfrm>
                <a:off x="5236" y="1887"/>
                <a:ext cx="91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4" name="Rectangle 2521"/>
              <p:cNvSpPr>
                <a:spLocks noChangeArrowheads="1"/>
              </p:cNvSpPr>
              <p:nvPr/>
            </p:nvSpPr>
            <p:spPr bwMode="auto">
              <a:xfrm>
                <a:off x="5236" y="1887"/>
                <a:ext cx="8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5" name="Rectangle 2522"/>
              <p:cNvSpPr>
                <a:spLocks noChangeArrowheads="1"/>
              </p:cNvSpPr>
              <p:nvPr/>
            </p:nvSpPr>
            <p:spPr bwMode="auto">
              <a:xfrm>
                <a:off x="5236" y="1887"/>
                <a:ext cx="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6" name="Rectangle 2523"/>
              <p:cNvSpPr>
                <a:spLocks noChangeArrowheads="1"/>
              </p:cNvSpPr>
              <p:nvPr/>
            </p:nvSpPr>
            <p:spPr bwMode="auto">
              <a:xfrm>
                <a:off x="4570" y="1888"/>
                <a:ext cx="10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7" name="Rectangle 2524"/>
              <p:cNvSpPr>
                <a:spLocks noChangeArrowheads="1"/>
              </p:cNvSpPr>
              <p:nvPr/>
            </p:nvSpPr>
            <p:spPr bwMode="auto">
              <a:xfrm>
                <a:off x="4619" y="1888"/>
                <a:ext cx="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8" name="Rectangle 2525"/>
              <p:cNvSpPr>
                <a:spLocks noChangeArrowheads="1"/>
              </p:cNvSpPr>
              <p:nvPr/>
            </p:nvSpPr>
            <p:spPr bwMode="auto">
              <a:xfrm>
                <a:off x="5243" y="1888"/>
                <a:ext cx="86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499" name="Rectangle 2526"/>
              <p:cNvSpPr>
                <a:spLocks noChangeArrowheads="1"/>
              </p:cNvSpPr>
              <p:nvPr/>
            </p:nvSpPr>
            <p:spPr bwMode="auto">
              <a:xfrm>
                <a:off x="5243" y="1888"/>
                <a:ext cx="7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0" name="Rectangle 2527"/>
              <p:cNvSpPr>
                <a:spLocks noChangeArrowheads="1"/>
              </p:cNvSpPr>
              <p:nvPr/>
            </p:nvSpPr>
            <p:spPr bwMode="auto">
              <a:xfrm>
                <a:off x="4570" y="1890"/>
                <a:ext cx="10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1" name="Rectangle 2528"/>
              <p:cNvSpPr>
                <a:spLocks noChangeArrowheads="1"/>
              </p:cNvSpPr>
              <p:nvPr/>
            </p:nvSpPr>
            <p:spPr bwMode="auto">
              <a:xfrm>
                <a:off x="4621" y="1890"/>
                <a:ext cx="5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2" name="Rectangle 2529"/>
              <p:cNvSpPr>
                <a:spLocks noChangeArrowheads="1"/>
              </p:cNvSpPr>
              <p:nvPr/>
            </p:nvSpPr>
            <p:spPr bwMode="auto">
              <a:xfrm>
                <a:off x="5251" y="1890"/>
                <a:ext cx="79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3" name="Rectangle 2530"/>
              <p:cNvSpPr>
                <a:spLocks noChangeArrowheads="1"/>
              </p:cNvSpPr>
              <p:nvPr/>
            </p:nvSpPr>
            <p:spPr bwMode="auto">
              <a:xfrm>
                <a:off x="5251" y="1890"/>
                <a:ext cx="7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4" name="Rectangle 2531"/>
              <p:cNvSpPr>
                <a:spLocks noChangeArrowheads="1"/>
              </p:cNvSpPr>
              <p:nvPr/>
            </p:nvSpPr>
            <p:spPr bwMode="auto">
              <a:xfrm>
                <a:off x="4570" y="1892"/>
                <a:ext cx="10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5" name="Rectangle 2532"/>
              <p:cNvSpPr>
                <a:spLocks noChangeArrowheads="1"/>
              </p:cNvSpPr>
              <p:nvPr/>
            </p:nvSpPr>
            <p:spPr bwMode="auto">
              <a:xfrm>
                <a:off x="4622" y="1892"/>
                <a:ext cx="5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6" name="Rectangle 2533"/>
              <p:cNvSpPr>
                <a:spLocks noChangeArrowheads="1"/>
              </p:cNvSpPr>
              <p:nvPr/>
            </p:nvSpPr>
            <p:spPr bwMode="auto">
              <a:xfrm>
                <a:off x="4724" y="1884"/>
                <a:ext cx="394" cy="9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7" name="Rectangle 2534"/>
              <p:cNvSpPr>
                <a:spLocks noChangeArrowheads="1"/>
              </p:cNvSpPr>
              <p:nvPr/>
            </p:nvSpPr>
            <p:spPr bwMode="auto">
              <a:xfrm>
                <a:off x="4855" y="1884"/>
                <a:ext cx="14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8" name="Rectangle 2535"/>
              <p:cNvSpPr>
                <a:spLocks noChangeArrowheads="1"/>
              </p:cNvSpPr>
              <p:nvPr/>
            </p:nvSpPr>
            <p:spPr bwMode="auto">
              <a:xfrm>
                <a:off x="4863" y="1885"/>
                <a:ext cx="134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09" name="Rectangle 2536"/>
              <p:cNvSpPr>
                <a:spLocks noChangeArrowheads="1"/>
              </p:cNvSpPr>
              <p:nvPr/>
            </p:nvSpPr>
            <p:spPr bwMode="auto">
              <a:xfrm>
                <a:off x="4870" y="1887"/>
                <a:ext cx="119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0" name="Rectangle 2537"/>
              <p:cNvSpPr>
                <a:spLocks noChangeArrowheads="1"/>
              </p:cNvSpPr>
              <p:nvPr/>
            </p:nvSpPr>
            <p:spPr bwMode="auto">
              <a:xfrm>
                <a:off x="4879" y="1888"/>
                <a:ext cx="101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1" name="Rectangle 2538"/>
              <p:cNvSpPr>
                <a:spLocks noChangeArrowheads="1"/>
              </p:cNvSpPr>
              <p:nvPr/>
            </p:nvSpPr>
            <p:spPr bwMode="auto">
              <a:xfrm>
                <a:off x="4890" y="1890"/>
                <a:ext cx="80" cy="2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2" name="Rectangle 2539"/>
              <p:cNvSpPr>
                <a:spLocks noChangeArrowheads="1"/>
              </p:cNvSpPr>
              <p:nvPr/>
            </p:nvSpPr>
            <p:spPr bwMode="auto">
              <a:xfrm>
                <a:off x="4906" y="1892"/>
                <a:ext cx="47" cy="1"/>
              </a:xfrm>
              <a:prstGeom prst="rect">
                <a:avLst/>
              </a:prstGeom>
              <a:solidFill>
                <a:srgbClr val="FFD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3" name="Rectangle 2540"/>
              <p:cNvSpPr>
                <a:spLocks noChangeArrowheads="1"/>
              </p:cNvSpPr>
              <p:nvPr/>
            </p:nvSpPr>
            <p:spPr bwMode="auto">
              <a:xfrm>
                <a:off x="5258" y="1892"/>
                <a:ext cx="72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4" name="Rectangle 2541"/>
              <p:cNvSpPr>
                <a:spLocks noChangeArrowheads="1"/>
              </p:cNvSpPr>
              <p:nvPr/>
            </p:nvSpPr>
            <p:spPr bwMode="auto">
              <a:xfrm>
                <a:off x="5258" y="1892"/>
                <a:ext cx="6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5" name="Rectangle 2542"/>
              <p:cNvSpPr>
                <a:spLocks noChangeArrowheads="1"/>
              </p:cNvSpPr>
              <p:nvPr/>
            </p:nvSpPr>
            <p:spPr bwMode="auto">
              <a:xfrm>
                <a:off x="4568" y="1893"/>
                <a:ext cx="10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6" name="Rectangle 2543"/>
              <p:cNvSpPr>
                <a:spLocks noChangeArrowheads="1"/>
              </p:cNvSpPr>
              <p:nvPr/>
            </p:nvSpPr>
            <p:spPr bwMode="auto">
              <a:xfrm>
                <a:off x="4624" y="1893"/>
                <a:ext cx="4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7" name="Rectangle 2544"/>
              <p:cNvSpPr>
                <a:spLocks noChangeArrowheads="1"/>
              </p:cNvSpPr>
              <p:nvPr/>
            </p:nvSpPr>
            <p:spPr bwMode="auto">
              <a:xfrm>
                <a:off x="5266" y="1893"/>
                <a:ext cx="66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8" name="Rectangle 2545"/>
              <p:cNvSpPr>
                <a:spLocks noChangeArrowheads="1"/>
              </p:cNvSpPr>
              <p:nvPr/>
            </p:nvSpPr>
            <p:spPr bwMode="auto">
              <a:xfrm>
                <a:off x="5266" y="1893"/>
                <a:ext cx="5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19" name="Rectangle 2546"/>
              <p:cNvSpPr>
                <a:spLocks noChangeArrowheads="1"/>
              </p:cNvSpPr>
              <p:nvPr/>
            </p:nvSpPr>
            <p:spPr bwMode="auto">
              <a:xfrm>
                <a:off x="4568" y="1895"/>
                <a:ext cx="10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0" name="Rectangle 2547"/>
              <p:cNvSpPr>
                <a:spLocks noChangeArrowheads="1"/>
              </p:cNvSpPr>
              <p:nvPr/>
            </p:nvSpPr>
            <p:spPr bwMode="auto">
              <a:xfrm>
                <a:off x="4625" y="1895"/>
                <a:ext cx="4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1" name="Rectangle 2548"/>
              <p:cNvSpPr>
                <a:spLocks noChangeArrowheads="1"/>
              </p:cNvSpPr>
              <p:nvPr/>
            </p:nvSpPr>
            <p:spPr bwMode="auto">
              <a:xfrm>
                <a:off x="5273" y="1895"/>
                <a:ext cx="60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2" name="Rectangle 2549"/>
              <p:cNvSpPr>
                <a:spLocks noChangeArrowheads="1"/>
              </p:cNvSpPr>
              <p:nvPr/>
            </p:nvSpPr>
            <p:spPr bwMode="auto">
              <a:xfrm>
                <a:off x="5273" y="1895"/>
                <a:ext cx="4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3" name="Rectangle 2550"/>
              <p:cNvSpPr>
                <a:spLocks noChangeArrowheads="1"/>
              </p:cNvSpPr>
              <p:nvPr/>
            </p:nvSpPr>
            <p:spPr bwMode="auto">
              <a:xfrm>
                <a:off x="4568" y="1896"/>
                <a:ext cx="9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4" name="Rectangle 2551"/>
              <p:cNvSpPr>
                <a:spLocks noChangeArrowheads="1"/>
              </p:cNvSpPr>
              <p:nvPr/>
            </p:nvSpPr>
            <p:spPr bwMode="auto">
              <a:xfrm>
                <a:off x="4627" y="1896"/>
                <a:ext cx="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5" name="Rectangle 2552"/>
              <p:cNvSpPr>
                <a:spLocks noChangeArrowheads="1"/>
              </p:cNvSpPr>
              <p:nvPr/>
            </p:nvSpPr>
            <p:spPr bwMode="auto">
              <a:xfrm>
                <a:off x="5281" y="1896"/>
                <a:ext cx="52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6" name="Rectangle 2553"/>
              <p:cNvSpPr>
                <a:spLocks noChangeArrowheads="1"/>
              </p:cNvSpPr>
              <p:nvPr/>
            </p:nvSpPr>
            <p:spPr bwMode="auto">
              <a:xfrm>
                <a:off x="5281" y="1896"/>
                <a:ext cx="3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7" name="Rectangle 2554"/>
              <p:cNvSpPr>
                <a:spLocks noChangeArrowheads="1"/>
              </p:cNvSpPr>
              <p:nvPr/>
            </p:nvSpPr>
            <p:spPr bwMode="auto">
              <a:xfrm>
                <a:off x="4567" y="1898"/>
                <a:ext cx="9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8" name="Rectangle 2555"/>
              <p:cNvSpPr>
                <a:spLocks noChangeArrowheads="1"/>
              </p:cNvSpPr>
              <p:nvPr/>
            </p:nvSpPr>
            <p:spPr bwMode="auto">
              <a:xfrm>
                <a:off x="4628" y="1898"/>
                <a:ext cx="3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29" name="Rectangle 2556"/>
              <p:cNvSpPr>
                <a:spLocks noChangeArrowheads="1"/>
              </p:cNvSpPr>
              <p:nvPr/>
            </p:nvSpPr>
            <p:spPr bwMode="auto">
              <a:xfrm>
                <a:off x="5288" y="1898"/>
                <a:ext cx="47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0" name="Rectangle 2557"/>
              <p:cNvSpPr>
                <a:spLocks noChangeArrowheads="1"/>
              </p:cNvSpPr>
              <p:nvPr/>
            </p:nvSpPr>
            <p:spPr bwMode="auto">
              <a:xfrm>
                <a:off x="5288" y="1898"/>
                <a:ext cx="2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1" name="Rectangle 2558"/>
              <p:cNvSpPr>
                <a:spLocks noChangeArrowheads="1"/>
              </p:cNvSpPr>
              <p:nvPr/>
            </p:nvSpPr>
            <p:spPr bwMode="auto">
              <a:xfrm>
                <a:off x="4567" y="1899"/>
                <a:ext cx="9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2" name="Rectangle 2559"/>
              <p:cNvSpPr>
                <a:spLocks noChangeArrowheads="1"/>
              </p:cNvSpPr>
              <p:nvPr/>
            </p:nvSpPr>
            <p:spPr bwMode="auto">
              <a:xfrm>
                <a:off x="4630" y="1899"/>
                <a:ext cx="3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3" name="Rectangle 2560"/>
              <p:cNvSpPr>
                <a:spLocks noChangeArrowheads="1"/>
              </p:cNvSpPr>
              <p:nvPr/>
            </p:nvSpPr>
            <p:spPr bwMode="auto">
              <a:xfrm>
                <a:off x="5296" y="1899"/>
                <a:ext cx="40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4" name="Rectangle 2561"/>
              <p:cNvSpPr>
                <a:spLocks noChangeArrowheads="1"/>
              </p:cNvSpPr>
              <p:nvPr/>
            </p:nvSpPr>
            <p:spPr bwMode="auto">
              <a:xfrm>
                <a:off x="5296" y="1899"/>
                <a:ext cx="1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5" name="Rectangle 2562"/>
              <p:cNvSpPr>
                <a:spLocks noChangeArrowheads="1"/>
              </p:cNvSpPr>
              <p:nvPr/>
            </p:nvSpPr>
            <p:spPr bwMode="auto">
              <a:xfrm>
                <a:off x="4567" y="1901"/>
                <a:ext cx="93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6" name="Rectangle 2563"/>
              <p:cNvSpPr>
                <a:spLocks noChangeArrowheads="1"/>
              </p:cNvSpPr>
              <p:nvPr/>
            </p:nvSpPr>
            <p:spPr bwMode="auto">
              <a:xfrm>
                <a:off x="4633" y="1901"/>
                <a:ext cx="2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7" name="Rectangle 2564"/>
              <p:cNvSpPr>
                <a:spLocks noChangeArrowheads="1"/>
              </p:cNvSpPr>
              <p:nvPr/>
            </p:nvSpPr>
            <p:spPr bwMode="auto">
              <a:xfrm>
                <a:off x="4726" y="1893"/>
                <a:ext cx="392" cy="9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8" name="Rectangle 2565"/>
              <p:cNvSpPr>
                <a:spLocks noChangeArrowheads="1"/>
              </p:cNvSpPr>
              <p:nvPr/>
            </p:nvSpPr>
            <p:spPr bwMode="auto">
              <a:xfrm>
                <a:off x="4726" y="1893"/>
                <a:ext cx="392" cy="3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39" name="Rectangle 2566"/>
              <p:cNvSpPr>
                <a:spLocks noChangeArrowheads="1"/>
              </p:cNvSpPr>
              <p:nvPr/>
            </p:nvSpPr>
            <p:spPr bwMode="auto">
              <a:xfrm>
                <a:off x="4727" y="1896"/>
                <a:ext cx="39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0" name="Rectangle 2567"/>
              <p:cNvSpPr>
                <a:spLocks noChangeArrowheads="1"/>
              </p:cNvSpPr>
              <p:nvPr/>
            </p:nvSpPr>
            <p:spPr bwMode="auto">
              <a:xfrm>
                <a:off x="4729" y="1898"/>
                <a:ext cx="38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1" name="Rectangle 2568"/>
              <p:cNvSpPr>
                <a:spLocks noChangeArrowheads="1"/>
              </p:cNvSpPr>
              <p:nvPr/>
            </p:nvSpPr>
            <p:spPr bwMode="auto">
              <a:xfrm>
                <a:off x="4732" y="1899"/>
                <a:ext cx="38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2" name="Rectangle 2569"/>
              <p:cNvSpPr>
                <a:spLocks noChangeArrowheads="1"/>
              </p:cNvSpPr>
              <p:nvPr/>
            </p:nvSpPr>
            <p:spPr bwMode="auto">
              <a:xfrm>
                <a:off x="4735" y="1901"/>
                <a:ext cx="38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3" name="Rectangle 2570"/>
              <p:cNvSpPr>
                <a:spLocks noChangeArrowheads="1"/>
              </p:cNvSpPr>
              <p:nvPr/>
            </p:nvSpPr>
            <p:spPr bwMode="auto">
              <a:xfrm>
                <a:off x="5303" y="1901"/>
                <a:ext cx="33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4" name="Rectangle 2571"/>
              <p:cNvSpPr>
                <a:spLocks noChangeArrowheads="1"/>
              </p:cNvSpPr>
              <p:nvPr/>
            </p:nvSpPr>
            <p:spPr bwMode="auto">
              <a:xfrm>
                <a:off x="5303" y="1901"/>
                <a:ext cx="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5" name="Rectangle 2572"/>
              <p:cNvSpPr>
                <a:spLocks noChangeArrowheads="1"/>
              </p:cNvSpPr>
              <p:nvPr/>
            </p:nvSpPr>
            <p:spPr bwMode="auto">
              <a:xfrm>
                <a:off x="4567" y="1902"/>
                <a:ext cx="9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6" name="Rectangle 2573"/>
              <p:cNvSpPr>
                <a:spLocks noChangeArrowheads="1"/>
              </p:cNvSpPr>
              <p:nvPr/>
            </p:nvSpPr>
            <p:spPr bwMode="auto">
              <a:xfrm>
                <a:off x="4634" y="1902"/>
                <a:ext cx="2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7" name="Rectangle 2574"/>
              <p:cNvSpPr>
                <a:spLocks noChangeArrowheads="1"/>
              </p:cNvSpPr>
              <p:nvPr/>
            </p:nvSpPr>
            <p:spPr bwMode="auto">
              <a:xfrm>
                <a:off x="5311" y="1902"/>
                <a:ext cx="27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8" name="Rectangle 2575"/>
              <p:cNvSpPr>
                <a:spLocks noChangeArrowheads="1"/>
              </p:cNvSpPr>
              <p:nvPr/>
            </p:nvSpPr>
            <p:spPr bwMode="auto">
              <a:xfrm>
                <a:off x="4565" y="1904"/>
                <a:ext cx="9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49" name="Rectangle 2576"/>
              <p:cNvSpPr>
                <a:spLocks noChangeArrowheads="1"/>
              </p:cNvSpPr>
              <p:nvPr/>
            </p:nvSpPr>
            <p:spPr bwMode="auto">
              <a:xfrm>
                <a:off x="4636" y="1904"/>
                <a:ext cx="1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0" name="Rectangle 2577"/>
              <p:cNvSpPr>
                <a:spLocks noChangeArrowheads="1"/>
              </p:cNvSpPr>
              <p:nvPr/>
            </p:nvSpPr>
            <p:spPr bwMode="auto">
              <a:xfrm>
                <a:off x="5318" y="1904"/>
                <a:ext cx="21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1" name="Rectangle 2578"/>
              <p:cNvSpPr>
                <a:spLocks noChangeArrowheads="1"/>
              </p:cNvSpPr>
              <p:nvPr/>
            </p:nvSpPr>
            <p:spPr bwMode="auto">
              <a:xfrm>
                <a:off x="4565" y="1906"/>
                <a:ext cx="8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2" name="Rectangle 2579"/>
              <p:cNvSpPr>
                <a:spLocks noChangeArrowheads="1"/>
              </p:cNvSpPr>
              <p:nvPr/>
            </p:nvSpPr>
            <p:spPr bwMode="auto">
              <a:xfrm>
                <a:off x="4637" y="1906"/>
                <a:ext cx="1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3" name="Rectangle 2580"/>
              <p:cNvSpPr>
                <a:spLocks noChangeArrowheads="1"/>
              </p:cNvSpPr>
              <p:nvPr/>
            </p:nvSpPr>
            <p:spPr bwMode="auto">
              <a:xfrm>
                <a:off x="5326" y="1906"/>
                <a:ext cx="13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4" name="Rectangle 2581"/>
              <p:cNvSpPr>
                <a:spLocks noChangeArrowheads="1"/>
              </p:cNvSpPr>
              <p:nvPr/>
            </p:nvSpPr>
            <p:spPr bwMode="auto">
              <a:xfrm>
                <a:off x="4565" y="1907"/>
                <a:ext cx="86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5" name="Rectangle 2582"/>
              <p:cNvSpPr>
                <a:spLocks noChangeArrowheads="1"/>
              </p:cNvSpPr>
              <p:nvPr/>
            </p:nvSpPr>
            <p:spPr bwMode="auto">
              <a:xfrm>
                <a:off x="4639" y="1907"/>
                <a:ext cx="1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6" name="Rectangle 2583"/>
              <p:cNvSpPr>
                <a:spLocks noChangeArrowheads="1"/>
              </p:cNvSpPr>
              <p:nvPr/>
            </p:nvSpPr>
            <p:spPr bwMode="auto">
              <a:xfrm>
                <a:off x="4727" y="1902"/>
                <a:ext cx="391" cy="7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7" name="Rectangle 2584"/>
              <p:cNvSpPr>
                <a:spLocks noChangeArrowheads="1"/>
              </p:cNvSpPr>
              <p:nvPr/>
            </p:nvSpPr>
            <p:spPr bwMode="auto">
              <a:xfrm>
                <a:off x="4738" y="1902"/>
                <a:ext cx="38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8" name="Rectangle 2585"/>
              <p:cNvSpPr>
                <a:spLocks noChangeArrowheads="1"/>
              </p:cNvSpPr>
              <p:nvPr/>
            </p:nvSpPr>
            <p:spPr bwMode="auto">
              <a:xfrm>
                <a:off x="4739" y="1904"/>
                <a:ext cx="37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59" name="Rectangle 2586"/>
              <p:cNvSpPr>
                <a:spLocks noChangeArrowheads="1"/>
              </p:cNvSpPr>
              <p:nvPr/>
            </p:nvSpPr>
            <p:spPr bwMode="auto">
              <a:xfrm>
                <a:off x="4742" y="1906"/>
                <a:ext cx="37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0" name="Rectangle 2587"/>
              <p:cNvSpPr>
                <a:spLocks noChangeArrowheads="1"/>
              </p:cNvSpPr>
              <p:nvPr/>
            </p:nvSpPr>
            <p:spPr bwMode="auto">
              <a:xfrm>
                <a:off x="4745" y="1907"/>
                <a:ext cx="36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1" name="Rectangle 2588"/>
              <p:cNvSpPr>
                <a:spLocks noChangeArrowheads="1"/>
              </p:cNvSpPr>
              <p:nvPr/>
            </p:nvSpPr>
            <p:spPr bwMode="auto">
              <a:xfrm>
                <a:off x="4564" y="1909"/>
                <a:ext cx="8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2" name="Rectangle 2589"/>
              <p:cNvSpPr>
                <a:spLocks noChangeArrowheads="1"/>
              </p:cNvSpPr>
              <p:nvPr/>
            </p:nvSpPr>
            <p:spPr bwMode="auto">
              <a:xfrm>
                <a:off x="4640" y="1909"/>
                <a:ext cx="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3" name="Rectangle 2590"/>
              <p:cNvSpPr>
                <a:spLocks noChangeArrowheads="1"/>
              </p:cNvSpPr>
              <p:nvPr/>
            </p:nvSpPr>
            <p:spPr bwMode="auto">
              <a:xfrm>
                <a:off x="4727" y="1909"/>
                <a:ext cx="19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4" name="Rectangle 2591"/>
              <p:cNvSpPr>
                <a:spLocks noChangeArrowheads="1"/>
              </p:cNvSpPr>
              <p:nvPr/>
            </p:nvSpPr>
            <p:spPr bwMode="auto">
              <a:xfrm>
                <a:off x="4748" y="1909"/>
                <a:ext cx="170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5" name="Rectangle 2592"/>
              <p:cNvSpPr>
                <a:spLocks noChangeArrowheads="1"/>
              </p:cNvSpPr>
              <p:nvPr/>
            </p:nvSpPr>
            <p:spPr bwMode="auto">
              <a:xfrm>
                <a:off x="4920" y="1909"/>
                <a:ext cx="19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6" name="Rectangle 2593"/>
              <p:cNvSpPr>
                <a:spLocks noChangeArrowheads="1"/>
              </p:cNvSpPr>
              <p:nvPr/>
            </p:nvSpPr>
            <p:spPr bwMode="auto">
              <a:xfrm>
                <a:off x="4920" y="1909"/>
                <a:ext cx="19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7" name="Rectangle 2594"/>
              <p:cNvSpPr>
                <a:spLocks noChangeArrowheads="1"/>
              </p:cNvSpPr>
              <p:nvPr/>
            </p:nvSpPr>
            <p:spPr bwMode="auto">
              <a:xfrm>
                <a:off x="4564" y="1910"/>
                <a:ext cx="8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8" name="Rectangle 2595"/>
              <p:cNvSpPr>
                <a:spLocks noChangeArrowheads="1"/>
              </p:cNvSpPr>
              <p:nvPr/>
            </p:nvSpPr>
            <p:spPr bwMode="auto">
              <a:xfrm>
                <a:off x="4643" y="1910"/>
                <a:ext cx="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69" name="Rectangle 2596"/>
              <p:cNvSpPr>
                <a:spLocks noChangeArrowheads="1"/>
              </p:cNvSpPr>
              <p:nvPr/>
            </p:nvSpPr>
            <p:spPr bwMode="auto">
              <a:xfrm>
                <a:off x="4923" y="1910"/>
                <a:ext cx="19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0" name="Rectangle 2597"/>
              <p:cNvSpPr>
                <a:spLocks noChangeArrowheads="1"/>
              </p:cNvSpPr>
              <p:nvPr/>
            </p:nvSpPr>
            <p:spPr bwMode="auto">
              <a:xfrm>
                <a:off x="4923" y="1910"/>
                <a:ext cx="18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1" name="Rectangle 2598"/>
              <p:cNvSpPr>
                <a:spLocks noChangeArrowheads="1"/>
              </p:cNvSpPr>
              <p:nvPr/>
            </p:nvSpPr>
            <p:spPr bwMode="auto">
              <a:xfrm>
                <a:off x="4564" y="1912"/>
                <a:ext cx="7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2" name="Rectangle 2599"/>
              <p:cNvSpPr>
                <a:spLocks noChangeArrowheads="1"/>
              </p:cNvSpPr>
              <p:nvPr/>
            </p:nvSpPr>
            <p:spPr bwMode="auto">
              <a:xfrm>
                <a:off x="4729" y="1910"/>
                <a:ext cx="188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3" name="Rectangle 2600"/>
              <p:cNvSpPr>
                <a:spLocks noChangeArrowheads="1"/>
              </p:cNvSpPr>
              <p:nvPr/>
            </p:nvSpPr>
            <p:spPr bwMode="auto">
              <a:xfrm>
                <a:off x="4752" y="1910"/>
                <a:ext cx="16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4" name="Rectangle 2601"/>
              <p:cNvSpPr>
                <a:spLocks noChangeArrowheads="1"/>
              </p:cNvSpPr>
              <p:nvPr/>
            </p:nvSpPr>
            <p:spPr bwMode="auto">
              <a:xfrm>
                <a:off x="4755" y="1912"/>
                <a:ext cx="16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5" name="Rectangle 2602"/>
              <p:cNvSpPr>
                <a:spLocks noChangeArrowheads="1"/>
              </p:cNvSpPr>
              <p:nvPr/>
            </p:nvSpPr>
            <p:spPr bwMode="auto">
              <a:xfrm>
                <a:off x="4924" y="1912"/>
                <a:ext cx="19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6" name="Rectangle 2603"/>
              <p:cNvSpPr>
                <a:spLocks noChangeArrowheads="1"/>
              </p:cNvSpPr>
              <p:nvPr/>
            </p:nvSpPr>
            <p:spPr bwMode="auto">
              <a:xfrm>
                <a:off x="4924" y="1912"/>
                <a:ext cx="18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7" name="Rectangle 2604"/>
              <p:cNvSpPr>
                <a:spLocks noChangeArrowheads="1"/>
              </p:cNvSpPr>
              <p:nvPr/>
            </p:nvSpPr>
            <p:spPr bwMode="auto">
              <a:xfrm>
                <a:off x="4562" y="1913"/>
                <a:ext cx="8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8" name="Rectangle 2605"/>
              <p:cNvSpPr>
                <a:spLocks noChangeArrowheads="1"/>
              </p:cNvSpPr>
              <p:nvPr/>
            </p:nvSpPr>
            <p:spPr bwMode="auto">
              <a:xfrm>
                <a:off x="4729" y="1913"/>
                <a:ext cx="18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79" name="Rectangle 2606"/>
              <p:cNvSpPr>
                <a:spLocks noChangeArrowheads="1"/>
              </p:cNvSpPr>
              <p:nvPr/>
            </p:nvSpPr>
            <p:spPr bwMode="auto">
              <a:xfrm>
                <a:off x="4758" y="1913"/>
                <a:ext cx="15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0" name="Rectangle 2607"/>
              <p:cNvSpPr>
                <a:spLocks noChangeArrowheads="1"/>
              </p:cNvSpPr>
              <p:nvPr/>
            </p:nvSpPr>
            <p:spPr bwMode="auto">
              <a:xfrm>
                <a:off x="4926" y="1913"/>
                <a:ext cx="19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1" name="Rectangle 2608"/>
              <p:cNvSpPr>
                <a:spLocks noChangeArrowheads="1"/>
              </p:cNvSpPr>
              <p:nvPr/>
            </p:nvSpPr>
            <p:spPr bwMode="auto">
              <a:xfrm>
                <a:off x="4926" y="1913"/>
                <a:ext cx="17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2" name="Rectangle 2609"/>
              <p:cNvSpPr>
                <a:spLocks noChangeArrowheads="1"/>
              </p:cNvSpPr>
              <p:nvPr/>
            </p:nvSpPr>
            <p:spPr bwMode="auto">
              <a:xfrm>
                <a:off x="4562" y="1915"/>
                <a:ext cx="77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3" name="Rectangle 2610"/>
              <p:cNvSpPr>
                <a:spLocks noChangeArrowheads="1"/>
              </p:cNvSpPr>
              <p:nvPr/>
            </p:nvSpPr>
            <p:spPr bwMode="auto">
              <a:xfrm>
                <a:off x="4729" y="1915"/>
                <a:ext cx="18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4" name="Rectangle 2611"/>
              <p:cNvSpPr>
                <a:spLocks noChangeArrowheads="1"/>
              </p:cNvSpPr>
              <p:nvPr/>
            </p:nvSpPr>
            <p:spPr bwMode="auto">
              <a:xfrm>
                <a:off x="4761" y="1915"/>
                <a:ext cx="153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5" name="Rectangle 2612"/>
              <p:cNvSpPr>
                <a:spLocks noChangeArrowheads="1"/>
              </p:cNvSpPr>
              <p:nvPr/>
            </p:nvSpPr>
            <p:spPr bwMode="auto">
              <a:xfrm>
                <a:off x="4927" y="1915"/>
                <a:ext cx="19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6" name="Rectangle 2613"/>
              <p:cNvSpPr>
                <a:spLocks noChangeArrowheads="1"/>
              </p:cNvSpPr>
              <p:nvPr/>
            </p:nvSpPr>
            <p:spPr bwMode="auto">
              <a:xfrm>
                <a:off x="4927" y="1915"/>
                <a:ext cx="17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7" name="Rectangle 2614"/>
              <p:cNvSpPr>
                <a:spLocks noChangeArrowheads="1"/>
              </p:cNvSpPr>
              <p:nvPr/>
            </p:nvSpPr>
            <p:spPr bwMode="auto">
              <a:xfrm>
                <a:off x="4562" y="1917"/>
                <a:ext cx="74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8" name="Rectangle 2615"/>
              <p:cNvSpPr>
                <a:spLocks noChangeArrowheads="1"/>
              </p:cNvSpPr>
              <p:nvPr/>
            </p:nvSpPr>
            <p:spPr bwMode="auto">
              <a:xfrm>
                <a:off x="4562" y="1917"/>
                <a:ext cx="74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89" name="Rectangle 2616"/>
              <p:cNvSpPr>
                <a:spLocks noChangeArrowheads="1"/>
              </p:cNvSpPr>
              <p:nvPr/>
            </p:nvSpPr>
            <p:spPr bwMode="auto">
              <a:xfrm>
                <a:off x="4930" y="1917"/>
                <a:ext cx="18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590" name="Rectangle 2617"/>
              <p:cNvSpPr>
                <a:spLocks noChangeArrowheads="1"/>
              </p:cNvSpPr>
              <p:nvPr/>
            </p:nvSpPr>
            <p:spPr bwMode="auto">
              <a:xfrm>
                <a:off x="4930" y="1917"/>
                <a:ext cx="16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8155" name="Group 2618"/>
            <p:cNvGrpSpPr>
              <a:grpSpLocks/>
            </p:cNvGrpSpPr>
            <p:nvPr/>
          </p:nvGrpSpPr>
          <p:grpSpPr bwMode="auto">
            <a:xfrm>
              <a:off x="4543" y="1917"/>
              <a:ext cx="575" cy="71"/>
              <a:chOff x="4543" y="1917"/>
              <a:chExt cx="575" cy="71"/>
            </a:xfrm>
          </p:grpSpPr>
          <p:sp>
            <p:nvSpPr>
              <p:cNvPr id="38191" name="Rectangle 2619"/>
              <p:cNvSpPr>
                <a:spLocks noChangeArrowheads="1"/>
              </p:cNvSpPr>
              <p:nvPr/>
            </p:nvSpPr>
            <p:spPr bwMode="auto">
              <a:xfrm>
                <a:off x="4561" y="1918"/>
                <a:ext cx="73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2" name="Rectangle 2620"/>
              <p:cNvSpPr>
                <a:spLocks noChangeArrowheads="1"/>
              </p:cNvSpPr>
              <p:nvPr/>
            </p:nvSpPr>
            <p:spPr bwMode="auto">
              <a:xfrm>
                <a:off x="4564" y="1918"/>
                <a:ext cx="70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3" name="Rectangle 2621"/>
              <p:cNvSpPr>
                <a:spLocks noChangeArrowheads="1"/>
              </p:cNvSpPr>
              <p:nvPr/>
            </p:nvSpPr>
            <p:spPr bwMode="auto">
              <a:xfrm>
                <a:off x="4729" y="1917"/>
                <a:ext cx="183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4" name="Rectangle 2622"/>
              <p:cNvSpPr>
                <a:spLocks noChangeArrowheads="1"/>
              </p:cNvSpPr>
              <p:nvPr/>
            </p:nvSpPr>
            <p:spPr bwMode="auto">
              <a:xfrm>
                <a:off x="4764" y="1917"/>
                <a:ext cx="148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5" name="Rectangle 2623"/>
              <p:cNvSpPr>
                <a:spLocks noChangeArrowheads="1"/>
              </p:cNvSpPr>
              <p:nvPr/>
            </p:nvSpPr>
            <p:spPr bwMode="auto">
              <a:xfrm>
                <a:off x="4767" y="1918"/>
                <a:ext cx="14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6" name="Rectangle 2624"/>
              <p:cNvSpPr>
                <a:spLocks noChangeArrowheads="1"/>
              </p:cNvSpPr>
              <p:nvPr/>
            </p:nvSpPr>
            <p:spPr bwMode="auto">
              <a:xfrm>
                <a:off x="4932" y="1918"/>
                <a:ext cx="18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7" name="Rectangle 2625"/>
              <p:cNvSpPr>
                <a:spLocks noChangeArrowheads="1"/>
              </p:cNvSpPr>
              <p:nvPr/>
            </p:nvSpPr>
            <p:spPr bwMode="auto">
              <a:xfrm>
                <a:off x="4932" y="1918"/>
                <a:ext cx="16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8" name="Rectangle 2626"/>
              <p:cNvSpPr>
                <a:spLocks noChangeArrowheads="1"/>
              </p:cNvSpPr>
              <p:nvPr/>
            </p:nvSpPr>
            <p:spPr bwMode="auto">
              <a:xfrm>
                <a:off x="4561" y="1920"/>
                <a:ext cx="70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199" name="Rectangle 2627"/>
              <p:cNvSpPr>
                <a:spLocks noChangeArrowheads="1"/>
              </p:cNvSpPr>
              <p:nvPr/>
            </p:nvSpPr>
            <p:spPr bwMode="auto">
              <a:xfrm>
                <a:off x="4565" y="1920"/>
                <a:ext cx="6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0" name="Rectangle 2628"/>
              <p:cNvSpPr>
                <a:spLocks noChangeArrowheads="1"/>
              </p:cNvSpPr>
              <p:nvPr/>
            </p:nvSpPr>
            <p:spPr bwMode="auto">
              <a:xfrm>
                <a:off x="4730" y="1920"/>
                <a:ext cx="18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1" name="Rectangle 2629"/>
              <p:cNvSpPr>
                <a:spLocks noChangeArrowheads="1"/>
              </p:cNvSpPr>
              <p:nvPr/>
            </p:nvSpPr>
            <p:spPr bwMode="auto">
              <a:xfrm>
                <a:off x="4770" y="1920"/>
                <a:ext cx="14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2" name="Rectangle 2630"/>
              <p:cNvSpPr>
                <a:spLocks noChangeArrowheads="1"/>
              </p:cNvSpPr>
              <p:nvPr/>
            </p:nvSpPr>
            <p:spPr bwMode="auto">
              <a:xfrm>
                <a:off x="4933" y="1920"/>
                <a:ext cx="18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3" name="Rectangle 2631"/>
              <p:cNvSpPr>
                <a:spLocks noChangeArrowheads="1"/>
              </p:cNvSpPr>
              <p:nvPr/>
            </p:nvSpPr>
            <p:spPr bwMode="auto">
              <a:xfrm>
                <a:off x="4933" y="1920"/>
                <a:ext cx="15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4" name="Rectangle 2632"/>
              <p:cNvSpPr>
                <a:spLocks noChangeArrowheads="1"/>
              </p:cNvSpPr>
              <p:nvPr/>
            </p:nvSpPr>
            <p:spPr bwMode="auto">
              <a:xfrm>
                <a:off x="4561" y="1921"/>
                <a:ext cx="69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5" name="Rectangle 2633"/>
              <p:cNvSpPr>
                <a:spLocks noChangeArrowheads="1"/>
              </p:cNvSpPr>
              <p:nvPr/>
            </p:nvSpPr>
            <p:spPr bwMode="auto">
              <a:xfrm>
                <a:off x="4567" y="1921"/>
                <a:ext cx="6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6" name="Rectangle 2634"/>
              <p:cNvSpPr>
                <a:spLocks noChangeArrowheads="1"/>
              </p:cNvSpPr>
              <p:nvPr/>
            </p:nvSpPr>
            <p:spPr bwMode="auto">
              <a:xfrm>
                <a:off x="4730" y="1921"/>
                <a:ext cx="17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7" name="Rectangle 2635"/>
              <p:cNvSpPr>
                <a:spLocks noChangeArrowheads="1"/>
              </p:cNvSpPr>
              <p:nvPr/>
            </p:nvSpPr>
            <p:spPr bwMode="auto">
              <a:xfrm>
                <a:off x="4774" y="1921"/>
                <a:ext cx="135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8" name="Rectangle 2636"/>
              <p:cNvSpPr>
                <a:spLocks noChangeArrowheads="1"/>
              </p:cNvSpPr>
              <p:nvPr/>
            </p:nvSpPr>
            <p:spPr bwMode="auto">
              <a:xfrm>
                <a:off x="4935" y="1921"/>
                <a:ext cx="18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09" name="Rectangle 2637"/>
              <p:cNvSpPr>
                <a:spLocks noChangeArrowheads="1"/>
              </p:cNvSpPr>
              <p:nvPr/>
            </p:nvSpPr>
            <p:spPr bwMode="auto">
              <a:xfrm>
                <a:off x="4935" y="1921"/>
                <a:ext cx="15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0" name="Rectangle 2638"/>
              <p:cNvSpPr>
                <a:spLocks noChangeArrowheads="1"/>
              </p:cNvSpPr>
              <p:nvPr/>
            </p:nvSpPr>
            <p:spPr bwMode="auto">
              <a:xfrm>
                <a:off x="4559" y="1923"/>
                <a:ext cx="68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1" name="Rectangle 2639"/>
              <p:cNvSpPr>
                <a:spLocks noChangeArrowheads="1"/>
              </p:cNvSpPr>
              <p:nvPr/>
            </p:nvSpPr>
            <p:spPr bwMode="auto">
              <a:xfrm>
                <a:off x="4568" y="1923"/>
                <a:ext cx="59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2" name="Rectangle 2640"/>
              <p:cNvSpPr>
                <a:spLocks noChangeArrowheads="1"/>
              </p:cNvSpPr>
              <p:nvPr/>
            </p:nvSpPr>
            <p:spPr bwMode="auto">
              <a:xfrm>
                <a:off x="4730" y="1923"/>
                <a:ext cx="17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3" name="Rectangle 2641"/>
              <p:cNvSpPr>
                <a:spLocks noChangeArrowheads="1"/>
              </p:cNvSpPr>
              <p:nvPr/>
            </p:nvSpPr>
            <p:spPr bwMode="auto">
              <a:xfrm>
                <a:off x="4777" y="1923"/>
                <a:ext cx="13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4" name="Rectangle 2642"/>
              <p:cNvSpPr>
                <a:spLocks noChangeArrowheads="1"/>
              </p:cNvSpPr>
              <p:nvPr/>
            </p:nvSpPr>
            <p:spPr bwMode="auto">
              <a:xfrm>
                <a:off x="4938" y="1923"/>
                <a:ext cx="18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5" name="Rectangle 2643"/>
              <p:cNvSpPr>
                <a:spLocks noChangeArrowheads="1"/>
              </p:cNvSpPr>
              <p:nvPr/>
            </p:nvSpPr>
            <p:spPr bwMode="auto">
              <a:xfrm>
                <a:off x="4938" y="1923"/>
                <a:ext cx="14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6" name="Rectangle 2644"/>
              <p:cNvSpPr>
                <a:spLocks noChangeArrowheads="1"/>
              </p:cNvSpPr>
              <p:nvPr/>
            </p:nvSpPr>
            <p:spPr bwMode="auto">
              <a:xfrm>
                <a:off x="4559" y="1924"/>
                <a:ext cx="66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7" name="Rectangle 2645"/>
              <p:cNvSpPr>
                <a:spLocks noChangeArrowheads="1"/>
              </p:cNvSpPr>
              <p:nvPr/>
            </p:nvSpPr>
            <p:spPr bwMode="auto">
              <a:xfrm>
                <a:off x="4568" y="1924"/>
                <a:ext cx="57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8" name="Rectangle 2646"/>
              <p:cNvSpPr>
                <a:spLocks noChangeArrowheads="1"/>
              </p:cNvSpPr>
              <p:nvPr/>
            </p:nvSpPr>
            <p:spPr bwMode="auto">
              <a:xfrm>
                <a:off x="4939" y="1924"/>
                <a:ext cx="17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19" name="Rectangle 2647"/>
              <p:cNvSpPr>
                <a:spLocks noChangeArrowheads="1"/>
              </p:cNvSpPr>
              <p:nvPr/>
            </p:nvSpPr>
            <p:spPr bwMode="auto">
              <a:xfrm>
                <a:off x="4939" y="1924"/>
                <a:ext cx="14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0" name="Rectangle 2648"/>
              <p:cNvSpPr>
                <a:spLocks noChangeArrowheads="1"/>
              </p:cNvSpPr>
              <p:nvPr/>
            </p:nvSpPr>
            <p:spPr bwMode="auto">
              <a:xfrm>
                <a:off x="4559" y="1926"/>
                <a:ext cx="63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1" name="Rectangle 2649"/>
              <p:cNvSpPr>
                <a:spLocks noChangeArrowheads="1"/>
              </p:cNvSpPr>
              <p:nvPr/>
            </p:nvSpPr>
            <p:spPr bwMode="auto">
              <a:xfrm>
                <a:off x="4570" y="1926"/>
                <a:ext cx="5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2" name="Rectangle 2650"/>
              <p:cNvSpPr>
                <a:spLocks noChangeArrowheads="1"/>
              </p:cNvSpPr>
              <p:nvPr/>
            </p:nvSpPr>
            <p:spPr bwMode="auto">
              <a:xfrm>
                <a:off x="4730" y="1924"/>
                <a:ext cx="176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3" name="Rectangle 2651"/>
              <p:cNvSpPr>
                <a:spLocks noChangeArrowheads="1"/>
              </p:cNvSpPr>
              <p:nvPr/>
            </p:nvSpPr>
            <p:spPr bwMode="auto">
              <a:xfrm>
                <a:off x="4780" y="1924"/>
                <a:ext cx="12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4" name="Rectangle 2652"/>
              <p:cNvSpPr>
                <a:spLocks noChangeArrowheads="1"/>
              </p:cNvSpPr>
              <p:nvPr/>
            </p:nvSpPr>
            <p:spPr bwMode="auto">
              <a:xfrm>
                <a:off x="4785" y="1926"/>
                <a:ext cx="12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5" name="Rectangle 2653"/>
              <p:cNvSpPr>
                <a:spLocks noChangeArrowheads="1"/>
              </p:cNvSpPr>
              <p:nvPr/>
            </p:nvSpPr>
            <p:spPr bwMode="auto">
              <a:xfrm>
                <a:off x="4941" y="1926"/>
                <a:ext cx="17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6" name="Rectangle 2654"/>
              <p:cNvSpPr>
                <a:spLocks noChangeArrowheads="1"/>
              </p:cNvSpPr>
              <p:nvPr/>
            </p:nvSpPr>
            <p:spPr bwMode="auto">
              <a:xfrm>
                <a:off x="4941" y="1926"/>
                <a:ext cx="13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7" name="Rectangle 2655"/>
              <p:cNvSpPr>
                <a:spLocks noChangeArrowheads="1"/>
              </p:cNvSpPr>
              <p:nvPr/>
            </p:nvSpPr>
            <p:spPr bwMode="auto">
              <a:xfrm>
                <a:off x="4558" y="1927"/>
                <a:ext cx="61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8" name="Rectangle 2656"/>
              <p:cNvSpPr>
                <a:spLocks noChangeArrowheads="1"/>
              </p:cNvSpPr>
              <p:nvPr/>
            </p:nvSpPr>
            <p:spPr bwMode="auto">
              <a:xfrm>
                <a:off x="4571" y="1927"/>
                <a:ext cx="4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29" name="Rectangle 2657"/>
              <p:cNvSpPr>
                <a:spLocks noChangeArrowheads="1"/>
              </p:cNvSpPr>
              <p:nvPr/>
            </p:nvSpPr>
            <p:spPr bwMode="auto">
              <a:xfrm>
                <a:off x="4732" y="1927"/>
                <a:ext cx="17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0" name="Rectangle 2658"/>
              <p:cNvSpPr>
                <a:spLocks noChangeArrowheads="1"/>
              </p:cNvSpPr>
              <p:nvPr/>
            </p:nvSpPr>
            <p:spPr bwMode="auto">
              <a:xfrm>
                <a:off x="4788" y="1927"/>
                <a:ext cx="11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1" name="Rectangle 2659"/>
              <p:cNvSpPr>
                <a:spLocks noChangeArrowheads="1"/>
              </p:cNvSpPr>
              <p:nvPr/>
            </p:nvSpPr>
            <p:spPr bwMode="auto">
              <a:xfrm>
                <a:off x="4942" y="1927"/>
                <a:ext cx="17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2" name="Rectangle 2660"/>
              <p:cNvSpPr>
                <a:spLocks noChangeArrowheads="1"/>
              </p:cNvSpPr>
              <p:nvPr/>
            </p:nvSpPr>
            <p:spPr bwMode="auto">
              <a:xfrm>
                <a:off x="4942" y="1927"/>
                <a:ext cx="13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3" name="Rectangle 2661"/>
              <p:cNvSpPr>
                <a:spLocks noChangeArrowheads="1"/>
              </p:cNvSpPr>
              <p:nvPr/>
            </p:nvSpPr>
            <p:spPr bwMode="auto">
              <a:xfrm>
                <a:off x="4558" y="1929"/>
                <a:ext cx="60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4" name="Rectangle 2662"/>
              <p:cNvSpPr>
                <a:spLocks noChangeArrowheads="1"/>
              </p:cNvSpPr>
              <p:nvPr/>
            </p:nvSpPr>
            <p:spPr bwMode="auto">
              <a:xfrm>
                <a:off x="4573" y="1929"/>
                <a:ext cx="4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5" name="Rectangle 2663"/>
              <p:cNvSpPr>
                <a:spLocks noChangeArrowheads="1"/>
              </p:cNvSpPr>
              <p:nvPr/>
            </p:nvSpPr>
            <p:spPr bwMode="auto">
              <a:xfrm>
                <a:off x="4732" y="1929"/>
                <a:ext cx="17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6" name="Rectangle 2664"/>
              <p:cNvSpPr>
                <a:spLocks noChangeArrowheads="1"/>
              </p:cNvSpPr>
              <p:nvPr/>
            </p:nvSpPr>
            <p:spPr bwMode="auto">
              <a:xfrm>
                <a:off x="4792" y="1929"/>
                <a:ext cx="11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7" name="Rectangle 2665"/>
              <p:cNvSpPr>
                <a:spLocks noChangeArrowheads="1"/>
              </p:cNvSpPr>
              <p:nvPr/>
            </p:nvSpPr>
            <p:spPr bwMode="auto">
              <a:xfrm>
                <a:off x="4945" y="1929"/>
                <a:ext cx="17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8" name="Rectangle 2666"/>
              <p:cNvSpPr>
                <a:spLocks noChangeArrowheads="1"/>
              </p:cNvSpPr>
              <p:nvPr/>
            </p:nvSpPr>
            <p:spPr bwMode="auto">
              <a:xfrm>
                <a:off x="4945" y="1929"/>
                <a:ext cx="12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39" name="Rectangle 2667"/>
              <p:cNvSpPr>
                <a:spLocks noChangeArrowheads="1"/>
              </p:cNvSpPr>
              <p:nvPr/>
            </p:nvSpPr>
            <p:spPr bwMode="auto">
              <a:xfrm>
                <a:off x="4558" y="1931"/>
                <a:ext cx="57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0" name="Rectangle 2668"/>
              <p:cNvSpPr>
                <a:spLocks noChangeArrowheads="1"/>
              </p:cNvSpPr>
              <p:nvPr/>
            </p:nvSpPr>
            <p:spPr bwMode="auto">
              <a:xfrm>
                <a:off x="4574" y="1931"/>
                <a:ext cx="41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1" name="Rectangle 2669"/>
              <p:cNvSpPr>
                <a:spLocks noChangeArrowheads="1"/>
              </p:cNvSpPr>
              <p:nvPr/>
            </p:nvSpPr>
            <p:spPr bwMode="auto">
              <a:xfrm>
                <a:off x="4947" y="1931"/>
                <a:ext cx="17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2" name="Rectangle 2670"/>
              <p:cNvSpPr>
                <a:spLocks noChangeArrowheads="1"/>
              </p:cNvSpPr>
              <p:nvPr/>
            </p:nvSpPr>
            <p:spPr bwMode="auto">
              <a:xfrm>
                <a:off x="4947" y="1931"/>
                <a:ext cx="11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3" name="Rectangle 2671"/>
              <p:cNvSpPr>
                <a:spLocks noChangeArrowheads="1"/>
              </p:cNvSpPr>
              <p:nvPr/>
            </p:nvSpPr>
            <p:spPr bwMode="auto">
              <a:xfrm>
                <a:off x="4556" y="1932"/>
                <a:ext cx="57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4" name="Rectangle 2672"/>
              <p:cNvSpPr>
                <a:spLocks noChangeArrowheads="1"/>
              </p:cNvSpPr>
              <p:nvPr/>
            </p:nvSpPr>
            <p:spPr bwMode="auto">
              <a:xfrm>
                <a:off x="4576" y="1932"/>
                <a:ext cx="37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5" name="Rectangle 2673"/>
              <p:cNvSpPr>
                <a:spLocks noChangeArrowheads="1"/>
              </p:cNvSpPr>
              <p:nvPr/>
            </p:nvSpPr>
            <p:spPr bwMode="auto">
              <a:xfrm>
                <a:off x="4732" y="1931"/>
                <a:ext cx="170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6" name="Rectangle 2674"/>
              <p:cNvSpPr>
                <a:spLocks noChangeArrowheads="1"/>
              </p:cNvSpPr>
              <p:nvPr/>
            </p:nvSpPr>
            <p:spPr bwMode="auto">
              <a:xfrm>
                <a:off x="4797" y="1931"/>
                <a:ext cx="10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7" name="Rectangle 2675"/>
              <p:cNvSpPr>
                <a:spLocks noChangeArrowheads="1"/>
              </p:cNvSpPr>
              <p:nvPr/>
            </p:nvSpPr>
            <p:spPr bwMode="auto">
              <a:xfrm>
                <a:off x="4801" y="1932"/>
                <a:ext cx="101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8" name="Rectangle 2676"/>
              <p:cNvSpPr>
                <a:spLocks noChangeArrowheads="1"/>
              </p:cNvSpPr>
              <p:nvPr/>
            </p:nvSpPr>
            <p:spPr bwMode="auto">
              <a:xfrm>
                <a:off x="4948" y="1932"/>
                <a:ext cx="17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49" name="Rectangle 2677"/>
              <p:cNvSpPr>
                <a:spLocks noChangeArrowheads="1"/>
              </p:cNvSpPr>
              <p:nvPr/>
            </p:nvSpPr>
            <p:spPr bwMode="auto">
              <a:xfrm>
                <a:off x="4948" y="1932"/>
                <a:ext cx="11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0" name="Rectangle 2678"/>
              <p:cNvSpPr>
                <a:spLocks noChangeArrowheads="1"/>
              </p:cNvSpPr>
              <p:nvPr/>
            </p:nvSpPr>
            <p:spPr bwMode="auto">
              <a:xfrm>
                <a:off x="4556" y="1934"/>
                <a:ext cx="54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1" name="Rectangle 2679"/>
              <p:cNvSpPr>
                <a:spLocks noChangeArrowheads="1"/>
              </p:cNvSpPr>
              <p:nvPr/>
            </p:nvSpPr>
            <p:spPr bwMode="auto">
              <a:xfrm>
                <a:off x="4577" y="1934"/>
                <a:ext cx="33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2" name="Rectangle 2680"/>
              <p:cNvSpPr>
                <a:spLocks noChangeArrowheads="1"/>
              </p:cNvSpPr>
              <p:nvPr/>
            </p:nvSpPr>
            <p:spPr bwMode="auto">
              <a:xfrm>
                <a:off x="4732" y="1934"/>
                <a:ext cx="16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3" name="Rectangle 2681"/>
              <p:cNvSpPr>
                <a:spLocks noChangeArrowheads="1"/>
              </p:cNvSpPr>
              <p:nvPr/>
            </p:nvSpPr>
            <p:spPr bwMode="auto">
              <a:xfrm>
                <a:off x="4804" y="1934"/>
                <a:ext cx="96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4" name="Rectangle 2682"/>
              <p:cNvSpPr>
                <a:spLocks noChangeArrowheads="1"/>
              </p:cNvSpPr>
              <p:nvPr/>
            </p:nvSpPr>
            <p:spPr bwMode="auto">
              <a:xfrm>
                <a:off x="4951" y="1934"/>
                <a:ext cx="16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5" name="Rectangle 2683"/>
              <p:cNvSpPr>
                <a:spLocks noChangeArrowheads="1"/>
              </p:cNvSpPr>
              <p:nvPr/>
            </p:nvSpPr>
            <p:spPr bwMode="auto">
              <a:xfrm>
                <a:off x="4951" y="1934"/>
                <a:ext cx="10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6" name="Rectangle 2684"/>
              <p:cNvSpPr>
                <a:spLocks noChangeArrowheads="1"/>
              </p:cNvSpPr>
              <p:nvPr/>
            </p:nvSpPr>
            <p:spPr bwMode="auto">
              <a:xfrm>
                <a:off x="4556" y="1935"/>
                <a:ext cx="51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7" name="Rectangle 2685"/>
              <p:cNvSpPr>
                <a:spLocks noChangeArrowheads="1"/>
              </p:cNvSpPr>
              <p:nvPr/>
            </p:nvSpPr>
            <p:spPr bwMode="auto">
              <a:xfrm>
                <a:off x="4579" y="1935"/>
                <a:ext cx="2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8" name="Rectangle 2686"/>
              <p:cNvSpPr>
                <a:spLocks noChangeArrowheads="1"/>
              </p:cNvSpPr>
              <p:nvPr/>
            </p:nvSpPr>
            <p:spPr bwMode="auto">
              <a:xfrm>
                <a:off x="4732" y="1935"/>
                <a:ext cx="16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59" name="Rectangle 2687"/>
              <p:cNvSpPr>
                <a:spLocks noChangeArrowheads="1"/>
              </p:cNvSpPr>
              <p:nvPr/>
            </p:nvSpPr>
            <p:spPr bwMode="auto">
              <a:xfrm>
                <a:off x="4810" y="1935"/>
                <a:ext cx="89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0" name="Rectangle 2688"/>
              <p:cNvSpPr>
                <a:spLocks noChangeArrowheads="1"/>
              </p:cNvSpPr>
              <p:nvPr/>
            </p:nvSpPr>
            <p:spPr bwMode="auto">
              <a:xfrm>
                <a:off x="4953" y="1935"/>
                <a:ext cx="16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1" name="Rectangle 2689"/>
              <p:cNvSpPr>
                <a:spLocks noChangeArrowheads="1"/>
              </p:cNvSpPr>
              <p:nvPr/>
            </p:nvSpPr>
            <p:spPr bwMode="auto">
              <a:xfrm>
                <a:off x="4953" y="1935"/>
                <a:ext cx="96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2" name="Rectangle 2690"/>
              <p:cNvSpPr>
                <a:spLocks noChangeArrowheads="1"/>
              </p:cNvSpPr>
              <p:nvPr/>
            </p:nvSpPr>
            <p:spPr bwMode="auto">
              <a:xfrm>
                <a:off x="4555" y="1937"/>
                <a:ext cx="51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3" name="Rectangle 2691"/>
              <p:cNvSpPr>
                <a:spLocks noChangeArrowheads="1"/>
              </p:cNvSpPr>
              <p:nvPr/>
            </p:nvSpPr>
            <p:spPr bwMode="auto">
              <a:xfrm>
                <a:off x="4580" y="1937"/>
                <a:ext cx="2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4" name="Rectangle 2692"/>
              <p:cNvSpPr>
                <a:spLocks noChangeArrowheads="1"/>
              </p:cNvSpPr>
              <p:nvPr/>
            </p:nvSpPr>
            <p:spPr bwMode="auto">
              <a:xfrm>
                <a:off x="4954" y="1937"/>
                <a:ext cx="164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5" name="Rectangle 2693"/>
              <p:cNvSpPr>
                <a:spLocks noChangeArrowheads="1"/>
              </p:cNvSpPr>
              <p:nvPr/>
            </p:nvSpPr>
            <p:spPr bwMode="auto">
              <a:xfrm>
                <a:off x="4954" y="1937"/>
                <a:ext cx="91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6" name="Rectangle 2694"/>
              <p:cNvSpPr>
                <a:spLocks noChangeArrowheads="1"/>
              </p:cNvSpPr>
              <p:nvPr/>
            </p:nvSpPr>
            <p:spPr bwMode="auto">
              <a:xfrm>
                <a:off x="4555" y="1938"/>
                <a:ext cx="48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7" name="Rectangle 2695"/>
              <p:cNvSpPr>
                <a:spLocks noChangeArrowheads="1"/>
              </p:cNvSpPr>
              <p:nvPr/>
            </p:nvSpPr>
            <p:spPr bwMode="auto">
              <a:xfrm>
                <a:off x="4582" y="1938"/>
                <a:ext cx="21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8" name="Rectangle 2696"/>
              <p:cNvSpPr>
                <a:spLocks noChangeArrowheads="1"/>
              </p:cNvSpPr>
              <p:nvPr/>
            </p:nvSpPr>
            <p:spPr bwMode="auto">
              <a:xfrm>
                <a:off x="4733" y="1937"/>
                <a:ext cx="164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69" name="Rectangle 2697"/>
              <p:cNvSpPr>
                <a:spLocks noChangeArrowheads="1"/>
              </p:cNvSpPr>
              <p:nvPr/>
            </p:nvSpPr>
            <p:spPr bwMode="auto">
              <a:xfrm>
                <a:off x="4815" y="1937"/>
                <a:ext cx="8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0" name="Rectangle 2698"/>
              <p:cNvSpPr>
                <a:spLocks noChangeArrowheads="1"/>
              </p:cNvSpPr>
              <p:nvPr/>
            </p:nvSpPr>
            <p:spPr bwMode="auto">
              <a:xfrm>
                <a:off x="4819" y="1938"/>
                <a:ext cx="78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1" name="Rectangle 2699"/>
              <p:cNvSpPr>
                <a:spLocks noChangeArrowheads="1"/>
              </p:cNvSpPr>
              <p:nvPr/>
            </p:nvSpPr>
            <p:spPr bwMode="auto">
              <a:xfrm>
                <a:off x="4956" y="1938"/>
                <a:ext cx="16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2" name="Rectangle 2700"/>
              <p:cNvSpPr>
                <a:spLocks noChangeArrowheads="1"/>
              </p:cNvSpPr>
              <p:nvPr/>
            </p:nvSpPr>
            <p:spPr bwMode="auto">
              <a:xfrm>
                <a:off x="4956" y="1938"/>
                <a:ext cx="8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3" name="Rectangle 2701"/>
              <p:cNvSpPr>
                <a:spLocks noChangeArrowheads="1"/>
              </p:cNvSpPr>
              <p:nvPr/>
            </p:nvSpPr>
            <p:spPr bwMode="auto">
              <a:xfrm>
                <a:off x="4555" y="1940"/>
                <a:ext cx="46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4" name="Rectangle 2702"/>
              <p:cNvSpPr>
                <a:spLocks noChangeArrowheads="1"/>
              </p:cNvSpPr>
              <p:nvPr/>
            </p:nvSpPr>
            <p:spPr bwMode="auto">
              <a:xfrm>
                <a:off x="4583" y="1940"/>
                <a:ext cx="18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5" name="Rectangle 2703"/>
              <p:cNvSpPr>
                <a:spLocks noChangeArrowheads="1"/>
              </p:cNvSpPr>
              <p:nvPr/>
            </p:nvSpPr>
            <p:spPr bwMode="auto">
              <a:xfrm>
                <a:off x="4733" y="1940"/>
                <a:ext cx="16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6" name="Rectangle 2704"/>
              <p:cNvSpPr>
                <a:spLocks noChangeArrowheads="1"/>
              </p:cNvSpPr>
              <p:nvPr/>
            </p:nvSpPr>
            <p:spPr bwMode="auto">
              <a:xfrm>
                <a:off x="4824" y="1940"/>
                <a:ext cx="7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7" name="Rectangle 2705"/>
              <p:cNvSpPr>
                <a:spLocks noChangeArrowheads="1"/>
              </p:cNvSpPr>
              <p:nvPr/>
            </p:nvSpPr>
            <p:spPr bwMode="auto">
              <a:xfrm>
                <a:off x="4959" y="1940"/>
                <a:ext cx="15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8" name="Rectangle 2706"/>
              <p:cNvSpPr>
                <a:spLocks noChangeArrowheads="1"/>
              </p:cNvSpPr>
              <p:nvPr/>
            </p:nvSpPr>
            <p:spPr bwMode="auto">
              <a:xfrm>
                <a:off x="4959" y="1940"/>
                <a:ext cx="77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79" name="Rectangle 2707"/>
              <p:cNvSpPr>
                <a:spLocks noChangeArrowheads="1"/>
              </p:cNvSpPr>
              <p:nvPr/>
            </p:nvSpPr>
            <p:spPr bwMode="auto">
              <a:xfrm>
                <a:off x="4553" y="1941"/>
                <a:ext cx="45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0" name="Rectangle 2708"/>
              <p:cNvSpPr>
                <a:spLocks noChangeArrowheads="1"/>
              </p:cNvSpPr>
              <p:nvPr/>
            </p:nvSpPr>
            <p:spPr bwMode="auto">
              <a:xfrm>
                <a:off x="4586" y="1941"/>
                <a:ext cx="12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1" name="Rectangle 2709"/>
              <p:cNvSpPr>
                <a:spLocks noChangeArrowheads="1"/>
              </p:cNvSpPr>
              <p:nvPr/>
            </p:nvSpPr>
            <p:spPr bwMode="auto">
              <a:xfrm>
                <a:off x="4733" y="1941"/>
                <a:ext cx="16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2" name="Rectangle 2710"/>
              <p:cNvSpPr>
                <a:spLocks noChangeArrowheads="1"/>
              </p:cNvSpPr>
              <p:nvPr/>
            </p:nvSpPr>
            <p:spPr bwMode="auto">
              <a:xfrm>
                <a:off x="4830" y="1941"/>
                <a:ext cx="6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3" name="Rectangle 2711"/>
              <p:cNvSpPr>
                <a:spLocks noChangeArrowheads="1"/>
              </p:cNvSpPr>
              <p:nvPr/>
            </p:nvSpPr>
            <p:spPr bwMode="auto">
              <a:xfrm>
                <a:off x="4960" y="1941"/>
                <a:ext cx="15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4" name="Rectangle 2712"/>
              <p:cNvSpPr>
                <a:spLocks noChangeArrowheads="1"/>
              </p:cNvSpPr>
              <p:nvPr/>
            </p:nvSpPr>
            <p:spPr bwMode="auto">
              <a:xfrm>
                <a:off x="4960" y="1941"/>
                <a:ext cx="70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5" name="Rectangle 2713"/>
              <p:cNvSpPr>
                <a:spLocks noChangeArrowheads="1"/>
              </p:cNvSpPr>
              <p:nvPr/>
            </p:nvSpPr>
            <p:spPr bwMode="auto">
              <a:xfrm>
                <a:off x="4553" y="1943"/>
                <a:ext cx="42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6" name="Rectangle 2714"/>
              <p:cNvSpPr>
                <a:spLocks noChangeArrowheads="1"/>
              </p:cNvSpPr>
              <p:nvPr/>
            </p:nvSpPr>
            <p:spPr bwMode="auto">
              <a:xfrm>
                <a:off x="4588" y="1943"/>
                <a:ext cx="7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7" name="Rectangle 2715"/>
              <p:cNvSpPr>
                <a:spLocks noChangeArrowheads="1"/>
              </p:cNvSpPr>
              <p:nvPr/>
            </p:nvSpPr>
            <p:spPr bwMode="auto">
              <a:xfrm>
                <a:off x="4733" y="1943"/>
                <a:ext cx="16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8" name="Rectangle 2716"/>
              <p:cNvSpPr>
                <a:spLocks noChangeArrowheads="1"/>
              </p:cNvSpPr>
              <p:nvPr/>
            </p:nvSpPr>
            <p:spPr bwMode="auto">
              <a:xfrm>
                <a:off x="4836" y="1943"/>
                <a:ext cx="57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89" name="Rectangle 2717"/>
              <p:cNvSpPr>
                <a:spLocks noChangeArrowheads="1"/>
              </p:cNvSpPr>
              <p:nvPr/>
            </p:nvSpPr>
            <p:spPr bwMode="auto">
              <a:xfrm>
                <a:off x="4962" y="1943"/>
                <a:ext cx="15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0" name="Rectangle 2718"/>
              <p:cNvSpPr>
                <a:spLocks noChangeArrowheads="1"/>
              </p:cNvSpPr>
              <p:nvPr/>
            </p:nvSpPr>
            <p:spPr bwMode="auto">
              <a:xfrm>
                <a:off x="4962" y="1943"/>
                <a:ext cx="6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1" name="Rectangle 2719"/>
              <p:cNvSpPr>
                <a:spLocks noChangeArrowheads="1"/>
              </p:cNvSpPr>
              <p:nvPr/>
            </p:nvSpPr>
            <p:spPr bwMode="auto">
              <a:xfrm>
                <a:off x="4553" y="1945"/>
                <a:ext cx="41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2" name="Rectangle 2720"/>
              <p:cNvSpPr>
                <a:spLocks noChangeArrowheads="1"/>
              </p:cNvSpPr>
              <p:nvPr/>
            </p:nvSpPr>
            <p:spPr bwMode="auto">
              <a:xfrm>
                <a:off x="4589" y="1945"/>
                <a:ext cx="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3" name="Rectangle 2721"/>
              <p:cNvSpPr>
                <a:spLocks noChangeArrowheads="1"/>
              </p:cNvSpPr>
              <p:nvPr/>
            </p:nvSpPr>
            <p:spPr bwMode="auto">
              <a:xfrm>
                <a:off x="4733" y="1945"/>
                <a:ext cx="158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4" name="Rectangle 2722"/>
              <p:cNvSpPr>
                <a:spLocks noChangeArrowheads="1"/>
              </p:cNvSpPr>
              <p:nvPr/>
            </p:nvSpPr>
            <p:spPr bwMode="auto">
              <a:xfrm>
                <a:off x="4842" y="1945"/>
                <a:ext cx="49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5" name="Rectangle 2723"/>
              <p:cNvSpPr>
                <a:spLocks noChangeArrowheads="1"/>
              </p:cNvSpPr>
              <p:nvPr/>
            </p:nvSpPr>
            <p:spPr bwMode="auto">
              <a:xfrm>
                <a:off x="4963" y="1945"/>
                <a:ext cx="15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6" name="Rectangle 2724"/>
              <p:cNvSpPr>
                <a:spLocks noChangeArrowheads="1"/>
              </p:cNvSpPr>
              <p:nvPr/>
            </p:nvSpPr>
            <p:spPr bwMode="auto">
              <a:xfrm>
                <a:off x="4963" y="1945"/>
                <a:ext cx="5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7" name="Rectangle 2725"/>
              <p:cNvSpPr>
                <a:spLocks noChangeArrowheads="1"/>
              </p:cNvSpPr>
              <p:nvPr/>
            </p:nvSpPr>
            <p:spPr bwMode="auto">
              <a:xfrm>
                <a:off x="4552" y="1946"/>
                <a:ext cx="39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8" name="Rectangle 2726"/>
              <p:cNvSpPr>
                <a:spLocks noChangeArrowheads="1"/>
              </p:cNvSpPr>
              <p:nvPr/>
            </p:nvSpPr>
            <p:spPr bwMode="auto">
              <a:xfrm>
                <a:off x="4735" y="1946"/>
                <a:ext cx="15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299" name="Rectangle 2727"/>
              <p:cNvSpPr>
                <a:spLocks noChangeArrowheads="1"/>
              </p:cNvSpPr>
              <p:nvPr/>
            </p:nvSpPr>
            <p:spPr bwMode="auto">
              <a:xfrm>
                <a:off x="4849" y="1946"/>
                <a:ext cx="4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0" name="Rectangle 2728"/>
              <p:cNvSpPr>
                <a:spLocks noChangeArrowheads="1"/>
              </p:cNvSpPr>
              <p:nvPr/>
            </p:nvSpPr>
            <p:spPr bwMode="auto">
              <a:xfrm>
                <a:off x="4966" y="1946"/>
                <a:ext cx="15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1" name="Rectangle 2729"/>
              <p:cNvSpPr>
                <a:spLocks noChangeArrowheads="1"/>
              </p:cNvSpPr>
              <p:nvPr/>
            </p:nvSpPr>
            <p:spPr bwMode="auto">
              <a:xfrm>
                <a:off x="4966" y="1946"/>
                <a:ext cx="4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2" name="Rectangle 2730"/>
              <p:cNvSpPr>
                <a:spLocks noChangeArrowheads="1"/>
              </p:cNvSpPr>
              <p:nvPr/>
            </p:nvSpPr>
            <p:spPr bwMode="auto">
              <a:xfrm>
                <a:off x="4552" y="1948"/>
                <a:ext cx="37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3" name="Rectangle 2731"/>
              <p:cNvSpPr>
                <a:spLocks noChangeArrowheads="1"/>
              </p:cNvSpPr>
              <p:nvPr/>
            </p:nvSpPr>
            <p:spPr bwMode="auto">
              <a:xfrm>
                <a:off x="4735" y="1948"/>
                <a:ext cx="15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4" name="Rectangle 2732"/>
              <p:cNvSpPr>
                <a:spLocks noChangeArrowheads="1"/>
              </p:cNvSpPr>
              <p:nvPr/>
            </p:nvSpPr>
            <p:spPr bwMode="auto">
              <a:xfrm>
                <a:off x="4857" y="1948"/>
                <a:ext cx="33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5" name="Rectangle 2733"/>
              <p:cNvSpPr>
                <a:spLocks noChangeArrowheads="1"/>
              </p:cNvSpPr>
              <p:nvPr/>
            </p:nvSpPr>
            <p:spPr bwMode="auto">
              <a:xfrm>
                <a:off x="4968" y="1948"/>
                <a:ext cx="15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6" name="Rectangle 2734"/>
              <p:cNvSpPr>
                <a:spLocks noChangeArrowheads="1"/>
              </p:cNvSpPr>
              <p:nvPr/>
            </p:nvSpPr>
            <p:spPr bwMode="auto">
              <a:xfrm>
                <a:off x="4968" y="1948"/>
                <a:ext cx="35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7" name="Rectangle 2735"/>
              <p:cNvSpPr>
                <a:spLocks noChangeArrowheads="1"/>
              </p:cNvSpPr>
              <p:nvPr/>
            </p:nvSpPr>
            <p:spPr bwMode="auto">
              <a:xfrm>
                <a:off x="4552" y="1949"/>
                <a:ext cx="34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8" name="Rectangle 2736"/>
              <p:cNvSpPr>
                <a:spLocks noChangeArrowheads="1"/>
              </p:cNvSpPr>
              <p:nvPr/>
            </p:nvSpPr>
            <p:spPr bwMode="auto">
              <a:xfrm>
                <a:off x="4735" y="1949"/>
                <a:ext cx="15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09" name="Rectangle 2737"/>
              <p:cNvSpPr>
                <a:spLocks noChangeArrowheads="1"/>
              </p:cNvSpPr>
              <p:nvPr/>
            </p:nvSpPr>
            <p:spPr bwMode="auto">
              <a:xfrm>
                <a:off x="4866" y="1949"/>
                <a:ext cx="22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0" name="Rectangle 2738"/>
              <p:cNvSpPr>
                <a:spLocks noChangeArrowheads="1"/>
              </p:cNvSpPr>
              <p:nvPr/>
            </p:nvSpPr>
            <p:spPr bwMode="auto">
              <a:xfrm>
                <a:off x="4970" y="1949"/>
                <a:ext cx="14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1" name="Rectangle 2739"/>
              <p:cNvSpPr>
                <a:spLocks noChangeArrowheads="1"/>
              </p:cNvSpPr>
              <p:nvPr/>
            </p:nvSpPr>
            <p:spPr bwMode="auto">
              <a:xfrm>
                <a:off x="4970" y="1949"/>
                <a:ext cx="24" cy="2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2" name="Rectangle 2740"/>
              <p:cNvSpPr>
                <a:spLocks noChangeArrowheads="1"/>
              </p:cNvSpPr>
              <p:nvPr/>
            </p:nvSpPr>
            <p:spPr bwMode="auto">
              <a:xfrm>
                <a:off x="4550" y="1951"/>
                <a:ext cx="35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3" name="Rectangle 2741"/>
              <p:cNvSpPr>
                <a:spLocks noChangeArrowheads="1"/>
              </p:cNvSpPr>
              <p:nvPr/>
            </p:nvSpPr>
            <p:spPr bwMode="auto">
              <a:xfrm>
                <a:off x="4971" y="1951"/>
                <a:ext cx="147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4" name="Rectangle 2742"/>
              <p:cNvSpPr>
                <a:spLocks noChangeArrowheads="1"/>
              </p:cNvSpPr>
              <p:nvPr/>
            </p:nvSpPr>
            <p:spPr bwMode="auto">
              <a:xfrm>
                <a:off x="4971" y="1951"/>
                <a:ext cx="14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5" name="Rectangle 2743"/>
              <p:cNvSpPr>
                <a:spLocks noChangeArrowheads="1"/>
              </p:cNvSpPr>
              <p:nvPr/>
            </p:nvSpPr>
            <p:spPr bwMode="auto">
              <a:xfrm>
                <a:off x="4550" y="1952"/>
                <a:ext cx="32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6" name="Rectangle 2744"/>
              <p:cNvSpPr>
                <a:spLocks noChangeArrowheads="1"/>
              </p:cNvSpPr>
              <p:nvPr/>
            </p:nvSpPr>
            <p:spPr bwMode="auto">
              <a:xfrm>
                <a:off x="4735" y="1951"/>
                <a:ext cx="152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7" name="Rectangle 2745"/>
              <p:cNvSpPr>
                <a:spLocks noChangeArrowheads="1"/>
              </p:cNvSpPr>
              <p:nvPr/>
            </p:nvSpPr>
            <p:spPr bwMode="auto">
              <a:xfrm>
                <a:off x="4875" y="1951"/>
                <a:ext cx="12" cy="1"/>
              </a:xfrm>
              <a:prstGeom prst="rect">
                <a:avLst/>
              </a:prstGeom>
              <a:solidFill>
                <a:srgbClr val="FFD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8" name="Rectangle 2746"/>
              <p:cNvSpPr>
                <a:spLocks noChangeArrowheads="1"/>
              </p:cNvSpPr>
              <p:nvPr/>
            </p:nvSpPr>
            <p:spPr bwMode="auto">
              <a:xfrm>
                <a:off x="4974" y="1952"/>
                <a:ext cx="144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19" name="Rectangle 2747"/>
              <p:cNvSpPr>
                <a:spLocks noChangeArrowheads="1"/>
              </p:cNvSpPr>
              <p:nvPr/>
            </p:nvSpPr>
            <p:spPr bwMode="auto">
              <a:xfrm>
                <a:off x="4550" y="1954"/>
                <a:ext cx="29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0" name="Rectangle 2748"/>
              <p:cNvSpPr>
                <a:spLocks noChangeArrowheads="1"/>
              </p:cNvSpPr>
              <p:nvPr/>
            </p:nvSpPr>
            <p:spPr bwMode="auto">
              <a:xfrm>
                <a:off x="4736" y="1954"/>
                <a:ext cx="14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1" name="Rectangle 2749"/>
              <p:cNvSpPr>
                <a:spLocks noChangeArrowheads="1"/>
              </p:cNvSpPr>
              <p:nvPr/>
            </p:nvSpPr>
            <p:spPr bwMode="auto">
              <a:xfrm>
                <a:off x="4976" y="1954"/>
                <a:ext cx="14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2" name="Rectangle 2750"/>
              <p:cNvSpPr>
                <a:spLocks noChangeArrowheads="1"/>
              </p:cNvSpPr>
              <p:nvPr/>
            </p:nvSpPr>
            <p:spPr bwMode="auto">
              <a:xfrm>
                <a:off x="4550" y="1955"/>
                <a:ext cx="27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3" name="Rectangle 2751"/>
              <p:cNvSpPr>
                <a:spLocks noChangeArrowheads="1"/>
              </p:cNvSpPr>
              <p:nvPr/>
            </p:nvSpPr>
            <p:spPr bwMode="auto">
              <a:xfrm>
                <a:off x="4736" y="1955"/>
                <a:ext cx="14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4" name="Rectangle 2752"/>
              <p:cNvSpPr>
                <a:spLocks noChangeArrowheads="1"/>
              </p:cNvSpPr>
              <p:nvPr/>
            </p:nvSpPr>
            <p:spPr bwMode="auto">
              <a:xfrm>
                <a:off x="4977" y="1955"/>
                <a:ext cx="14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5" name="Rectangle 2753"/>
              <p:cNvSpPr>
                <a:spLocks noChangeArrowheads="1"/>
              </p:cNvSpPr>
              <p:nvPr/>
            </p:nvSpPr>
            <p:spPr bwMode="auto">
              <a:xfrm>
                <a:off x="4549" y="1957"/>
                <a:ext cx="25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6" name="Rectangle 2754"/>
              <p:cNvSpPr>
                <a:spLocks noChangeArrowheads="1"/>
              </p:cNvSpPr>
              <p:nvPr/>
            </p:nvSpPr>
            <p:spPr bwMode="auto">
              <a:xfrm>
                <a:off x="4736" y="1957"/>
                <a:ext cx="14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7" name="Rectangle 2755"/>
              <p:cNvSpPr>
                <a:spLocks noChangeArrowheads="1"/>
              </p:cNvSpPr>
              <p:nvPr/>
            </p:nvSpPr>
            <p:spPr bwMode="auto">
              <a:xfrm>
                <a:off x="4980" y="1957"/>
                <a:ext cx="13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8" name="Rectangle 2756"/>
              <p:cNvSpPr>
                <a:spLocks noChangeArrowheads="1"/>
              </p:cNvSpPr>
              <p:nvPr/>
            </p:nvSpPr>
            <p:spPr bwMode="auto">
              <a:xfrm>
                <a:off x="4549" y="1959"/>
                <a:ext cx="24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29" name="Rectangle 2757"/>
              <p:cNvSpPr>
                <a:spLocks noChangeArrowheads="1"/>
              </p:cNvSpPr>
              <p:nvPr/>
            </p:nvSpPr>
            <p:spPr bwMode="auto">
              <a:xfrm>
                <a:off x="4982" y="1959"/>
                <a:ext cx="13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0" name="Rectangle 2758"/>
              <p:cNvSpPr>
                <a:spLocks noChangeArrowheads="1"/>
              </p:cNvSpPr>
              <p:nvPr/>
            </p:nvSpPr>
            <p:spPr bwMode="auto">
              <a:xfrm>
                <a:off x="4549" y="1960"/>
                <a:ext cx="21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1" name="Rectangle 2759"/>
              <p:cNvSpPr>
                <a:spLocks noChangeArrowheads="1"/>
              </p:cNvSpPr>
              <p:nvPr/>
            </p:nvSpPr>
            <p:spPr bwMode="auto">
              <a:xfrm>
                <a:off x="4736" y="1959"/>
                <a:ext cx="145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2" name="Rectangle 2760"/>
              <p:cNvSpPr>
                <a:spLocks noChangeArrowheads="1"/>
              </p:cNvSpPr>
              <p:nvPr/>
            </p:nvSpPr>
            <p:spPr bwMode="auto">
              <a:xfrm>
                <a:off x="4983" y="1960"/>
                <a:ext cx="135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3" name="Rectangle 2761"/>
              <p:cNvSpPr>
                <a:spLocks noChangeArrowheads="1"/>
              </p:cNvSpPr>
              <p:nvPr/>
            </p:nvSpPr>
            <p:spPr bwMode="auto">
              <a:xfrm>
                <a:off x="4547" y="1962"/>
                <a:ext cx="20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4" name="Rectangle 2762"/>
              <p:cNvSpPr>
                <a:spLocks noChangeArrowheads="1"/>
              </p:cNvSpPr>
              <p:nvPr/>
            </p:nvSpPr>
            <p:spPr bwMode="auto">
              <a:xfrm>
                <a:off x="4736" y="1962"/>
                <a:ext cx="14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5" name="Rectangle 2763"/>
              <p:cNvSpPr>
                <a:spLocks noChangeArrowheads="1"/>
              </p:cNvSpPr>
              <p:nvPr/>
            </p:nvSpPr>
            <p:spPr bwMode="auto">
              <a:xfrm>
                <a:off x="4985" y="1962"/>
                <a:ext cx="13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6" name="Rectangle 2764"/>
              <p:cNvSpPr>
                <a:spLocks noChangeArrowheads="1"/>
              </p:cNvSpPr>
              <p:nvPr/>
            </p:nvSpPr>
            <p:spPr bwMode="auto">
              <a:xfrm>
                <a:off x="4547" y="1963"/>
                <a:ext cx="18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7" name="Rectangle 2765"/>
              <p:cNvSpPr>
                <a:spLocks noChangeArrowheads="1"/>
              </p:cNvSpPr>
              <p:nvPr/>
            </p:nvSpPr>
            <p:spPr bwMode="auto">
              <a:xfrm>
                <a:off x="4738" y="1963"/>
                <a:ext cx="14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8" name="Rectangle 2766"/>
              <p:cNvSpPr>
                <a:spLocks noChangeArrowheads="1"/>
              </p:cNvSpPr>
              <p:nvPr/>
            </p:nvSpPr>
            <p:spPr bwMode="auto">
              <a:xfrm>
                <a:off x="4988" y="1963"/>
                <a:ext cx="13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39" name="Rectangle 2767"/>
              <p:cNvSpPr>
                <a:spLocks noChangeArrowheads="1"/>
              </p:cNvSpPr>
              <p:nvPr/>
            </p:nvSpPr>
            <p:spPr bwMode="auto">
              <a:xfrm>
                <a:off x="4547" y="1965"/>
                <a:ext cx="15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0" name="Rectangle 2768"/>
              <p:cNvSpPr>
                <a:spLocks noChangeArrowheads="1"/>
              </p:cNvSpPr>
              <p:nvPr/>
            </p:nvSpPr>
            <p:spPr bwMode="auto">
              <a:xfrm>
                <a:off x="4989" y="1965"/>
                <a:ext cx="129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1" name="Rectangle 2769"/>
              <p:cNvSpPr>
                <a:spLocks noChangeArrowheads="1"/>
              </p:cNvSpPr>
              <p:nvPr/>
            </p:nvSpPr>
            <p:spPr bwMode="auto">
              <a:xfrm>
                <a:off x="4546" y="1966"/>
                <a:ext cx="15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2" name="Rectangle 2770"/>
              <p:cNvSpPr>
                <a:spLocks noChangeArrowheads="1"/>
              </p:cNvSpPr>
              <p:nvPr/>
            </p:nvSpPr>
            <p:spPr bwMode="auto">
              <a:xfrm>
                <a:off x="4738" y="1965"/>
                <a:ext cx="138" cy="3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3" name="Rectangle 2771"/>
              <p:cNvSpPr>
                <a:spLocks noChangeArrowheads="1"/>
              </p:cNvSpPr>
              <p:nvPr/>
            </p:nvSpPr>
            <p:spPr bwMode="auto">
              <a:xfrm>
                <a:off x="4991" y="1966"/>
                <a:ext cx="12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4" name="Rectangle 2772"/>
              <p:cNvSpPr>
                <a:spLocks noChangeArrowheads="1"/>
              </p:cNvSpPr>
              <p:nvPr/>
            </p:nvSpPr>
            <p:spPr bwMode="auto">
              <a:xfrm>
                <a:off x="4546" y="1968"/>
                <a:ext cx="12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5" name="Rectangle 2773"/>
              <p:cNvSpPr>
                <a:spLocks noChangeArrowheads="1"/>
              </p:cNvSpPr>
              <p:nvPr/>
            </p:nvSpPr>
            <p:spPr bwMode="auto">
              <a:xfrm>
                <a:off x="4738" y="1968"/>
                <a:ext cx="137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6" name="Rectangle 2774"/>
              <p:cNvSpPr>
                <a:spLocks noChangeArrowheads="1"/>
              </p:cNvSpPr>
              <p:nvPr/>
            </p:nvSpPr>
            <p:spPr bwMode="auto">
              <a:xfrm>
                <a:off x="4992" y="1968"/>
                <a:ext cx="12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7" name="Rectangle 2775"/>
              <p:cNvSpPr>
                <a:spLocks noChangeArrowheads="1"/>
              </p:cNvSpPr>
              <p:nvPr/>
            </p:nvSpPr>
            <p:spPr bwMode="auto">
              <a:xfrm>
                <a:off x="4546" y="1970"/>
                <a:ext cx="10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8" name="Rectangle 2776"/>
              <p:cNvSpPr>
                <a:spLocks noChangeArrowheads="1"/>
              </p:cNvSpPr>
              <p:nvPr/>
            </p:nvSpPr>
            <p:spPr bwMode="auto">
              <a:xfrm>
                <a:off x="4738" y="1970"/>
                <a:ext cx="13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49" name="Rectangle 2777"/>
              <p:cNvSpPr>
                <a:spLocks noChangeArrowheads="1"/>
              </p:cNvSpPr>
              <p:nvPr/>
            </p:nvSpPr>
            <p:spPr bwMode="auto">
              <a:xfrm>
                <a:off x="4995" y="1970"/>
                <a:ext cx="12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0" name="Rectangle 2778"/>
              <p:cNvSpPr>
                <a:spLocks noChangeArrowheads="1"/>
              </p:cNvSpPr>
              <p:nvPr/>
            </p:nvSpPr>
            <p:spPr bwMode="auto">
              <a:xfrm>
                <a:off x="4544" y="1971"/>
                <a:ext cx="9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1" name="Rectangle 2779"/>
              <p:cNvSpPr>
                <a:spLocks noChangeArrowheads="1"/>
              </p:cNvSpPr>
              <p:nvPr/>
            </p:nvSpPr>
            <p:spPr bwMode="auto">
              <a:xfrm>
                <a:off x="4739" y="1971"/>
                <a:ext cx="133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2" name="Rectangle 2780"/>
              <p:cNvSpPr>
                <a:spLocks noChangeArrowheads="1"/>
              </p:cNvSpPr>
              <p:nvPr/>
            </p:nvSpPr>
            <p:spPr bwMode="auto">
              <a:xfrm>
                <a:off x="4997" y="1971"/>
                <a:ext cx="12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3" name="Rectangle 2781"/>
              <p:cNvSpPr>
                <a:spLocks noChangeArrowheads="1"/>
              </p:cNvSpPr>
              <p:nvPr/>
            </p:nvSpPr>
            <p:spPr bwMode="auto">
              <a:xfrm>
                <a:off x="4544" y="1973"/>
                <a:ext cx="6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4" name="Rectangle 2782"/>
              <p:cNvSpPr>
                <a:spLocks noChangeArrowheads="1"/>
              </p:cNvSpPr>
              <p:nvPr/>
            </p:nvSpPr>
            <p:spPr bwMode="auto">
              <a:xfrm>
                <a:off x="4998" y="1973"/>
                <a:ext cx="120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5" name="Rectangle 2783"/>
              <p:cNvSpPr>
                <a:spLocks noChangeArrowheads="1"/>
              </p:cNvSpPr>
              <p:nvPr/>
            </p:nvSpPr>
            <p:spPr bwMode="auto">
              <a:xfrm>
                <a:off x="4544" y="1974"/>
                <a:ext cx="5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6" name="Rectangle 2784"/>
              <p:cNvSpPr>
                <a:spLocks noChangeArrowheads="1"/>
              </p:cNvSpPr>
              <p:nvPr/>
            </p:nvSpPr>
            <p:spPr bwMode="auto">
              <a:xfrm>
                <a:off x="4739" y="1973"/>
                <a:ext cx="131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7" name="Rectangle 2785"/>
              <p:cNvSpPr>
                <a:spLocks noChangeArrowheads="1"/>
              </p:cNvSpPr>
              <p:nvPr/>
            </p:nvSpPr>
            <p:spPr bwMode="auto">
              <a:xfrm>
                <a:off x="4739" y="1973"/>
                <a:ext cx="13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8" name="Rectangle 2786"/>
              <p:cNvSpPr>
                <a:spLocks noChangeArrowheads="1"/>
              </p:cNvSpPr>
              <p:nvPr/>
            </p:nvSpPr>
            <p:spPr bwMode="auto">
              <a:xfrm>
                <a:off x="4741" y="1974"/>
                <a:ext cx="129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59" name="Rectangle 2787"/>
              <p:cNvSpPr>
                <a:spLocks noChangeArrowheads="1"/>
              </p:cNvSpPr>
              <p:nvPr/>
            </p:nvSpPr>
            <p:spPr bwMode="auto">
              <a:xfrm>
                <a:off x="5000" y="1974"/>
                <a:ext cx="11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0" name="Rectangle 2788"/>
              <p:cNvSpPr>
                <a:spLocks noChangeArrowheads="1"/>
              </p:cNvSpPr>
              <p:nvPr/>
            </p:nvSpPr>
            <p:spPr bwMode="auto">
              <a:xfrm>
                <a:off x="5000" y="1974"/>
                <a:ext cx="11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1" name="Rectangle 2789"/>
              <p:cNvSpPr>
                <a:spLocks noChangeArrowheads="1"/>
              </p:cNvSpPr>
              <p:nvPr/>
            </p:nvSpPr>
            <p:spPr bwMode="auto">
              <a:xfrm>
                <a:off x="4543" y="1976"/>
                <a:ext cx="3" cy="1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2" name="Rectangle 2790"/>
              <p:cNvSpPr>
                <a:spLocks noChangeArrowheads="1"/>
              </p:cNvSpPr>
              <p:nvPr/>
            </p:nvSpPr>
            <p:spPr bwMode="auto">
              <a:xfrm>
                <a:off x="4739" y="1976"/>
                <a:ext cx="130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3" name="Rectangle 2791"/>
              <p:cNvSpPr>
                <a:spLocks noChangeArrowheads="1"/>
              </p:cNvSpPr>
              <p:nvPr/>
            </p:nvSpPr>
            <p:spPr bwMode="auto">
              <a:xfrm>
                <a:off x="4744" y="1976"/>
                <a:ext cx="12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4" name="Rectangle 2792"/>
              <p:cNvSpPr>
                <a:spLocks noChangeArrowheads="1"/>
              </p:cNvSpPr>
              <p:nvPr/>
            </p:nvSpPr>
            <p:spPr bwMode="auto">
              <a:xfrm>
                <a:off x="5003" y="1976"/>
                <a:ext cx="115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5" name="Rectangle 2793"/>
              <p:cNvSpPr>
                <a:spLocks noChangeArrowheads="1"/>
              </p:cNvSpPr>
              <p:nvPr/>
            </p:nvSpPr>
            <p:spPr bwMode="auto">
              <a:xfrm>
                <a:off x="5003" y="1976"/>
                <a:ext cx="112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6" name="Rectangle 2794"/>
              <p:cNvSpPr>
                <a:spLocks noChangeArrowheads="1"/>
              </p:cNvSpPr>
              <p:nvPr/>
            </p:nvSpPr>
            <p:spPr bwMode="auto">
              <a:xfrm>
                <a:off x="4543" y="1977"/>
                <a:ext cx="1" cy="2"/>
              </a:xfrm>
              <a:prstGeom prst="rect">
                <a:avLst/>
              </a:prstGeom>
              <a:solidFill>
                <a:srgbClr val="FFC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7" name="Rectangle 2795"/>
              <p:cNvSpPr>
                <a:spLocks noChangeArrowheads="1"/>
              </p:cNvSpPr>
              <p:nvPr/>
            </p:nvSpPr>
            <p:spPr bwMode="auto">
              <a:xfrm>
                <a:off x="4739" y="1977"/>
                <a:ext cx="12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8" name="Rectangle 2796"/>
              <p:cNvSpPr>
                <a:spLocks noChangeArrowheads="1"/>
              </p:cNvSpPr>
              <p:nvPr/>
            </p:nvSpPr>
            <p:spPr bwMode="auto">
              <a:xfrm>
                <a:off x="4747" y="1977"/>
                <a:ext cx="120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69" name="Rectangle 2797"/>
              <p:cNvSpPr>
                <a:spLocks noChangeArrowheads="1"/>
              </p:cNvSpPr>
              <p:nvPr/>
            </p:nvSpPr>
            <p:spPr bwMode="auto">
              <a:xfrm>
                <a:off x="5004" y="1977"/>
                <a:ext cx="114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0" name="Rectangle 2798"/>
              <p:cNvSpPr>
                <a:spLocks noChangeArrowheads="1"/>
              </p:cNvSpPr>
              <p:nvPr/>
            </p:nvSpPr>
            <p:spPr bwMode="auto">
              <a:xfrm>
                <a:off x="5004" y="1977"/>
                <a:ext cx="108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1" name="Rectangle 2799"/>
              <p:cNvSpPr>
                <a:spLocks noChangeArrowheads="1"/>
              </p:cNvSpPr>
              <p:nvPr/>
            </p:nvSpPr>
            <p:spPr bwMode="auto">
              <a:xfrm>
                <a:off x="4739" y="1979"/>
                <a:ext cx="127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2" name="Rectangle 2800"/>
              <p:cNvSpPr>
                <a:spLocks noChangeArrowheads="1"/>
              </p:cNvSpPr>
              <p:nvPr/>
            </p:nvSpPr>
            <p:spPr bwMode="auto">
              <a:xfrm>
                <a:off x="4750" y="1979"/>
                <a:ext cx="116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3" name="Rectangle 2801"/>
              <p:cNvSpPr>
                <a:spLocks noChangeArrowheads="1"/>
              </p:cNvSpPr>
              <p:nvPr/>
            </p:nvSpPr>
            <p:spPr bwMode="auto">
              <a:xfrm>
                <a:off x="5006" y="1979"/>
                <a:ext cx="11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4" name="Rectangle 2802"/>
              <p:cNvSpPr>
                <a:spLocks noChangeArrowheads="1"/>
              </p:cNvSpPr>
              <p:nvPr/>
            </p:nvSpPr>
            <p:spPr bwMode="auto">
              <a:xfrm>
                <a:off x="5006" y="1979"/>
                <a:ext cx="103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5" name="Rectangle 2803"/>
              <p:cNvSpPr>
                <a:spLocks noChangeArrowheads="1"/>
              </p:cNvSpPr>
              <p:nvPr/>
            </p:nvSpPr>
            <p:spPr bwMode="auto">
              <a:xfrm>
                <a:off x="4741" y="1980"/>
                <a:ext cx="12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6" name="Rectangle 2804"/>
              <p:cNvSpPr>
                <a:spLocks noChangeArrowheads="1"/>
              </p:cNvSpPr>
              <p:nvPr/>
            </p:nvSpPr>
            <p:spPr bwMode="auto">
              <a:xfrm>
                <a:off x="4755" y="1980"/>
                <a:ext cx="11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7" name="Rectangle 2805"/>
              <p:cNvSpPr>
                <a:spLocks noChangeArrowheads="1"/>
              </p:cNvSpPr>
              <p:nvPr/>
            </p:nvSpPr>
            <p:spPr bwMode="auto">
              <a:xfrm>
                <a:off x="5009" y="1980"/>
                <a:ext cx="109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8" name="Rectangle 2806"/>
              <p:cNvSpPr>
                <a:spLocks noChangeArrowheads="1"/>
              </p:cNvSpPr>
              <p:nvPr/>
            </p:nvSpPr>
            <p:spPr bwMode="auto">
              <a:xfrm>
                <a:off x="5009" y="1980"/>
                <a:ext cx="9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79" name="Rectangle 2807"/>
              <p:cNvSpPr>
                <a:spLocks noChangeArrowheads="1"/>
              </p:cNvSpPr>
              <p:nvPr/>
            </p:nvSpPr>
            <p:spPr bwMode="auto">
              <a:xfrm>
                <a:off x="4741" y="1982"/>
                <a:ext cx="123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0" name="Rectangle 2808"/>
              <p:cNvSpPr>
                <a:spLocks noChangeArrowheads="1"/>
              </p:cNvSpPr>
              <p:nvPr/>
            </p:nvSpPr>
            <p:spPr bwMode="auto">
              <a:xfrm>
                <a:off x="4758" y="1982"/>
                <a:ext cx="10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1" name="Rectangle 2809"/>
              <p:cNvSpPr>
                <a:spLocks noChangeArrowheads="1"/>
              </p:cNvSpPr>
              <p:nvPr/>
            </p:nvSpPr>
            <p:spPr bwMode="auto">
              <a:xfrm>
                <a:off x="5010" y="1982"/>
                <a:ext cx="108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2" name="Rectangle 2810"/>
              <p:cNvSpPr>
                <a:spLocks noChangeArrowheads="1"/>
              </p:cNvSpPr>
              <p:nvPr/>
            </p:nvSpPr>
            <p:spPr bwMode="auto">
              <a:xfrm>
                <a:off x="5010" y="1982"/>
                <a:ext cx="92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3" name="Rectangle 2811"/>
              <p:cNvSpPr>
                <a:spLocks noChangeArrowheads="1"/>
              </p:cNvSpPr>
              <p:nvPr/>
            </p:nvSpPr>
            <p:spPr bwMode="auto">
              <a:xfrm>
                <a:off x="4741" y="1984"/>
                <a:ext cx="122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4" name="Rectangle 2812"/>
              <p:cNvSpPr>
                <a:spLocks noChangeArrowheads="1"/>
              </p:cNvSpPr>
              <p:nvPr/>
            </p:nvSpPr>
            <p:spPr bwMode="auto">
              <a:xfrm>
                <a:off x="4762" y="1984"/>
                <a:ext cx="101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5" name="Rectangle 2813"/>
              <p:cNvSpPr>
                <a:spLocks noChangeArrowheads="1"/>
              </p:cNvSpPr>
              <p:nvPr/>
            </p:nvSpPr>
            <p:spPr bwMode="auto">
              <a:xfrm>
                <a:off x="5012" y="1984"/>
                <a:ext cx="106" cy="1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6" name="Rectangle 2814"/>
              <p:cNvSpPr>
                <a:spLocks noChangeArrowheads="1"/>
              </p:cNvSpPr>
              <p:nvPr/>
            </p:nvSpPr>
            <p:spPr bwMode="auto">
              <a:xfrm>
                <a:off x="5012" y="1984"/>
                <a:ext cx="85" cy="1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7" name="Rectangle 2815"/>
              <p:cNvSpPr>
                <a:spLocks noChangeArrowheads="1"/>
              </p:cNvSpPr>
              <p:nvPr/>
            </p:nvSpPr>
            <p:spPr bwMode="auto">
              <a:xfrm>
                <a:off x="5013" y="1985"/>
                <a:ext cx="105" cy="2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8" name="Rectangle 2816"/>
              <p:cNvSpPr>
                <a:spLocks noChangeArrowheads="1"/>
              </p:cNvSpPr>
              <p:nvPr/>
            </p:nvSpPr>
            <p:spPr bwMode="auto">
              <a:xfrm>
                <a:off x="5013" y="1985"/>
                <a:ext cx="81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89" name="Rectangle 2817"/>
              <p:cNvSpPr>
                <a:spLocks noChangeArrowheads="1"/>
              </p:cNvSpPr>
              <p:nvPr/>
            </p:nvSpPr>
            <p:spPr bwMode="auto">
              <a:xfrm>
                <a:off x="4741" y="1985"/>
                <a:ext cx="120" cy="3"/>
              </a:xfrm>
              <a:prstGeom prst="rect">
                <a:avLst/>
              </a:prstGeom>
              <a:solidFill>
                <a:srgbClr val="FF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8390" name="Rectangle 2818"/>
              <p:cNvSpPr>
                <a:spLocks noChangeArrowheads="1"/>
              </p:cNvSpPr>
              <p:nvPr/>
            </p:nvSpPr>
            <p:spPr bwMode="auto">
              <a:xfrm>
                <a:off x="4765" y="1985"/>
                <a:ext cx="96" cy="2"/>
              </a:xfrm>
              <a:prstGeom prst="rect">
                <a:avLst/>
              </a:prstGeom>
              <a:solidFill>
                <a:srgbClr val="FFC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38156" name="Rectangle 2819"/>
            <p:cNvSpPr>
              <a:spLocks noChangeArrowheads="1"/>
            </p:cNvSpPr>
            <p:nvPr/>
          </p:nvSpPr>
          <p:spPr bwMode="auto">
            <a:xfrm>
              <a:off x="4742" y="1991"/>
              <a:ext cx="115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57" name="Rectangle 2820"/>
            <p:cNvSpPr>
              <a:spLocks noChangeArrowheads="1"/>
            </p:cNvSpPr>
            <p:nvPr/>
          </p:nvSpPr>
          <p:spPr bwMode="auto">
            <a:xfrm>
              <a:off x="4782" y="1991"/>
              <a:ext cx="75" cy="2"/>
            </a:xfrm>
            <a:prstGeom prst="rect">
              <a:avLst/>
            </a:prstGeom>
            <a:solidFill>
              <a:srgbClr val="FFC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58" name="Rectangle 2821"/>
            <p:cNvSpPr>
              <a:spLocks noChangeArrowheads="1"/>
            </p:cNvSpPr>
            <p:nvPr/>
          </p:nvSpPr>
          <p:spPr bwMode="auto">
            <a:xfrm>
              <a:off x="5021" y="1991"/>
              <a:ext cx="97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59" name="Rectangle 2822"/>
            <p:cNvSpPr>
              <a:spLocks noChangeArrowheads="1"/>
            </p:cNvSpPr>
            <p:nvPr/>
          </p:nvSpPr>
          <p:spPr bwMode="auto">
            <a:xfrm>
              <a:off x="5021" y="1991"/>
              <a:ext cx="57" cy="2"/>
            </a:xfrm>
            <a:prstGeom prst="rect">
              <a:avLst/>
            </a:prstGeom>
            <a:solidFill>
              <a:srgbClr val="FFC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0" name="Rectangle 2823"/>
            <p:cNvSpPr>
              <a:spLocks noChangeArrowheads="1"/>
            </p:cNvSpPr>
            <p:nvPr/>
          </p:nvSpPr>
          <p:spPr bwMode="auto">
            <a:xfrm>
              <a:off x="4744" y="1998"/>
              <a:ext cx="108" cy="1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1" name="Rectangle 2824"/>
            <p:cNvSpPr>
              <a:spLocks noChangeArrowheads="1"/>
            </p:cNvSpPr>
            <p:nvPr/>
          </p:nvSpPr>
          <p:spPr bwMode="auto">
            <a:xfrm>
              <a:off x="4800" y="1998"/>
              <a:ext cx="52" cy="1"/>
            </a:xfrm>
            <a:prstGeom prst="rect">
              <a:avLst/>
            </a:prstGeom>
            <a:solidFill>
              <a:srgbClr val="FFC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2" name="Rectangle 2825"/>
            <p:cNvSpPr>
              <a:spLocks noChangeArrowheads="1"/>
            </p:cNvSpPr>
            <p:nvPr/>
          </p:nvSpPr>
          <p:spPr bwMode="auto">
            <a:xfrm>
              <a:off x="5028" y="1998"/>
              <a:ext cx="90" cy="1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3" name="Rectangle 2826"/>
            <p:cNvSpPr>
              <a:spLocks noChangeArrowheads="1"/>
            </p:cNvSpPr>
            <p:nvPr/>
          </p:nvSpPr>
          <p:spPr bwMode="auto">
            <a:xfrm>
              <a:off x="5028" y="1998"/>
              <a:ext cx="32" cy="1"/>
            </a:xfrm>
            <a:prstGeom prst="rect">
              <a:avLst/>
            </a:prstGeom>
            <a:solidFill>
              <a:srgbClr val="FFC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4" name="Rectangle 2827"/>
            <p:cNvSpPr>
              <a:spLocks noChangeArrowheads="1"/>
            </p:cNvSpPr>
            <p:nvPr/>
          </p:nvSpPr>
          <p:spPr bwMode="auto">
            <a:xfrm>
              <a:off x="4744" y="2005"/>
              <a:ext cx="102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5" name="Rectangle 2828"/>
            <p:cNvSpPr>
              <a:spLocks noChangeArrowheads="1"/>
            </p:cNvSpPr>
            <p:nvPr/>
          </p:nvSpPr>
          <p:spPr bwMode="auto">
            <a:xfrm>
              <a:off x="4828" y="2005"/>
              <a:ext cx="18" cy="2"/>
            </a:xfrm>
            <a:prstGeom prst="rect">
              <a:avLst/>
            </a:prstGeom>
            <a:solidFill>
              <a:srgbClr val="FFC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6" name="Rectangle 2829"/>
            <p:cNvSpPr>
              <a:spLocks noChangeArrowheads="1"/>
            </p:cNvSpPr>
            <p:nvPr/>
          </p:nvSpPr>
          <p:spPr bwMode="auto">
            <a:xfrm>
              <a:off x="5039" y="2005"/>
              <a:ext cx="79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7" name="Rectangle 2830"/>
            <p:cNvSpPr>
              <a:spLocks noChangeArrowheads="1"/>
            </p:cNvSpPr>
            <p:nvPr/>
          </p:nvSpPr>
          <p:spPr bwMode="auto">
            <a:xfrm>
              <a:off x="4745" y="2013"/>
              <a:ext cx="95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8" name="Rectangle 2831"/>
            <p:cNvSpPr>
              <a:spLocks noChangeArrowheads="1"/>
            </p:cNvSpPr>
            <p:nvPr/>
          </p:nvSpPr>
          <p:spPr bwMode="auto">
            <a:xfrm>
              <a:off x="5048" y="2013"/>
              <a:ext cx="70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9" name="Rectangle 2832"/>
            <p:cNvSpPr>
              <a:spLocks noChangeArrowheads="1"/>
            </p:cNvSpPr>
            <p:nvPr/>
          </p:nvSpPr>
          <p:spPr bwMode="auto">
            <a:xfrm>
              <a:off x="5057" y="2021"/>
              <a:ext cx="61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0" name="Rectangle 2833"/>
            <p:cNvSpPr>
              <a:spLocks noChangeArrowheads="1"/>
            </p:cNvSpPr>
            <p:nvPr/>
          </p:nvSpPr>
          <p:spPr bwMode="auto">
            <a:xfrm>
              <a:off x="4747" y="2021"/>
              <a:ext cx="87" cy="3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1" name="Rectangle 2834"/>
            <p:cNvSpPr>
              <a:spLocks noChangeArrowheads="1"/>
            </p:cNvSpPr>
            <p:nvPr/>
          </p:nvSpPr>
          <p:spPr bwMode="auto">
            <a:xfrm>
              <a:off x="4748" y="2030"/>
              <a:ext cx="80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2" name="Rectangle 2835"/>
            <p:cNvSpPr>
              <a:spLocks noChangeArrowheads="1"/>
            </p:cNvSpPr>
            <p:nvPr/>
          </p:nvSpPr>
          <p:spPr bwMode="auto">
            <a:xfrm>
              <a:off x="5069" y="2030"/>
              <a:ext cx="49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3" name="Rectangle 2836"/>
            <p:cNvSpPr>
              <a:spLocks noChangeArrowheads="1"/>
            </p:cNvSpPr>
            <p:nvPr/>
          </p:nvSpPr>
          <p:spPr bwMode="auto">
            <a:xfrm>
              <a:off x="4750" y="2035"/>
              <a:ext cx="74" cy="3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4" name="Rectangle 2837"/>
            <p:cNvSpPr>
              <a:spLocks noChangeArrowheads="1"/>
            </p:cNvSpPr>
            <p:nvPr/>
          </p:nvSpPr>
          <p:spPr bwMode="auto">
            <a:xfrm>
              <a:off x="5076" y="2037"/>
              <a:ext cx="42" cy="1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5" name="Rectangle 2838"/>
            <p:cNvSpPr>
              <a:spLocks noChangeArrowheads="1"/>
            </p:cNvSpPr>
            <p:nvPr/>
          </p:nvSpPr>
          <p:spPr bwMode="auto">
            <a:xfrm>
              <a:off x="4752" y="2044"/>
              <a:ext cx="66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6" name="Rectangle 2839"/>
            <p:cNvSpPr>
              <a:spLocks noChangeArrowheads="1"/>
            </p:cNvSpPr>
            <p:nvPr/>
          </p:nvSpPr>
          <p:spPr bwMode="auto">
            <a:xfrm>
              <a:off x="5085" y="2044"/>
              <a:ext cx="33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7" name="Rectangle 2840"/>
            <p:cNvSpPr>
              <a:spLocks noChangeArrowheads="1"/>
            </p:cNvSpPr>
            <p:nvPr/>
          </p:nvSpPr>
          <p:spPr bwMode="auto">
            <a:xfrm>
              <a:off x="5085" y="2044"/>
              <a:ext cx="27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8" name="Rectangle 2841"/>
            <p:cNvSpPr>
              <a:spLocks noChangeArrowheads="1"/>
            </p:cNvSpPr>
            <p:nvPr/>
          </p:nvSpPr>
          <p:spPr bwMode="auto">
            <a:xfrm>
              <a:off x="4753" y="2052"/>
              <a:ext cx="59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9" name="Rectangle 2842"/>
            <p:cNvSpPr>
              <a:spLocks noChangeArrowheads="1"/>
            </p:cNvSpPr>
            <p:nvPr/>
          </p:nvSpPr>
          <p:spPr bwMode="auto">
            <a:xfrm>
              <a:off x="4767" y="2052"/>
              <a:ext cx="45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0" name="Rectangle 2843"/>
            <p:cNvSpPr>
              <a:spLocks noChangeArrowheads="1"/>
            </p:cNvSpPr>
            <p:nvPr/>
          </p:nvSpPr>
          <p:spPr bwMode="auto">
            <a:xfrm>
              <a:off x="5096" y="2052"/>
              <a:ext cx="22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1" name="Rectangle 2844"/>
            <p:cNvSpPr>
              <a:spLocks noChangeArrowheads="1"/>
            </p:cNvSpPr>
            <p:nvPr/>
          </p:nvSpPr>
          <p:spPr bwMode="auto">
            <a:xfrm>
              <a:off x="4755" y="2060"/>
              <a:ext cx="51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2" name="Rectangle 2845"/>
            <p:cNvSpPr>
              <a:spLocks noChangeArrowheads="1"/>
            </p:cNvSpPr>
            <p:nvPr/>
          </p:nvSpPr>
          <p:spPr bwMode="auto">
            <a:xfrm>
              <a:off x="4792" y="2060"/>
              <a:ext cx="14" cy="2"/>
            </a:xfrm>
            <a:prstGeom prst="rect">
              <a:avLst/>
            </a:prstGeom>
            <a:solidFill>
              <a:srgbClr val="FF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3" name="Rectangle 2846"/>
            <p:cNvSpPr>
              <a:spLocks noChangeArrowheads="1"/>
            </p:cNvSpPr>
            <p:nvPr/>
          </p:nvSpPr>
          <p:spPr bwMode="auto">
            <a:xfrm>
              <a:off x="5105" y="2060"/>
              <a:ext cx="13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4" name="Rectangle 2847"/>
            <p:cNvSpPr>
              <a:spLocks noChangeArrowheads="1"/>
            </p:cNvSpPr>
            <p:nvPr/>
          </p:nvSpPr>
          <p:spPr bwMode="auto">
            <a:xfrm>
              <a:off x="4756" y="2069"/>
              <a:ext cx="42" cy="3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5" name="Rectangle 2848"/>
            <p:cNvSpPr>
              <a:spLocks noChangeArrowheads="1"/>
            </p:cNvSpPr>
            <p:nvPr/>
          </p:nvSpPr>
          <p:spPr bwMode="auto">
            <a:xfrm>
              <a:off x="4758" y="2076"/>
              <a:ext cx="36" cy="3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6" name="Rectangle 2849"/>
            <p:cNvSpPr>
              <a:spLocks noChangeArrowheads="1"/>
            </p:cNvSpPr>
            <p:nvPr/>
          </p:nvSpPr>
          <p:spPr bwMode="auto">
            <a:xfrm>
              <a:off x="4758" y="2083"/>
              <a:ext cx="30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7" name="Rectangle 2850"/>
            <p:cNvSpPr>
              <a:spLocks noChangeArrowheads="1"/>
            </p:cNvSpPr>
            <p:nvPr/>
          </p:nvSpPr>
          <p:spPr bwMode="auto">
            <a:xfrm>
              <a:off x="4759" y="2090"/>
              <a:ext cx="24" cy="3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8" name="Rectangle 2851"/>
            <p:cNvSpPr>
              <a:spLocks noChangeArrowheads="1"/>
            </p:cNvSpPr>
            <p:nvPr/>
          </p:nvSpPr>
          <p:spPr bwMode="auto">
            <a:xfrm>
              <a:off x="4761" y="2099"/>
              <a:ext cx="16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9" name="Rectangle 2852"/>
            <p:cNvSpPr>
              <a:spLocks noChangeArrowheads="1"/>
            </p:cNvSpPr>
            <p:nvPr/>
          </p:nvSpPr>
          <p:spPr bwMode="auto">
            <a:xfrm>
              <a:off x="4762" y="2108"/>
              <a:ext cx="8" cy="2"/>
            </a:xfrm>
            <a:prstGeom prst="rect">
              <a:avLst/>
            </a:prstGeom>
            <a:solidFill>
              <a:srgbClr val="F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90" name="Freeform 2853"/>
            <p:cNvSpPr>
              <a:spLocks/>
            </p:cNvSpPr>
            <p:nvPr/>
          </p:nvSpPr>
          <p:spPr bwMode="auto">
            <a:xfrm>
              <a:off x="4452" y="1104"/>
              <a:ext cx="953" cy="1012"/>
            </a:xfrm>
            <a:custGeom>
              <a:avLst/>
              <a:gdLst>
                <a:gd name="T0" fmla="*/ 134 w 953"/>
                <a:gd name="T1" fmla="*/ 164 h 1012"/>
                <a:gd name="T2" fmla="*/ 313 w 953"/>
                <a:gd name="T3" fmla="*/ 209 h 1012"/>
                <a:gd name="T4" fmla="*/ 310 w 953"/>
                <a:gd name="T5" fmla="*/ 3 h 1012"/>
                <a:gd name="T6" fmla="*/ 468 w 953"/>
                <a:gd name="T7" fmla="*/ 164 h 1012"/>
                <a:gd name="T8" fmla="*/ 576 w 953"/>
                <a:gd name="T9" fmla="*/ 2 h 1012"/>
                <a:gd name="T10" fmla="*/ 620 w 953"/>
                <a:gd name="T11" fmla="*/ 209 h 1012"/>
                <a:gd name="T12" fmla="*/ 799 w 953"/>
                <a:gd name="T13" fmla="*/ 117 h 1012"/>
                <a:gd name="T14" fmla="*/ 729 w 953"/>
                <a:gd name="T15" fmla="*/ 370 h 1012"/>
                <a:gd name="T16" fmla="*/ 731 w 953"/>
                <a:gd name="T17" fmla="*/ 371 h 1012"/>
                <a:gd name="T18" fmla="*/ 950 w 953"/>
                <a:gd name="T19" fmla="*/ 390 h 1012"/>
                <a:gd name="T20" fmla="*/ 752 w 953"/>
                <a:gd name="T21" fmla="*/ 600 h 1012"/>
                <a:gd name="T22" fmla="*/ 887 w 953"/>
                <a:gd name="T23" fmla="*/ 802 h 1012"/>
                <a:gd name="T24" fmla="*/ 663 w 953"/>
                <a:gd name="T25" fmla="*/ 756 h 1012"/>
                <a:gd name="T26" fmla="*/ 666 w 953"/>
                <a:gd name="T27" fmla="*/ 964 h 1012"/>
                <a:gd name="T28" fmla="*/ 465 w 953"/>
                <a:gd name="T29" fmla="*/ 802 h 1012"/>
                <a:gd name="T30" fmla="*/ 313 w 953"/>
                <a:gd name="T31" fmla="*/ 1011 h 1012"/>
                <a:gd name="T32" fmla="*/ 269 w 953"/>
                <a:gd name="T33" fmla="*/ 756 h 1012"/>
                <a:gd name="T34" fmla="*/ 89 w 953"/>
                <a:gd name="T35" fmla="*/ 872 h 1012"/>
                <a:gd name="T36" fmla="*/ 157 w 953"/>
                <a:gd name="T37" fmla="*/ 666 h 1012"/>
                <a:gd name="T38" fmla="*/ 155 w 953"/>
                <a:gd name="T39" fmla="*/ 664 h 1012"/>
                <a:gd name="T40" fmla="*/ 3 w 953"/>
                <a:gd name="T41" fmla="*/ 622 h 1012"/>
                <a:gd name="T42" fmla="*/ 136 w 953"/>
                <a:gd name="T43" fmla="*/ 435 h 1012"/>
                <a:gd name="T44" fmla="*/ 23 w 953"/>
                <a:gd name="T45" fmla="*/ 346 h 1012"/>
                <a:gd name="T46" fmla="*/ 224 w 953"/>
                <a:gd name="T47" fmla="*/ 324 h 1012"/>
                <a:gd name="T48" fmla="*/ 136 w 953"/>
                <a:gd name="T49" fmla="*/ 162 h 1012"/>
                <a:gd name="T50" fmla="*/ 221 w 953"/>
                <a:gd name="T51" fmla="*/ 323 h 1012"/>
                <a:gd name="T52" fmla="*/ 23 w 953"/>
                <a:gd name="T53" fmla="*/ 343 h 1012"/>
                <a:gd name="T54" fmla="*/ 21 w 953"/>
                <a:gd name="T55" fmla="*/ 345 h 1012"/>
                <a:gd name="T56" fmla="*/ 133 w 953"/>
                <a:gd name="T57" fmla="*/ 438 h 1012"/>
                <a:gd name="T58" fmla="*/ 0 w 953"/>
                <a:gd name="T59" fmla="*/ 619 h 1012"/>
                <a:gd name="T60" fmla="*/ 0 w 953"/>
                <a:gd name="T61" fmla="*/ 622 h 1012"/>
                <a:gd name="T62" fmla="*/ 155 w 953"/>
                <a:gd name="T63" fmla="*/ 667 h 1012"/>
                <a:gd name="T64" fmla="*/ 89 w 953"/>
                <a:gd name="T65" fmla="*/ 873 h 1012"/>
                <a:gd name="T66" fmla="*/ 91 w 953"/>
                <a:gd name="T67" fmla="*/ 875 h 1012"/>
                <a:gd name="T68" fmla="*/ 269 w 953"/>
                <a:gd name="T69" fmla="*/ 759 h 1012"/>
                <a:gd name="T70" fmla="*/ 310 w 953"/>
                <a:gd name="T71" fmla="*/ 1011 h 1012"/>
                <a:gd name="T72" fmla="*/ 312 w 953"/>
                <a:gd name="T73" fmla="*/ 1012 h 1012"/>
                <a:gd name="T74" fmla="*/ 468 w 953"/>
                <a:gd name="T75" fmla="*/ 805 h 1012"/>
                <a:gd name="T76" fmla="*/ 663 w 953"/>
                <a:gd name="T77" fmla="*/ 967 h 1012"/>
                <a:gd name="T78" fmla="*/ 666 w 953"/>
                <a:gd name="T79" fmla="*/ 967 h 1012"/>
                <a:gd name="T80" fmla="*/ 666 w 953"/>
                <a:gd name="T81" fmla="*/ 758 h 1012"/>
                <a:gd name="T82" fmla="*/ 887 w 953"/>
                <a:gd name="T83" fmla="*/ 805 h 1012"/>
                <a:gd name="T84" fmla="*/ 889 w 953"/>
                <a:gd name="T85" fmla="*/ 803 h 1012"/>
                <a:gd name="T86" fmla="*/ 755 w 953"/>
                <a:gd name="T87" fmla="*/ 597 h 1012"/>
                <a:gd name="T88" fmla="*/ 953 w 953"/>
                <a:gd name="T89" fmla="*/ 393 h 1012"/>
                <a:gd name="T90" fmla="*/ 953 w 953"/>
                <a:gd name="T91" fmla="*/ 390 h 1012"/>
                <a:gd name="T92" fmla="*/ 731 w 953"/>
                <a:gd name="T93" fmla="*/ 368 h 1012"/>
                <a:gd name="T94" fmla="*/ 800 w 953"/>
                <a:gd name="T95" fmla="*/ 115 h 1012"/>
                <a:gd name="T96" fmla="*/ 799 w 953"/>
                <a:gd name="T97" fmla="*/ 114 h 1012"/>
                <a:gd name="T98" fmla="*/ 623 w 953"/>
                <a:gd name="T99" fmla="*/ 207 h 1012"/>
                <a:gd name="T100" fmla="*/ 579 w 953"/>
                <a:gd name="T101" fmla="*/ 0 h 1012"/>
                <a:gd name="T102" fmla="*/ 576 w 953"/>
                <a:gd name="T103" fmla="*/ 0 h 1012"/>
                <a:gd name="T104" fmla="*/ 468 w 953"/>
                <a:gd name="T105" fmla="*/ 161 h 1012"/>
                <a:gd name="T106" fmla="*/ 312 w 953"/>
                <a:gd name="T107" fmla="*/ 0 h 1012"/>
                <a:gd name="T108" fmla="*/ 310 w 953"/>
                <a:gd name="T109" fmla="*/ 2 h 1012"/>
                <a:gd name="T110" fmla="*/ 312 w 953"/>
                <a:gd name="T111" fmla="*/ 206 h 1012"/>
                <a:gd name="T112" fmla="*/ 133 w 953"/>
                <a:gd name="T113" fmla="*/ 161 h 1012"/>
                <a:gd name="T114" fmla="*/ 136 w 953"/>
                <a:gd name="T115" fmla="*/ 162 h 10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3" h="1012">
                  <a:moveTo>
                    <a:pt x="136" y="162"/>
                  </a:moveTo>
                  <a:lnTo>
                    <a:pt x="134" y="164"/>
                  </a:lnTo>
                  <a:lnTo>
                    <a:pt x="312" y="209"/>
                  </a:lnTo>
                  <a:lnTo>
                    <a:pt x="313" y="209"/>
                  </a:lnTo>
                  <a:lnTo>
                    <a:pt x="313" y="2"/>
                  </a:lnTo>
                  <a:lnTo>
                    <a:pt x="310" y="3"/>
                  </a:lnTo>
                  <a:lnTo>
                    <a:pt x="465" y="164"/>
                  </a:lnTo>
                  <a:lnTo>
                    <a:pt x="468" y="164"/>
                  </a:lnTo>
                  <a:lnTo>
                    <a:pt x="579" y="3"/>
                  </a:lnTo>
                  <a:lnTo>
                    <a:pt x="576" y="2"/>
                  </a:lnTo>
                  <a:lnTo>
                    <a:pt x="620" y="207"/>
                  </a:lnTo>
                  <a:lnTo>
                    <a:pt x="620" y="209"/>
                  </a:lnTo>
                  <a:lnTo>
                    <a:pt x="621" y="209"/>
                  </a:lnTo>
                  <a:lnTo>
                    <a:pt x="799" y="117"/>
                  </a:lnTo>
                  <a:lnTo>
                    <a:pt x="797" y="115"/>
                  </a:lnTo>
                  <a:lnTo>
                    <a:pt x="729" y="370"/>
                  </a:lnTo>
                  <a:lnTo>
                    <a:pt x="729" y="371"/>
                  </a:lnTo>
                  <a:lnTo>
                    <a:pt x="731" y="371"/>
                  </a:lnTo>
                  <a:lnTo>
                    <a:pt x="952" y="393"/>
                  </a:lnTo>
                  <a:lnTo>
                    <a:pt x="950" y="390"/>
                  </a:lnTo>
                  <a:lnTo>
                    <a:pt x="752" y="597"/>
                  </a:lnTo>
                  <a:lnTo>
                    <a:pt x="752" y="600"/>
                  </a:lnTo>
                  <a:lnTo>
                    <a:pt x="886" y="805"/>
                  </a:lnTo>
                  <a:lnTo>
                    <a:pt x="887" y="802"/>
                  </a:lnTo>
                  <a:lnTo>
                    <a:pt x="665" y="756"/>
                  </a:lnTo>
                  <a:lnTo>
                    <a:pt x="663" y="756"/>
                  </a:lnTo>
                  <a:lnTo>
                    <a:pt x="663" y="965"/>
                  </a:lnTo>
                  <a:lnTo>
                    <a:pt x="666" y="964"/>
                  </a:lnTo>
                  <a:lnTo>
                    <a:pt x="468" y="802"/>
                  </a:lnTo>
                  <a:lnTo>
                    <a:pt x="465" y="802"/>
                  </a:lnTo>
                  <a:lnTo>
                    <a:pt x="310" y="1009"/>
                  </a:lnTo>
                  <a:lnTo>
                    <a:pt x="313" y="1011"/>
                  </a:lnTo>
                  <a:lnTo>
                    <a:pt x="269" y="758"/>
                  </a:lnTo>
                  <a:lnTo>
                    <a:pt x="269" y="756"/>
                  </a:lnTo>
                  <a:lnTo>
                    <a:pt x="266" y="756"/>
                  </a:lnTo>
                  <a:lnTo>
                    <a:pt x="89" y="872"/>
                  </a:lnTo>
                  <a:lnTo>
                    <a:pt x="92" y="873"/>
                  </a:lnTo>
                  <a:lnTo>
                    <a:pt x="157" y="666"/>
                  </a:lnTo>
                  <a:lnTo>
                    <a:pt x="157" y="664"/>
                  </a:lnTo>
                  <a:lnTo>
                    <a:pt x="155" y="664"/>
                  </a:lnTo>
                  <a:lnTo>
                    <a:pt x="2" y="619"/>
                  </a:lnTo>
                  <a:lnTo>
                    <a:pt x="3" y="622"/>
                  </a:lnTo>
                  <a:lnTo>
                    <a:pt x="136" y="438"/>
                  </a:lnTo>
                  <a:lnTo>
                    <a:pt x="136" y="435"/>
                  </a:lnTo>
                  <a:lnTo>
                    <a:pt x="24" y="343"/>
                  </a:lnTo>
                  <a:lnTo>
                    <a:pt x="23" y="346"/>
                  </a:lnTo>
                  <a:lnTo>
                    <a:pt x="223" y="324"/>
                  </a:lnTo>
                  <a:lnTo>
                    <a:pt x="224" y="324"/>
                  </a:lnTo>
                  <a:lnTo>
                    <a:pt x="224" y="323"/>
                  </a:lnTo>
                  <a:lnTo>
                    <a:pt x="136" y="162"/>
                  </a:lnTo>
                  <a:lnTo>
                    <a:pt x="133" y="162"/>
                  </a:lnTo>
                  <a:lnTo>
                    <a:pt x="221" y="323"/>
                  </a:lnTo>
                  <a:lnTo>
                    <a:pt x="223" y="321"/>
                  </a:lnTo>
                  <a:lnTo>
                    <a:pt x="23" y="343"/>
                  </a:lnTo>
                  <a:lnTo>
                    <a:pt x="21" y="343"/>
                  </a:lnTo>
                  <a:lnTo>
                    <a:pt x="21" y="345"/>
                  </a:lnTo>
                  <a:lnTo>
                    <a:pt x="21" y="346"/>
                  </a:lnTo>
                  <a:lnTo>
                    <a:pt x="133" y="438"/>
                  </a:lnTo>
                  <a:lnTo>
                    <a:pt x="133" y="435"/>
                  </a:lnTo>
                  <a:lnTo>
                    <a:pt x="0" y="619"/>
                  </a:lnTo>
                  <a:lnTo>
                    <a:pt x="0" y="621"/>
                  </a:lnTo>
                  <a:lnTo>
                    <a:pt x="0" y="622"/>
                  </a:lnTo>
                  <a:lnTo>
                    <a:pt x="2" y="622"/>
                  </a:lnTo>
                  <a:lnTo>
                    <a:pt x="155" y="667"/>
                  </a:lnTo>
                  <a:lnTo>
                    <a:pt x="154" y="666"/>
                  </a:lnTo>
                  <a:lnTo>
                    <a:pt x="89" y="873"/>
                  </a:lnTo>
                  <a:lnTo>
                    <a:pt x="89" y="875"/>
                  </a:lnTo>
                  <a:lnTo>
                    <a:pt x="91" y="875"/>
                  </a:lnTo>
                  <a:lnTo>
                    <a:pt x="92" y="875"/>
                  </a:lnTo>
                  <a:lnTo>
                    <a:pt x="269" y="759"/>
                  </a:lnTo>
                  <a:lnTo>
                    <a:pt x="266" y="758"/>
                  </a:lnTo>
                  <a:lnTo>
                    <a:pt x="310" y="1011"/>
                  </a:lnTo>
                  <a:lnTo>
                    <a:pt x="310" y="1012"/>
                  </a:lnTo>
                  <a:lnTo>
                    <a:pt x="312" y="1012"/>
                  </a:lnTo>
                  <a:lnTo>
                    <a:pt x="313" y="1012"/>
                  </a:lnTo>
                  <a:lnTo>
                    <a:pt x="468" y="805"/>
                  </a:lnTo>
                  <a:lnTo>
                    <a:pt x="465" y="805"/>
                  </a:lnTo>
                  <a:lnTo>
                    <a:pt x="663" y="967"/>
                  </a:lnTo>
                  <a:lnTo>
                    <a:pt x="665" y="967"/>
                  </a:lnTo>
                  <a:lnTo>
                    <a:pt x="666" y="967"/>
                  </a:lnTo>
                  <a:lnTo>
                    <a:pt x="666" y="965"/>
                  </a:lnTo>
                  <a:lnTo>
                    <a:pt x="666" y="758"/>
                  </a:lnTo>
                  <a:lnTo>
                    <a:pt x="665" y="759"/>
                  </a:lnTo>
                  <a:lnTo>
                    <a:pt x="887" y="805"/>
                  </a:lnTo>
                  <a:lnTo>
                    <a:pt x="889" y="805"/>
                  </a:lnTo>
                  <a:lnTo>
                    <a:pt x="889" y="803"/>
                  </a:lnTo>
                  <a:lnTo>
                    <a:pt x="889" y="802"/>
                  </a:lnTo>
                  <a:lnTo>
                    <a:pt x="755" y="597"/>
                  </a:lnTo>
                  <a:lnTo>
                    <a:pt x="755" y="600"/>
                  </a:lnTo>
                  <a:lnTo>
                    <a:pt x="953" y="393"/>
                  </a:lnTo>
                  <a:lnTo>
                    <a:pt x="953" y="391"/>
                  </a:lnTo>
                  <a:lnTo>
                    <a:pt x="953" y="390"/>
                  </a:lnTo>
                  <a:lnTo>
                    <a:pt x="952" y="390"/>
                  </a:lnTo>
                  <a:lnTo>
                    <a:pt x="731" y="368"/>
                  </a:lnTo>
                  <a:lnTo>
                    <a:pt x="732" y="370"/>
                  </a:lnTo>
                  <a:lnTo>
                    <a:pt x="800" y="115"/>
                  </a:lnTo>
                  <a:lnTo>
                    <a:pt x="800" y="114"/>
                  </a:lnTo>
                  <a:lnTo>
                    <a:pt x="799" y="114"/>
                  </a:lnTo>
                  <a:lnTo>
                    <a:pt x="621" y="206"/>
                  </a:lnTo>
                  <a:lnTo>
                    <a:pt x="623" y="207"/>
                  </a:lnTo>
                  <a:lnTo>
                    <a:pt x="579" y="2"/>
                  </a:lnTo>
                  <a:lnTo>
                    <a:pt x="579" y="0"/>
                  </a:lnTo>
                  <a:lnTo>
                    <a:pt x="578" y="0"/>
                  </a:lnTo>
                  <a:lnTo>
                    <a:pt x="576" y="0"/>
                  </a:lnTo>
                  <a:lnTo>
                    <a:pt x="465" y="161"/>
                  </a:lnTo>
                  <a:lnTo>
                    <a:pt x="468" y="161"/>
                  </a:lnTo>
                  <a:lnTo>
                    <a:pt x="313" y="0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10" y="2"/>
                  </a:lnTo>
                  <a:lnTo>
                    <a:pt x="310" y="207"/>
                  </a:lnTo>
                  <a:lnTo>
                    <a:pt x="312" y="206"/>
                  </a:lnTo>
                  <a:lnTo>
                    <a:pt x="134" y="161"/>
                  </a:lnTo>
                  <a:lnTo>
                    <a:pt x="133" y="161"/>
                  </a:lnTo>
                  <a:lnTo>
                    <a:pt x="133" y="162"/>
                  </a:lnTo>
                  <a:lnTo>
                    <a:pt x="136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2854"/>
          <p:cNvGrpSpPr>
            <a:grpSpLocks/>
          </p:cNvGrpSpPr>
          <p:nvPr/>
        </p:nvGrpSpPr>
        <p:grpSpPr bwMode="auto">
          <a:xfrm>
            <a:off x="444500" y="2427288"/>
            <a:ext cx="4905375" cy="3444875"/>
            <a:chOff x="1056" y="1728"/>
            <a:chExt cx="3113" cy="2510"/>
          </a:xfrm>
        </p:grpSpPr>
        <p:grpSp>
          <p:nvGrpSpPr>
            <p:cNvPr id="37894" name="Group 2855"/>
            <p:cNvGrpSpPr>
              <a:grpSpLocks/>
            </p:cNvGrpSpPr>
            <p:nvPr/>
          </p:nvGrpSpPr>
          <p:grpSpPr bwMode="auto">
            <a:xfrm>
              <a:off x="1056" y="2021"/>
              <a:ext cx="3113" cy="2217"/>
              <a:chOff x="1056" y="2021"/>
              <a:chExt cx="3113" cy="2217"/>
            </a:xfrm>
          </p:grpSpPr>
          <p:sp>
            <p:nvSpPr>
              <p:cNvPr id="37942" name="Freeform 2856"/>
              <p:cNvSpPr>
                <a:spLocks/>
              </p:cNvSpPr>
              <p:nvPr/>
            </p:nvSpPr>
            <p:spPr bwMode="auto">
              <a:xfrm>
                <a:off x="3830" y="2121"/>
                <a:ext cx="76" cy="147"/>
              </a:xfrm>
              <a:custGeom>
                <a:avLst/>
                <a:gdLst>
                  <a:gd name="T0" fmla="*/ 76 w 76"/>
                  <a:gd name="T1" fmla="*/ 124 h 147"/>
                  <a:gd name="T2" fmla="*/ 54 w 76"/>
                  <a:gd name="T3" fmla="*/ 112 h 147"/>
                  <a:gd name="T4" fmla="*/ 50 w 76"/>
                  <a:gd name="T5" fmla="*/ 108 h 147"/>
                  <a:gd name="T6" fmla="*/ 45 w 76"/>
                  <a:gd name="T7" fmla="*/ 105 h 147"/>
                  <a:gd name="T8" fmla="*/ 41 w 76"/>
                  <a:gd name="T9" fmla="*/ 102 h 147"/>
                  <a:gd name="T10" fmla="*/ 33 w 76"/>
                  <a:gd name="T11" fmla="*/ 96 h 147"/>
                  <a:gd name="T12" fmla="*/ 36 w 76"/>
                  <a:gd name="T13" fmla="*/ 99 h 147"/>
                  <a:gd name="T14" fmla="*/ 30 w 76"/>
                  <a:gd name="T15" fmla="*/ 91 h 147"/>
                  <a:gd name="T16" fmla="*/ 29 w 76"/>
                  <a:gd name="T17" fmla="*/ 88 h 147"/>
                  <a:gd name="T18" fmla="*/ 27 w 76"/>
                  <a:gd name="T19" fmla="*/ 85 h 147"/>
                  <a:gd name="T20" fmla="*/ 29 w 76"/>
                  <a:gd name="T21" fmla="*/ 79 h 147"/>
                  <a:gd name="T22" fmla="*/ 26 w 76"/>
                  <a:gd name="T23" fmla="*/ 81 h 147"/>
                  <a:gd name="T24" fmla="*/ 27 w 76"/>
                  <a:gd name="T25" fmla="*/ 73 h 147"/>
                  <a:gd name="T26" fmla="*/ 32 w 76"/>
                  <a:gd name="T27" fmla="*/ 65 h 147"/>
                  <a:gd name="T28" fmla="*/ 32 w 76"/>
                  <a:gd name="T29" fmla="*/ 64 h 147"/>
                  <a:gd name="T30" fmla="*/ 33 w 76"/>
                  <a:gd name="T31" fmla="*/ 60 h 147"/>
                  <a:gd name="T32" fmla="*/ 36 w 76"/>
                  <a:gd name="T33" fmla="*/ 56 h 147"/>
                  <a:gd name="T34" fmla="*/ 45 w 76"/>
                  <a:gd name="T35" fmla="*/ 45 h 147"/>
                  <a:gd name="T36" fmla="*/ 47 w 76"/>
                  <a:gd name="T37" fmla="*/ 43 h 147"/>
                  <a:gd name="T38" fmla="*/ 54 w 76"/>
                  <a:gd name="T39" fmla="*/ 37 h 147"/>
                  <a:gd name="T40" fmla="*/ 62 w 76"/>
                  <a:gd name="T41" fmla="*/ 31 h 147"/>
                  <a:gd name="T42" fmla="*/ 69 w 76"/>
                  <a:gd name="T43" fmla="*/ 28 h 147"/>
                  <a:gd name="T44" fmla="*/ 57 w 76"/>
                  <a:gd name="T45" fmla="*/ 2 h 147"/>
                  <a:gd name="T46" fmla="*/ 56 w 76"/>
                  <a:gd name="T47" fmla="*/ 3 h 147"/>
                  <a:gd name="T48" fmla="*/ 47 w 76"/>
                  <a:gd name="T49" fmla="*/ 9 h 147"/>
                  <a:gd name="T50" fmla="*/ 39 w 76"/>
                  <a:gd name="T51" fmla="*/ 16 h 147"/>
                  <a:gd name="T52" fmla="*/ 32 w 76"/>
                  <a:gd name="T53" fmla="*/ 22 h 147"/>
                  <a:gd name="T54" fmla="*/ 24 w 76"/>
                  <a:gd name="T55" fmla="*/ 30 h 147"/>
                  <a:gd name="T56" fmla="*/ 15 w 76"/>
                  <a:gd name="T57" fmla="*/ 40 h 147"/>
                  <a:gd name="T58" fmla="*/ 12 w 76"/>
                  <a:gd name="T59" fmla="*/ 45 h 147"/>
                  <a:gd name="T60" fmla="*/ 8 w 76"/>
                  <a:gd name="T61" fmla="*/ 54 h 147"/>
                  <a:gd name="T62" fmla="*/ 5 w 76"/>
                  <a:gd name="T63" fmla="*/ 59 h 147"/>
                  <a:gd name="T64" fmla="*/ 5 w 76"/>
                  <a:gd name="T65" fmla="*/ 62 h 147"/>
                  <a:gd name="T66" fmla="*/ 3 w 76"/>
                  <a:gd name="T67" fmla="*/ 70 h 147"/>
                  <a:gd name="T68" fmla="*/ 0 w 76"/>
                  <a:gd name="T69" fmla="*/ 81 h 147"/>
                  <a:gd name="T70" fmla="*/ 2 w 76"/>
                  <a:gd name="T71" fmla="*/ 82 h 147"/>
                  <a:gd name="T72" fmla="*/ 3 w 76"/>
                  <a:gd name="T73" fmla="*/ 95 h 147"/>
                  <a:gd name="T74" fmla="*/ 5 w 76"/>
                  <a:gd name="T75" fmla="*/ 98 h 147"/>
                  <a:gd name="T76" fmla="*/ 6 w 76"/>
                  <a:gd name="T77" fmla="*/ 101 h 147"/>
                  <a:gd name="T78" fmla="*/ 9 w 76"/>
                  <a:gd name="T79" fmla="*/ 105 h 147"/>
                  <a:gd name="T80" fmla="*/ 18 w 76"/>
                  <a:gd name="T81" fmla="*/ 118 h 147"/>
                  <a:gd name="T82" fmla="*/ 26 w 76"/>
                  <a:gd name="T83" fmla="*/ 124 h 147"/>
                  <a:gd name="T84" fmla="*/ 30 w 76"/>
                  <a:gd name="T85" fmla="*/ 127 h 147"/>
                  <a:gd name="T86" fmla="*/ 35 w 76"/>
                  <a:gd name="T87" fmla="*/ 130 h 147"/>
                  <a:gd name="T88" fmla="*/ 39 w 76"/>
                  <a:gd name="T89" fmla="*/ 133 h 147"/>
                  <a:gd name="T90" fmla="*/ 62 w 76"/>
                  <a:gd name="T91" fmla="*/ 146 h 147"/>
                  <a:gd name="T92" fmla="*/ 75 w 76"/>
                  <a:gd name="T93" fmla="*/ 122 h 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6" h="147">
                    <a:moveTo>
                      <a:pt x="75" y="122"/>
                    </a:moveTo>
                    <a:lnTo>
                      <a:pt x="76" y="124"/>
                    </a:lnTo>
                    <a:lnTo>
                      <a:pt x="72" y="119"/>
                    </a:lnTo>
                    <a:lnTo>
                      <a:pt x="54" y="112"/>
                    </a:lnTo>
                    <a:lnTo>
                      <a:pt x="53" y="110"/>
                    </a:lnTo>
                    <a:lnTo>
                      <a:pt x="50" y="108"/>
                    </a:lnTo>
                    <a:lnTo>
                      <a:pt x="48" y="107"/>
                    </a:lnTo>
                    <a:lnTo>
                      <a:pt x="45" y="105"/>
                    </a:lnTo>
                    <a:lnTo>
                      <a:pt x="44" y="104"/>
                    </a:lnTo>
                    <a:lnTo>
                      <a:pt x="41" y="102"/>
                    </a:lnTo>
                    <a:lnTo>
                      <a:pt x="36" y="98"/>
                    </a:lnTo>
                    <a:lnTo>
                      <a:pt x="33" y="96"/>
                    </a:lnTo>
                    <a:lnTo>
                      <a:pt x="35" y="99"/>
                    </a:lnTo>
                    <a:lnTo>
                      <a:pt x="36" y="99"/>
                    </a:lnTo>
                    <a:lnTo>
                      <a:pt x="32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29" y="88"/>
                    </a:lnTo>
                    <a:lnTo>
                      <a:pt x="29" y="87"/>
                    </a:lnTo>
                    <a:lnTo>
                      <a:pt x="27" y="85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7" y="74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8" y="53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51" y="39"/>
                    </a:lnTo>
                    <a:lnTo>
                      <a:pt x="54" y="37"/>
                    </a:lnTo>
                    <a:lnTo>
                      <a:pt x="59" y="33"/>
                    </a:lnTo>
                    <a:lnTo>
                      <a:pt x="62" y="31"/>
                    </a:lnTo>
                    <a:lnTo>
                      <a:pt x="65" y="28"/>
                    </a:lnTo>
                    <a:lnTo>
                      <a:pt x="69" y="28"/>
                    </a:lnTo>
                    <a:lnTo>
                      <a:pt x="72" y="26"/>
                    </a:lnTo>
                    <a:lnTo>
                      <a:pt x="57" y="2"/>
                    </a:lnTo>
                    <a:lnTo>
                      <a:pt x="60" y="0"/>
                    </a:lnTo>
                    <a:lnTo>
                      <a:pt x="56" y="3"/>
                    </a:lnTo>
                    <a:lnTo>
                      <a:pt x="50" y="6"/>
                    </a:lnTo>
                    <a:lnTo>
                      <a:pt x="47" y="9"/>
                    </a:lnTo>
                    <a:lnTo>
                      <a:pt x="44" y="11"/>
                    </a:lnTo>
                    <a:lnTo>
                      <a:pt x="39" y="16"/>
                    </a:lnTo>
                    <a:lnTo>
                      <a:pt x="36" y="17"/>
                    </a:lnTo>
                    <a:lnTo>
                      <a:pt x="32" y="22"/>
                    </a:lnTo>
                    <a:lnTo>
                      <a:pt x="27" y="25"/>
                    </a:lnTo>
                    <a:lnTo>
                      <a:pt x="24" y="30"/>
                    </a:lnTo>
                    <a:lnTo>
                      <a:pt x="17" y="37"/>
                    </a:lnTo>
                    <a:lnTo>
                      <a:pt x="15" y="40"/>
                    </a:lnTo>
                    <a:lnTo>
                      <a:pt x="14" y="42"/>
                    </a:lnTo>
                    <a:lnTo>
                      <a:pt x="12" y="45"/>
                    </a:lnTo>
                    <a:lnTo>
                      <a:pt x="8" y="51"/>
                    </a:lnTo>
                    <a:lnTo>
                      <a:pt x="8" y="54"/>
                    </a:lnTo>
                    <a:lnTo>
                      <a:pt x="6" y="56"/>
                    </a:lnTo>
                    <a:lnTo>
                      <a:pt x="5" y="59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2" y="71"/>
                    </a:lnTo>
                    <a:lnTo>
                      <a:pt x="0" y="81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3" y="95"/>
                    </a:lnTo>
                    <a:lnTo>
                      <a:pt x="5" y="96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6" y="101"/>
                    </a:lnTo>
                    <a:lnTo>
                      <a:pt x="11" y="107"/>
                    </a:lnTo>
                    <a:lnTo>
                      <a:pt x="9" y="105"/>
                    </a:lnTo>
                    <a:lnTo>
                      <a:pt x="11" y="108"/>
                    </a:lnTo>
                    <a:lnTo>
                      <a:pt x="18" y="118"/>
                    </a:lnTo>
                    <a:lnTo>
                      <a:pt x="21" y="119"/>
                    </a:lnTo>
                    <a:lnTo>
                      <a:pt x="26" y="124"/>
                    </a:lnTo>
                    <a:lnTo>
                      <a:pt x="29" y="125"/>
                    </a:lnTo>
                    <a:lnTo>
                      <a:pt x="30" y="127"/>
                    </a:lnTo>
                    <a:lnTo>
                      <a:pt x="33" y="129"/>
                    </a:lnTo>
                    <a:lnTo>
                      <a:pt x="35" y="130"/>
                    </a:lnTo>
                    <a:lnTo>
                      <a:pt x="38" y="132"/>
                    </a:lnTo>
                    <a:lnTo>
                      <a:pt x="39" y="133"/>
                    </a:lnTo>
                    <a:lnTo>
                      <a:pt x="57" y="144"/>
                    </a:lnTo>
                    <a:lnTo>
                      <a:pt x="62" y="146"/>
                    </a:lnTo>
                    <a:lnTo>
                      <a:pt x="63" y="147"/>
                    </a:lnTo>
                    <a:lnTo>
                      <a:pt x="75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3" name="Freeform 2857"/>
              <p:cNvSpPr>
                <a:spLocks/>
              </p:cNvSpPr>
              <p:nvPr/>
            </p:nvSpPr>
            <p:spPr bwMode="auto">
              <a:xfrm>
                <a:off x="3892" y="2242"/>
                <a:ext cx="73" cy="145"/>
              </a:xfrm>
              <a:custGeom>
                <a:avLst/>
                <a:gdLst>
                  <a:gd name="T0" fmla="*/ 19 w 73"/>
                  <a:gd name="T1" fmla="*/ 34 h 145"/>
                  <a:gd name="T2" fmla="*/ 26 w 73"/>
                  <a:gd name="T3" fmla="*/ 37 h 145"/>
                  <a:gd name="T4" fmla="*/ 28 w 73"/>
                  <a:gd name="T5" fmla="*/ 39 h 145"/>
                  <a:gd name="T6" fmla="*/ 32 w 73"/>
                  <a:gd name="T7" fmla="*/ 42 h 145"/>
                  <a:gd name="T8" fmla="*/ 38 w 73"/>
                  <a:gd name="T9" fmla="*/ 48 h 145"/>
                  <a:gd name="T10" fmla="*/ 43 w 73"/>
                  <a:gd name="T11" fmla="*/ 54 h 145"/>
                  <a:gd name="T12" fmla="*/ 44 w 73"/>
                  <a:gd name="T13" fmla="*/ 59 h 145"/>
                  <a:gd name="T14" fmla="*/ 44 w 73"/>
                  <a:gd name="T15" fmla="*/ 66 h 145"/>
                  <a:gd name="T16" fmla="*/ 46 w 73"/>
                  <a:gd name="T17" fmla="*/ 66 h 145"/>
                  <a:gd name="T18" fmla="*/ 50 w 73"/>
                  <a:gd name="T19" fmla="*/ 57 h 145"/>
                  <a:gd name="T20" fmla="*/ 46 w 73"/>
                  <a:gd name="T21" fmla="*/ 69 h 145"/>
                  <a:gd name="T22" fmla="*/ 43 w 73"/>
                  <a:gd name="T23" fmla="*/ 76 h 145"/>
                  <a:gd name="T24" fmla="*/ 41 w 73"/>
                  <a:gd name="T25" fmla="*/ 79 h 145"/>
                  <a:gd name="T26" fmla="*/ 41 w 73"/>
                  <a:gd name="T27" fmla="*/ 80 h 145"/>
                  <a:gd name="T28" fmla="*/ 38 w 73"/>
                  <a:gd name="T29" fmla="*/ 86 h 145"/>
                  <a:gd name="T30" fmla="*/ 37 w 73"/>
                  <a:gd name="T31" fmla="*/ 88 h 145"/>
                  <a:gd name="T32" fmla="*/ 34 w 73"/>
                  <a:gd name="T33" fmla="*/ 93 h 145"/>
                  <a:gd name="T34" fmla="*/ 28 w 73"/>
                  <a:gd name="T35" fmla="*/ 97 h 145"/>
                  <a:gd name="T36" fmla="*/ 25 w 73"/>
                  <a:gd name="T37" fmla="*/ 100 h 145"/>
                  <a:gd name="T38" fmla="*/ 22 w 73"/>
                  <a:gd name="T39" fmla="*/ 104 h 145"/>
                  <a:gd name="T40" fmla="*/ 13 w 73"/>
                  <a:gd name="T41" fmla="*/ 111 h 145"/>
                  <a:gd name="T42" fmla="*/ 7 w 73"/>
                  <a:gd name="T43" fmla="*/ 117 h 145"/>
                  <a:gd name="T44" fmla="*/ 0 w 73"/>
                  <a:gd name="T45" fmla="*/ 124 h 145"/>
                  <a:gd name="T46" fmla="*/ 17 w 73"/>
                  <a:gd name="T47" fmla="*/ 144 h 145"/>
                  <a:gd name="T48" fmla="*/ 25 w 73"/>
                  <a:gd name="T49" fmla="*/ 138 h 145"/>
                  <a:gd name="T50" fmla="*/ 31 w 73"/>
                  <a:gd name="T51" fmla="*/ 130 h 145"/>
                  <a:gd name="T52" fmla="*/ 37 w 73"/>
                  <a:gd name="T53" fmla="*/ 125 h 145"/>
                  <a:gd name="T54" fmla="*/ 43 w 73"/>
                  <a:gd name="T55" fmla="*/ 119 h 145"/>
                  <a:gd name="T56" fmla="*/ 49 w 73"/>
                  <a:gd name="T57" fmla="*/ 113 h 145"/>
                  <a:gd name="T58" fmla="*/ 52 w 73"/>
                  <a:gd name="T59" fmla="*/ 111 h 145"/>
                  <a:gd name="T60" fmla="*/ 58 w 73"/>
                  <a:gd name="T61" fmla="*/ 104 h 145"/>
                  <a:gd name="T62" fmla="*/ 62 w 73"/>
                  <a:gd name="T63" fmla="*/ 96 h 145"/>
                  <a:gd name="T64" fmla="*/ 62 w 73"/>
                  <a:gd name="T65" fmla="*/ 96 h 145"/>
                  <a:gd name="T66" fmla="*/ 65 w 73"/>
                  <a:gd name="T67" fmla="*/ 88 h 145"/>
                  <a:gd name="T68" fmla="*/ 70 w 73"/>
                  <a:gd name="T69" fmla="*/ 82 h 145"/>
                  <a:gd name="T70" fmla="*/ 70 w 73"/>
                  <a:gd name="T71" fmla="*/ 79 h 145"/>
                  <a:gd name="T72" fmla="*/ 68 w 73"/>
                  <a:gd name="T73" fmla="*/ 76 h 145"/>
                  <a:gd name="T74" fmla="*/ 73 w 73"/>
                  <a:gd name="T75" fmla="*/ 66 h 145"/>
                  <a:gd name="T76" fmla="*/ 70 w 73"/>
                  <a:gd name="T77" fmla="*/ 51 h 145"/>
                  <a:gd name="T78" fmla="*/ 68 w 73"/>
                  <a:gd name="T79" fmla="*/ 46 h 145"/>
                  <a:gd name="T80" fmla="*/ 67 w 73"/>
                  <a:gd name="T81" fmla="*/ 43 h 145"/>
                  <a:gd name="T82" fmla="*/ 62 w 73"/>
                  <a:gd name="T83" fmla="*/ 37 h 145"/>
                  <a:gd name="T84" fmla="*/ 44 w 73"/>
                  <a:gd name="T85" fmla="*/ 18 h 145"/>
                  <a:gd name="T86" fmla="*/ 40 w 73"/>
                  <a:gd name="T87" fmla="*/ 15 h 145"/>
                  <a:gd name="T88" fmla="*/ 32 w 73"/>
                  <a:gd name="T89" fmla="*/ 12 h 145"/>
                  <a:gd name="T90" fmla="*/ 11 w 73"/>
                  <a:gd name="T91" fmla="*/ 0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45">
                    <a:moveTo>
                      <a:pt x="0" y="25"/>
                    </a:moveTo>
                    <a:lnTo>
                      <a:pt x="19" y="34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25" y="37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2" y="42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6" y="60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46" y="66"/>
                    </a:lnTo>
                    <a:lnTo>
                      <a:pt x="46" y="65"/>
                    </a:lnTo>
                    <a:lnTo>
                      <a:pt x="50" y="57"/>
                    </a:lnTo>
                    <a:lnTo>
                      <a:pt x="46" y="63"/>
                    </a:lnTo>
                    <a:lnTo>
                      <a:pt x="46" y="69"/>
                    </a:lnTo>
                    <a:lnTo>
                      <a:pt x="44" y="71"/>
                    </a:lnTo>
                    <a:lnTo>
                      <a:pt x="43" y="76"/>
                    </a:lnTo>
                    <a:lnTo>
                      <a:pt x="44" y="74"/>
                    </a:lnTo>
                    <a:lnTo>
                      <a:pt x="41" y="79"/>
                    </a:lnTo>
                    <a:lnTo>
                      <a:pt x="40" y="82"/>
                    </a:lnTo>
                    <a:lnTo>
                      <a:pt x="41" y="80"/>
                    </a:lnTo>
                    <a:lnTo>
                      <a:pt x="38" y="85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4" y="93"/>
                    </a:lnTo>
                    <a:lnTo>
                      <a:pt x="32" y="93"/>
                    </a:lnTo>
                    <a:lnTo>
                      <a:pt x="28" y="97"/>
                    </a:lnTo>
                    <a:lnTo>
                      <a:pt x="28" y="99"/>
                    </a:lnTo>
                    <a:lnTo>
                      <a:pt x="25" y="100"/>
                    </a:lnTo>
                    <a:lnTo>
                      <a:pt x="23" y="104"/>
                    </a:lnTo>
                    <a:lnTo>
                      <a:pt x="22" y="104"/>
                    </a:lnTo>
                    <a:lnTo>
                      <a:pt x="17" y="108"/>
                    </a:lnTo>
                    <a:lnTo>
                      <a:pt x="13" y="111"/>
                    </a:lnTo>
                    <a:lnTo>
                      <a:pt x="10" y="116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4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22" y="139"/>
                    </a:lnTo>
                    <a:lnTo>
                      <a:pt x="25" y="138"/>
                    </a:lnTo>
                    <a:lnTo>
                      <a:pt x="31" y="131"/>
                    </a:lnTo>
                    <a:lnTo>
                      <a:pt x="31" y="130"/>
                    </a:lnTo>
                    <a:lnTo>
                      <a:pt x="32" y="130"/>
                    </a:lnTo>
                    <a:lnTo>
                      <a:pt x="37" y="125"/>
                    </a:lnTo>
                    <a:lnTo>
                      <a:pt x="41" y="122"/>
                    </a:lnTo>
                    <a:lnTo>
                      <a:pt x="43" y="119"/>
                    </a:lnTo>
                    <a:lnTo>
                      <a:pt x="46" y="117"/>
                    </a:lnTo>
                    <a:lnTo>
                      <a:pt x="49" y="113"/>
                    </a:lnTo>
                    <a:lnTo>
                      <a:pt x="47" y="114"/>
                    </a:lnTo>
                    <a:lnTo>
                      <a:pt x="52" y="111"/>
                    </a:lnTo>
                    <a:lnTo>
                      <a:pt x="55" y="107"/>
                    </a:lnTo>
                    <a:lnTo>
                      <a:pt x="58" y="104"/>
                    </a:lnTo>
                    <a:lnTo>
                      <a:pt x="59" y="100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7" y="88"/>
                    </a:lnTo>
                    <a:lnTo>
                      <a:pt x="65" y="88"/>
                    </a:lnTo>
                    <a:lnTo>
                      <a:pt x="65" y="90"/>
                    </a:lnTo>
                    <a:lnTo>
                      <a:pt x="70" y="82"/>
                    </a:lnTo>
                    <a:lnTo>
                      <a:pt x="68" y="80"/>
                    </a:lnTo>
                    <a:lnTo>
                      <a:pt x="70" y="79"/>
                    </a:lnTo>
                    <a:lnTo>
                      <a:pt x="70" y="73"/>
                    </a:lnTo>
                    <a:lnTo>
                      <a:pt x="68" y="76"/>
                    </a:lnTo>
                    <a:lnTo>
                      <a:pt x="73" y="68"/>
                    </a:lnTo>
                    <a:lnTo>
                      <a:pt x="73" y="66"/>
                    </a:lnTo>
                    <a:lnTo>
                      <a:pt x="71" y="60"/>
                    </a:lnTo>
                    <a:lnTo>
                      <a:pt x="70" y="51"/>
                    </a:lnTo>
                    <a:lnTo>
                      <a:pt x="68" y="49"/>
                    </a:lnTo>
                    <a:lnTo>
                      <a:pt x="68" y="46"/>
                    </a:lnTo>
                    <a:lnTo>
                      <a:pt x="67" y="45"/>
                    </a:lnTo>
                    <a:lnTo>
                      <a:pt x="67" y="43"/>
                    </a:lnTo>
                    <a:lnTo>
                      <a:pt x="62" y="39"/>
                    </a:lnTo>
                    <a:lnTo>
                      <a:pt x="62" y="37"/>
                    </a:lnTo>
                    <a:lnTo>
                      <a:pt x="47" y="20"/>
                    </a:lnTo>
                    <a:lnTo>
                      <a:pt x="44" y="18"/>
                    </a:lnTo>
                    <a:lnTo>
                      <a:pt x="43" y="17"/>
                    </a:lnTo>
                    <a:lnTo>
                      <a:pt x="40" y="15"/>
                    </a:lnTo>
                    <a:lnTo>
                      <a:pt x="35" y="12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4" name="Freeform 2858"/>
              <p:cNvSpPr>
                <a:spLocks/>
              </p:cNvSpPr>
              <p:nvPr/>
            </p:nvSpPr>
            <p:spPr bwMode="auto">
              <a:xfrm>
                <a:off x="3836" y="2363"/>
                <a:ext cx="76" cy="147"/>
              </a:xfrm>
              <a:custGeom>
                <a:avLst/>
                <a:gdLst>
                  <a:gd name="T0" fmla="*/ 76 w 76"/>
                  <a:gd name="T1" fmla="*/ 123 h 147"/>
                  <a:gd name="T2" fmla="*/ 54 w 76"/>
                  <a:gd name="T3" fmla="*/ 111 h 147"/>
                  <a:gd name="T4" fmla="*/ 50 w 76"/>
                  <a:gd name="T5" fmla="*/ 108 h 147"/>
                  <a:gd name="T6" fmla="*/ 45 w 76"/>
                  <a:gd name="T7" fmla="*/ 105 h 147"/>
                  <a:gd name="T8" fmla="*/ 41 w 76"/>
                  <a:gd name="T9" fmla="*/ 102 h 147"/>
                  <a:gd name="T10" fmla="*/ 33 w 76"/>
                  <a:gd name="T11" fmla="*/ 95 h 147"/>
                  <a:gd name="T12" fmla="*/ 36 w 76"/>
                  <a:gd name="T13" fmla="*/ 99 h 147"/>
                  <a:gd name="T14" fmla="*/ 30 w 76"/>
                  <a:gd name="T15" fmla="*/ 91 h 147"/>
                  <a:gd name="T16" fmla="*/ 29 w 76"/>
                  <a:gd name="T17" fmla="*/ 88 h 147"/>
                  <a:gd name="T18" fmla="*/ 27 w 76"/>
                  <a:gd name="T19" fmla="*/ 85 h 147"/>
                  <a:gd name="T20" fmla="*/ 29 w 76"/>
                  <a:gd name="T21" fmla="*/ 78 h 147"/>
                  <a:gd name="T22" fmla="*/ 26 w 76"/>
                  <a:gd name="T23" fmla="*/ 80 h 147"/>
                  <a:gd name="T24" fmla="*/ 27 w 76"/>
                  <a:gd name="T25" fmla="*/ 72 h 147"/>
                  <a:gd name="T26" fmla="*/ 32 w 76"/>
                  <a:gd name="T27" fmla="*/ 65 h 147"/>
                  <a:gd name="T28" fmla="*/ 32 w 76"/>
                  <a:gd name="T29" fmla="*/ 63 h 147"/>
                  <a:gd name="T30" fmla="*/ 33 w 76"/>
                  <a:gd name="T31" fmla="*/ 60 h 147"/>
                  <a:gd name="T32" fmla="*/ 36 w 76"/>
                  <a:gd name="T33" fmla="*/ 55 h 147"/>
                  <a:gd name="T34" fmla="*/ 45 w 76"/>
                  <a:gd name="T35" fmla="*/ 44 h 147"/>
                  <a:gd name="T36" fmla="*/ 47 w 76"/>
                  <a:gd name="T37" fmla="*/ 43 h 147"/>
                  <a:gd name="T38" fmla="*/ 54 w 76"/>
                  <a:gd name="T39" fmla="*/ 37 h 147"/>
                  <a:gd name="T40" fmla="*/ 62 w 76"/>
                  <a:gd name="T41" fmla="*/ 30 h 147"/>
                  <a:gd name="T42" fmla="*/ 69 w 76"/>
                  <a:gd name="T43" fmla="*/ 27 h 147"/>
                  <a:gd name="T44" fmla="*/ 57 w 76"/>
                  <a:gd name="T45" fmla="*/ 1 h 147"/>
                  <a:gd name="T46" fmla="*/ 56 w 76"/>
                  <a:gd name="T47" fmla="*/ 3 h 147"/>
                  <a:gd name="T48" fmla="*/ 47 w 76"/>
                  <a:gd name="T49" fmla="*/ 9 h 147"/>
                  <a:gd name="T50" fmla="*/ 39 w 76"/>
                  <a:gd name="T51" fmla="*/ 15 h 147"/>
                  <a:gd name="T52" fmla="*/ 32 w 76"/>
                  <a:gd name="T53" fmla="*/ 21 h 147"/>
                  <a:gd name="T54" fmla="*/ 24 w 76"/>
                  <a:gd name="T55" fmla="*/ 29 h 147"/>
                  <a:gd name="T56" fmla="*/ 15 w 76"/>
                  <a:gd name="T57" fmla="*/ 40 h 147"/>
                  <a:gd name="T58" fmla="*/ 12 w 76"/>
                  <a:gd name="T59" fmla="*/ 44 h 147"/>
                  <a:gd name="T60" fmla="*/ 8 w 76"/>
                  <a:gd name="T61" fmla="*/ 54 h 147"/>
                  <a:gd name="T62" fmla="*/ 5 w 76"/>
                  <a:gd name="T63" fmla="*/ 58 h 147"/>
                  <a:gd name="T64" fmla="*/ 5 w 76"/>
                  <a:gd name="T65" fmla="*/ 61 h 147"/>
                  <a:gd name="T66" fmla="*/ 3 w 76"/>
                  <a:gd name="T67" fmla="*/ 69 h 147"/>
                  <a:gd name="T68" fmla="*/ 0 w 76"/>
                  <a:gd name="T69" fmla="*/ 80 h 147"/>
                  <a:gd name="T70" fmla="*/ 2 w 76"/>
                  <a:gd name="T71" fmla="*/ 82 h 147"/>
                  <a:gd name="T72" fmla="*/ 3 w 76"/>
                  <a:gd name="T73" fmla="*/ 94 h 147"/>
                  <a:gd name="T74" fmla="*/ 5 w 76"/>
                  <a:gd name="T75" fmla="*/ 97 h 147"/>
                  <a:gd name="T76" fmla="*/ 6 w 76"/>
                  <a:gd name="T77" fmla="*/ 100 h 147"/>
                  <a:gd name="T78" fmla="*/ 9 w 76"/>
                  <a:gd name="T79" fmla="*/ 105 h 147"/>
                  <a:gd name="T80" fmla="*/ 18 w 76"/>
                  <a:gd name="T81" fmla="*/ 117 h 147"/>
                  <a:gd name="T82" fmla="*/ 26 w 76"/>
                  <a:gd name="T83" fmla="*/ 123 h 147"/>
                  <a:gd name="T84" fmla="*/ 30 w 76"/>
                  <a:gd name="T85" fmla="*/ 126 h 147"/>
                  <a:gd name="T86" fmla="*/ 35 w 76"/>
                  <a:gd name="T87" fmla="*/ 130 h 147"/>
                  <a:gd name="T88" fmla="*/ 39 w 76"/>
                  <a:gd name="T89" fmla="*/ 133 h 147"/>
                  <a:gd name="T90" fmla="*/ 62 w 76"/>
                  <a:gd name="T91" fmla="*/ 145 h 147"/>
                  <a:gd name="T92" fmla="*/ 75 w 76"/>
                  <a:gd name="T93" fmla="*/ 122 h 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6" h="147">
                    <a:moveTo>
                      <a:pt x="75" y="122"/>
                    </a:moveTo>
                    <a:lnTo>
                      <a:pt x="76" y="123"/>
                    </a:lnTo>
                    <a:lnTo>
                      <a:pt x="72" y="119"/>
                    </a:lnTo>
                    <a:lnTo>
                      <a:pt x="54" y="111"/>
                    </a:lnTo>
                    <a:lnTo>
                      <a:pt x="53" y="109"/>
                    </a:lnTo>
                    <a:lnTo>
                      <a:pt x="50" y="108"/>
                    </a:lnTo>
                    <a:lnTo>
                      <a:pt x="48" y="106"/>
                    </a:lnTo>
                    <a:lnTo>
                      <a:pt x="45" y="105"/>
                    </a:lnTo>
                    <a:lnTo>
                      <a:pt x="44" y="103"/>
                    </a:lnTo>
                    <a:lnTo>
                      <a:pt x="41" y="102"/>
                    </a:lnTo>
                    <a:lnTo>
                      <a:pt x="36" y="97"/>
                    </a:lnTo>
                    <a:lnTo>
                      <a:pt x="33" y="95"/>
                    </a:lnTo>
                    <a:lnTo>
                      <a:pt x="35" y="99"/>
                    </a:lnTo>
                    <a:lnTo>
                      <a:pt x="36" y="99"/>
                    </a:lnTo>
                    <a:lnTo>
                      <a:pt x="32" y="91"/>
                    </a:lnTo>
                    <a:lnTo>
                      <a:pt x="30" y="91"/>
                    </a:lnTo>
                    <a:lnTo>
                      <a:pt x="30" y="89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7" y="85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7" y="74"/>
                    </a:lnTo>
                    <a:lnTo>
                      <a:pt x="26" y="80"/>
                    </a:lnTo>
                    <a:lnTo>
                      <a:pt x="27" y="78"/>
                    </a:lnTo>
                    <a:lnTo>
                      <a:pt x="27" y="72"/>
                    </a:lnTo>
                    <a:lnTo>
                      <a:pt x="29" y="71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2" y="63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5" y="57"/>
                    </a:lnTo>
                    <a:lnTo>
                      <a:pt x="36" y="55"/>
                    </a:lnTo>
                    <a:lnTo>
                      <a:pt x="38" y="52"/>
                    </a:lnTo>
                    <a:lnTo>
                      <a:pt x="45" y="44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51" y="38"/>
                    </a:lnTo>
                    <a:lnTo>
                      <a:pt x="54" y="37"/>
                    </a:lnTo>
                    <a:lnTo>
                      <a:pt x="59" y="32"/>
                    </a:lnTo>
                    <a:lnTo>
                      <a:pt x="62" y="30"/>
                    </a:lnTo>
                    <a:lnTo>
                      <a:pt x="65" y="27"/>
                    </a:lnTo>
                    <a:lnTo>
                      <a:pt x="69" y="27"/>
                    </a:lnTo>
                    <a:lnTo>
                      <a:pt x="72" y="26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56" y="3"/>
                    </a:lnTo>
                    <a:lnTo>
                      <a:pt x="50" y="6"/>
                    </a:lnTo>
                    <a:lnTo>
                      <a:pt x="47" y="9"/>
                    </a:lnTo>
                    <a:lnTo>
                      <a:pt x="44" y="10"/>
                    </a:lnTo>
                    <a:lnTo>
                      <a:pt x="39" y="15"/>
                    </a:lnTo>
                    <a:lnTo>
                      <a:pt x="36" y="17"/>
                    </a:lnTo>
                    <a:lnTo>
                      <a:pt x="32" y="21"/>
                    </a:lnTo>
                    <a:lnTo>
                      <a:pt x="27" y="24"/>
                    </a:lnTo>
                    <a:lnTo>
                      <a:pt x="24" y="29"/>
                    </a:lnTo>
                    <a:lnTo>
                      <a:pt x="17" y="37"/>
                    </a:lnTo>
                    <a:lnTo>
                      <a:pt x="15" y="40"/>
                    </a:lnTo>
                    <a:lnTo>
                      <a:pt x="14" y="41"/>
                    </a:lnTo>
                    <a:lnTo>
                      <a:pt x="12" y="44"/>
                    </a:lnTo>
                    <a:lnTo>
                      <a:pt x="8" y="51"/>
                    </a:lnTo>
                    <a:lnTo>
                      <a:pt x="8" y="54"/>
                    </a:lnTo>
                    <a:lnTo>
                      <a:pt x="6" y="55"/>
                    </a:lnTo>
                    <a:lnTo>
                      <a:pt x="5" y="58"/>
                    </a:lnTo>
                    <a:lnTo>
                      <a:pt x="3" y="61"/>
                    </a:lnTo>
                    <a:lnTo>
                      <a:pt x="5" y="61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2" y="71"/>
                    </a:lnTo>
                    <a:lnTo>
                      <a:pt x="0" y="80"/>
                    </a:lnTo>
                    <a:lnTo>
                      <a:pt x="3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3" y="94"/>
                    </a:lnTo>
                    <a:lnTo>
                      <a:pt x="5" y="95"/>
                    </a:lnTo>
                    <a:lnTo>
                      <a:pt x="5" y="97"/>
                    </a:lnTo>
                    <a:lnTo>
                      <a:pt x="6" y="99"/>
                    </a:lnTo>
                    <a:lnTo>
                      <a:pt x="6" y="100"/>
                    </a:lnTo>
                    <a:lnTo>
                      <a:pt x="11" y="106"/>
                    </a:lnTo>
                    <a:lnTo>
                      <a:pt x="9" y="105"/>
                    </a:lnTo>
                    <a:lnTo>
                      <a:pt x="11" y="108"/>
                    </a:lnTo>
                    <a:lnTo>
                      <a:pt x="18" y="117"/>
                    </a:lnTo>
                    <a:lnTo>
                      <a:pt x="21" y="119"/>
                    </a:lnTo>
                    <a:lnTo>
                      <a:pt x="26" y="123"/>
                    </a:lnTo>
                    <a:lnTo>
                      <a:pt x="29" y="125"/>
                    </a:lnTo>
                    <a:lnTo>
                      <a:pt x="30" y="126"/>
                    </a:lnTo>
                    <a:lnTo>
                      <a:pt x="33" y="128"/>
                    </a:lnTo>
                    <a:lnTo>
                      <a:pt x="35" y="130"/>
                    </a:lnTo>
                    <a:lnTo>
                      <a:pt x="38" y="131"/>
                    </a:lnTo>
                    <a:lnTo>
                      <a:pt x="39" y="133"/>
                    </a:lnTo>
                    <a:lnTo>
                      <a:pt x="57" y="143"/>
                    </a:lnTo>
                    <a:lnTo>
                      <a:pt x="62" y="145"/>
                    </a:lnTo>
                    <a:lnTo>
                      <a:pt x="63" y="147"/>
                    </a:lnTo>
                    <a:lnTo>
                      <a:pt x="75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5" name="Freeform 2859"/>
              <p:cNvSpPr>
                <a:spLocks/>
              </p:cNvSpPr>
              <p:nvPr/>
            </p:nvSpPr>
            <p:spPr bwMode="auto">
              <a:xfrm>
                <a:off x="3895" y="2482"/>
                <a:ext cx="73" cy="145"/>
              </a:xfrm>
              <a:custGeom>
                <a:avLst/>
                <a:gdLst>
                  <a:gd name="T0" fmla="*/ 19 w 73"/>
                  <a:gd name="T1" fmla="*/ 34 h 145"/>
                  <a:gd name="T2" fmla="*/ 26 w 73"/>
                  <a:gd name="T3" fmla="*/ 37 h 145"/>
                  <a:gd name="T4" fmla="*/ 28 w 73"/>
                  <a:gd name="T5" fmla="*/ 38 h 145"/>
                  <a:gd name="T6" fmla="*/ 32 w 73"/>
                  <a:gd name="T7" fmla="*/ 41 h 145"/>
                  <a:gd name="T8" fmla="*/ 38 w 73"/>
                  <a:gd name="T9" fmla="*/ 48 h 145"/>
                  <a:gd name="T10" fmla="*/ 43 w 73"/>
                  <a:gd name="T11" fmla="*/ 54 h 145"/>
                  <a:gd name="T12" fmla="*/ 44 w 73"/>
                  <a:gd name="T13" fmla="*/ 59 h 145"/>
                  <a:gd name="T14" fmla="*/ 44 w 73"/>
                  <a:gd name="T15" fmla="*/ 66 h 145"/>
                  <a:gd name="T16" fmla="*/ 46 w 73"/>
                  <a:gd name="T17" fmla="*/ 66 h 145"/>
                  <a:gd name="T18" fmla="*/ 50 w 73"/>
                  <a:gd name="T19" fmla="*/ 57 h 145"/>
                  <a:gd name="T20" fmla="*/ 46 w 73"/>
                  <a:gd name="T21" fmla="*/ 69 h 145"/>
                  <a:gd name="T22" fmla="*/ 43 w 73"/>
                  <a:gd name="T23" fmla="*/ 76 h 145"/>
                  <a:gd name="T24" fmla="*/ 41 w 73"/>
                  <a:gd name="T25" fmla="*/ 79 h 145"/>
                  <a:gd name="T26" fmla="*/ 41 w 73"/>
                  <a:gd name="T27" fmla="*/ 80 h 145"/>
                  <a:gd name="T28" fmla="*/ 38 w 73"/>
                  <a:gd name="T29" fmla="*/ 86 h 145"/>
                  <a:gd name="T30" fmla="*/ 37 w 73"/>
                  <a:gd name="T31" fmla="*/ 88 h 145"/>
                  <a:gd name="T32" fmla="*/ 34 w 73"/>
                  <a:gd name="T33" fmla="*/ 93 h 145"/>
                  <a:gd name="T34" fmla="*/ 28 w 73"/>
                  <a:gd name="T35" fmla="*/ 97 h 145"/>
                  <a:gd name="T36" fmla="*/ 25 w 73"/>
                  <a:gd name="T37" fmla="*/ 100 h 145"/>
                  <a:gd name="T38" fmla="*/ 22 w 73"/>
                  <a:gd name="T39" fmla="*/ 103 h 145"/>
                  <a:gd name="T40" fmla="*/ 13 w 73"/>
                  <a:gd name="T41" fmla="*/ 111 h 145"/>
                  <a:gd name="T42" fmla="*/ 7 w 73"/>
                  <a:gd name="T43" fmla="*/ 117 h 145"/>
                  <a:gd name="T44" fmla="*/ 0 w 73"/>
                  <a:gd name="T45" fmla="*/ 124 h 145"/>
                  <a:gd name="T46" fmla="*/ 17 w 73"/>
                  <a:gd name="T47" fmla="*/ 144 h 145"/>
                  <a:gd name="T48" fmla="*/ 25 w 73"/>
                  <a:gd name="T49" fmla="*/ 137 h 145"/>
                  <a:gd name="T50" fmla="*/ 31 w 73"/>
                  <a:gd name="T51" fmla="*/ 130 h 145"/>
                  <a:gd name="T52" fmla="*/ 37 w 73"/>
                  <a:gd name="T53" fmla="*/ 125 h 145"/>
                  <a:gd name="T54" fmla="*/ 43 w 73"/>
                  <a:gd name="T55" fmla="*/ 119 h 145"/>
                  <a:gd name="T56" fmla="*/ 49 w 73"/>
                  <a:gd name="T57" fmla="*/ 113 h 145"/>
                  <a:gd name="T58" fmla="*/ 52 w 73"/>
                  <a:gd name="T59" fmla="*/ 111 h 145"/>
                  <a:gd name="T60" fmla="*/ 58 w 73"/>
                  <a:gd name="T61" fmla="*/ 103 h 145"/>
                  <a:gd name="T62" fmla="*/ 62 w 73"/>
                  <a:gd name="T63" fmla="*/ 96 h 145"/>
                  <a:gd name="T64" fmla="*/ 62 w 73"/>
                  <a:gd name="T65" fmla="*/ 96 h 145"/>
                  <a:gd name="T66" fmla="*/ 65 w 73"/>
                  <a:gd name="T67" fmla="*/ 88 h 145"/>
                  <a:gd name="T68" fmla="*/ 70 w 73"/>
                  <a:gd name="T69" fmla="*/ 82 h 145"/>
                  <a:gd name="T70" fmla="*/ 70 w 73"/>
                  <a:gd name="T71" fmla="*/ 79 h 145"/>
                  <a:gd name="T72" fmla="*/ 68 w 73"/>
                  <a:gd name="T73" fmla="*/ 76 h 145"/>
                  <a:gd name="T74" fmla="*/ 73 w 73"/>
                  <a:gd name="T75" fmla="*/ 66 h 145"/>
                  <a:gd name="T76" fmla="*/ 70 w 73"/>
                  <a:gd name="T77" fmla="*/ 51 h 145"/>
                  <a:gd name="T78" fmla="*/ 68 w 73"/>
                  <a:gd name="T79" fmla="*/ 46 h 145"/>
                  <a:gd name="T80" fmla="*/ 67 w 73"/>
                  <a:gd name="T81" fmla="*/ 43 h 145"/>
                  <a:gd name="T82" fmla="*/ 62 w 73"/>
                  <a:gd name="T83" fmla="*/ 37 h 145"/>
                  <a:gd name="T84" fmla="*/ 44 w 73"/>
                  <a:gd name="T85" fmla="*/ 18 h 145"/>
                  <a:gd name="T86" fmla="*/ 40 w 73"/>
                  <a:gd name="T87" fmla="*/ 15 h 145"/>
                  <a:gd name="T88" fmla="*/ 32 w 73"/>
                  <a:gd name="T89" fmla="*/ 12 h 145"/>
                  <a:gd name="T90" fmla="*/ 11 w 73"/>
                  <a:gd name="T91" fmla="*/ 0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45">
                    <a:moveTo>
                      <a:pt x="0" y="24"/>
                    </a:moveTo>
                    <a:lnTo>
                      <a:pt x="19" y="34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25" y="37"/>
                    </a:lnTo>
                    <a:lnTo>
                      <a:pt x="28" y="38"/>
                    </a:lnTo>
                    <a:lnTo>
                      <a:pt x="29" y="40"/>
                    </a:lnTo>
                    <a:lnTo>
                      <a:pt x="32" y="41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4" y="55"/>
                    </a:lnTo>
                    <a:lnTo>
                      <a:pt x="44" y="59"/>
                    </a:lnTo>
                    <a:lnTo>
                      <a:pt x="46" y="60"/>
                    </a:lnTo>
                    <a:lnTo>
                      <a:pt x="44" y="66"/>
                    </a:lnTo>
                    <a:lnTo>
                      <a:pt x="47" y="72"/>
                    </a:lnTo>
                    <a:lnTo>
                      <a:pt x="46" y="66"/>
                    </a:lnTo>
                    <a:lnTo>
                      <a:pt x="46" y="65"/>
                    </a:lnTo>
                    <a:lnTo>
                      <a:pt x="50" y="57"/>
                    </a:lnTo>
                    <a:lnTo>
                      <a:pt x="46" y="63"/>
                    </a:lnTo>
                    <a:lnTo>
                      <a:pt x="46" y="69"/>
                    </a:lnTo>
                    <a:lnTo>
                      <a:pt x="44" y="71"/>
                    </a:lnTo>
                    <a:lnTo>
                      <a:pt x="43" y="76"/>
                    </a:lnTo>
                    <a:lnTo>
                      <a:pt x="44" y="74"/>
                    </a:lnTo>
                    <a:lnTo>
                      <a:pt x="41" y="79"/>
                    </a:lnTo>
                    <a:lnTo>
                      <a:pt x="40" y="82"/>
                    </a:lnTo>
                    <a:lnTo>
                      <a:pt x="41" y="80"/>
                    </a:lnTo>
                    <a:lnTo>
                      <a:pt x="38" y="85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4" y="93"/>
                    </a:lnTo>
                    <a:lnTo>
                      <a:pt x="32" y="93"/>
                    </a:lnTo>
                    <a:lnTo>
                      <a:pt x="28" y="97"/>
                    </a:lnTo>
                    <a:lnTo>
                      <a:pt x="28" y="99"/>
                    </a:lnTo>
                    <a:lnTo>
                      <a:pt x="25" y="100"/>
                    </a:lnTo>
                    <a:lnTo>
                      <a:pt x="23" y="103"/>
                    </a:lnTo>
                    <a:lnTo>
                      <a:pt x="22" y="103"/>
                    </a:lnTo>
                    <a:lnTo>
                      <a:pt x="17" y="108"/>
                    </a:lnTo>
                    <a:lnTo>
                      <a:pt x="13" y="111"/>
                    </a:lnTo>
                    <a:lnTo>
                      <a:pt x="10" y="116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4"/>
                    </a:lnTo>
                    <a:lnTo>
                      <a:pt x="17" y="145"/>
                    </a:lnTo>
                    <a:lnTo>
                      <a:pt x="17" y="144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1" y="131"/>
                    </a:lnTo>
                    <a:lnTo>
                      <a:pt x="31" y="130"/>
                    </a:lnTo>
                    <a:lnTo>
                      <a:pt x="32" y="130"/>
                    </a:lnTo>
                    <a:lnTo>
                      <a:pt x="37" y="125"/>
                    </a:lnTo>
                    <a:lnTo>
                      <a:pt x="41" y="122"/>
                    </a:lnTo>
                    <a:lnTo>
                      <a:pt x="43" y="119"/>
                    </a:lnTo>
                    <a:lnTo>
                      <a:pt x="46" y="117"/>
                    </a:lnTo>
                    <a:lnTo>
                      <a:pt x="49" y="113"/>
                    </a:lnTo>
                    <a:lnTo>
                      <a:pt x="47" y="114"/>
                    </a:lnTo>
                    <a:lnTo>
                      <a:pt x="52" y="111"/>
                    </a:lnTo>
                    <a:lnTo>
                      <a:pt x="55" y="107"/>
                    </a:lnTo>
                    <a:lnTo>
                      <a:pt x="58" y="103"/>
                    </a:lnTo>
                    <a:lnTo>
                      <a:pt x="59" y="100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7" y="88"/>
                    </a:lnTo>
                    <a:lnTo>
                      <a:pt x="65" y="88"/>
                    </a:lnTo>
                    <a:lnTo>
                      <a:pt x="65" y="89"/>
                    </a:lnTo>
                    <a:lnTo>
                      <a:pt x="70" y="82"/>
                    </a:lnTo>
                    <a:lnTo>
                      <a:pt x="68" y="80"/>
                    </a:lnTo>
                    <a:lnTo>
                      <a:pt x="70" y="79"/>
                    </a:lnTo>
                    <a:lnTo>
                      <a:pt x="70" y="72"/>
                    </a:lnTo>
                    <a:lnTo>
                      <a:pt x="68" y="76"/>
                    </a:lnTo>
                    <a:lnTo>
                      <a:pt x="73" y="68"/>
                    </a:lnTo>
                    <a:lnTo>
                      <a:pt x="73" y="66"/>
                    </a:lnTo>
                    <a:lnTo>
                      <a:pt x="71" y="60"/>
                    </a:lnTo>
                    <a:lnTo>
                      <a:pt x="70" y="51"/>
                    </a:lnTo>
                    <a:lnTo>
                      <a:pt x="68" y="49"/>
                    </a:lnTo>
                    <a:lnTo>
                      <a:pt x="68" y="46"/>
                    </a:lnTo>
                    <a:lnTo>
                      <a:pt x="67" y="45"/>
                    </a:lnTo>
                    <a:lnTo>
                      <a:pt x="67" y="43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47" y="20"/>
                    </a:lnTo>
                    <a:lnTo>
                      <a:pt x="44" y="18"/>
                    </a:lnTo>
                    <a:lnTo>
                      <a:pt x="43" y="17"/>
                    </a:lnTo>
                    <a:lnTo>
                      <a:pt x="40" y="15"/>
                    </a:lnTo>
                    <a:lnTo>
                      <a:pt x="35" y="12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11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6" name="Freeform 2860"/>
              <p:cNvSpPr>
                <a:spLocks/>
              </p:cNvSpPr>
              <p:nvPr/>
            </p:nvSpPr>
            <p:spPr bwMode="auto">
              <a:xfrm>
                <a:off x="3839" y="2602"/>
                <a:ext cx="76" cy="147"/>
              </a:xfrm>
              <a:custGeom>
                <a:avLst/>
                <a:gdLst>
                  <a:gd name="T0" fmla="*/ 76 w 76"/>
                  <a:gd name="T1" fmla="*/ 124 h 147"/>
                  <a:gd name="T2" fmla="*/ 54 w 76"/>
                  <a:gd name="T3" fmla="*/ 112 h 147"/>
                  <a:gd name="T4" fmla="*/ 50 w 76"/>
                  <a:gd name="T5" fmla="*/ 109 h 147"/>
                  <a:gd name="T6" fmla="*/ 45 w 76"/>
                  <a:gd name="T7" fmla="*/ 106 h 147"/>
                  <a:gd name="T8" fmla="*/ 41 w 76"/>
                  <a:gd name="T9" fmla="*/ 103 h 147"/>
                  <a:gd name="T10" fmla="*/ 33 w 76"/>
                  <a:gd name="T11" fmla="*/ 96 h 147"/>
                  <a:gd name="T12" fmla="*/ 36 w 76"/>
                  <a:gd name="T13" fmla="*/ 99 h 147"/>
                  <a:gd name="T14" fmla="*/ 30 w 76"/>
                  <a:gd name="T15" fmla="*/ 92 h 147"/>
                  <a:gd name="T16" fmla="*/ 29 w 76"/>
                  <a:gd name="T17" fmla="*/ 89 h 147"/>
                  <a:gd name="T18" fmla="*/ 27 w 76"/>
                  <a:gd name="T19" fmla="*/ 86 h 147"/>
                  <a:gd name="T20" fmla="*/ 29 w 76"/>
                  <a:gd name="T21" fmla="*/ 79 h 147"/>
                  <a:gd name="T22" fmla="*/ 26 w 76"/>
                  <a:gd name="T23" fmla="*/ 81 h 147"/>
                  <a:gd name="T24" fmla="*/ 27 w 76"/>
                  <a:gd name="T25" fmla="*/ 73 h 147"/>
                  <a:gd name="T26" fmla="*/ 32 w 76"/>
                  <a:gd name="T27" fmla="*/ 65 h 147"/>
                  <a:gd name="T28" fmla="*/ 32 w 76"/>
                  <a:gd name="T29" fmla="*/ 64 h 147"/>
                  <a:gd name="T30" fmla="*/ 33 w 76"/>
                  <a:gd name="T31" fmla="*/ 61 h 147"/>
                  <a:gd name="T32" fmla="*/ 36 w 76"/>
                  <a:gd name="T33" fmla="*/ 56 h 147"/>
                  <a:gd name="T34" fmla="*/ 45 w 76"/>
                  <a:gd name="T35" fmla="*/ 45 h 147"/>
                  <a:gd name="T36" fmla="*/ 47 w 76"/>
                  <a:gd name="T37" fmla="*/ 44 h 147"/>
                  <a:gd name="T38" fmla="*/ 54 w 76"/>
                  <a:gd name="T39" fmla="*/ 38 h 147"/>
                  <a:gd name="T40" fmla="*/ 62 w 76"/>
                  <a:gd name="T41" fmla="*/ 31 h 147"/>
                  <a:gd name="T42" fmla="*/ 69 w 76"/>
                  <a:gd name="T43" fmla="*/ 28 h 147"/>
                  <a:gd name="T44" fmla="*/ 57 w 76"/>
                  <a:gd name="T45" fmla="*/ 2 h 147"/>
                  <a:gd name="T46" fmla="*/ 56 w 76"/>
                  <a:gd name="T47" fmla="*/ 4 h 147"/>
                  <a:gd name="T48" fmla="*/ 47 w 76"/>
                  <a:gd name="T49" fmla="*/ 10 h 147"/>
                  <a:gd name="T50" fmla="*/ 39 w 76"/>
                  <a:gd name="T51" fmla="*/ 16 h 147"/>
                  <a:gd name="T52" fmla="*/ 32 w 76"/>
                  <a:gd name="T53" fmla="*/ 22 h 147"/>
                  <a:gd name="T54" fmla="*/ 24 w 76"/>
                  <a:gd name="T55" fmla="*/ 30 h 147"/>
                  <a:gd name="T56" fmla="*/ 15 w 76"/>
                  <a:gd name="T57" fmla="*/ 41 h 147"/>
                  <a:gd name="T58" fmla="*/ 12 w 76"/>
                  <a:gd name="T59" fmla="*/ 45 h 147"/>
                  <a:gd name="T60" fmla="*/ 8 w 76"/>
                  <a:gd name="T61" fmla="*/ 55 h 147"/>
                  <a:gd name="T62" fmla="*/ 5 w 76"/>
                  <a:gd name="T63" fmla="*/ 59 h 147"/>
                  <a:gd name="T64" fmla="*/ 5 w 76"/>
                  <a:gd name="T65" fmla="*/ 62 h 147"/>
                  <a:gd name="T66" fmla="*/ 3 w 76"/>
                  <a:gd name="T67" fmla="*/ 70 h 147"/>
                  <a:gd name="T68" fmla="*/ 0 w 76"/>
                  <a:gd name="T69" fmla="*/ 81 h 147"/>
                  <a:gd name="T70" fmla="*/ 2 w 76"/>
                  <a:gd name="T71" fmla="*/ 82 h 147"/>
                  <a:gd name="T72" fmla="*/ 3 w 76"/>
                  <a:gd name="T73" fmla="*/ 95 h 147"/>
                  <a:gd name="T74" fmla="*/ 5 w 76"/>
                  <a:gd name="T75" fmla="*/ 98 h 147"/>
                  <a:gd name="T76" fmla="*/ 6 w 76"/>
                  <a:gd name="T77" fmla="*/ 101 h 147"/>
                  <a:gd name="T78" fmla="*/ 9 w 76"/>
                  <a:gd name="T79" fmla="*/ 106 h 147"/>
                  <a:gd name="T80" fmla="*/ 18 w 76"/>
                  <a:gd name="T81" fmla="*/ 118 h 147"/>
                  <a:gd name="T82" fmla="*/ 26 w 76"/>
                  <a:gd name="T83" fmla="*/ 124 h 147"/>
                  <a:gd name="T84" fmla="*/ 30 w 76"/>
                  <a:gd name="T85" fmla="*/ 127 h 147"/>
                  <a:gd name="T86" fmla="*/ 35 w 76"/>
                  <a:gd name="T87" fmla="*/ 130 h 147"/>
                  <a:gd name="T88" fmla="*/ 39 w 76"/>
                  <a:gd name="T89" fmla="*/ 134 h 147"/>
                  <a:gd name="T90" fmla="*/ 62 w 76"/>
                  <a:gd name="T91" fmla="*/ 146 h 147"/>
                  <a:gd name="T92" fmla="*/ 75 w 76"/>
                  <a:gd name="T93" fmla="*/ 123 h 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6" h="147">
                    <a:moveTo>
                      <a:pt x="75" y="123"/>
                    </a:moveTo>
                    <a:lnTo>
                      <a:pt x="76" y="124"/>
                    </a:lnTo>
                    <a:lnTo>
                      <a:pt x="72" y="120"/>
                    </a:lnTo>
                    <a:lnTo>
                      <a:pt x="54" y="112"/>
                    </a:lnTo>
                    <a:lnTo>
                      <a:pt x="53" y="110"/>
                    </a:lnTo>
                    <a:lnTo>
                      <a:pt x="50" y="109"/>
                    </a:lnTo>
                    <a:lnTo>
                      <a:pt x="48" y="107"/>
                    </a:lnTo>
                    <a:lnTo>
                      <a:pt x="45" y="106"/>
                    </a:lnTo>
                    <a:lnTo>
                      <a:pt x="44" y="104"/>
                    </a:lnTo>
                    <a:lnTo>
                      <a:pt x="41" y="103"/>
                    </a:lnTo>
                    <a:lnTo>
                      <a:pt x="36" y="98"/>
                    </a:lnTo>
                    <a:lnTo>
                      <a:pt x="33" y="96"/>
                    </a:lnTo>
                    <a:lnTo>
                      <a:pt x="35" y="99"/>
                    </a:lnTo>
                    <a:lnTo>
                      <a:pt x="36" y="99"/>
                    </a:lnTo>
                    <a:lnTo>
                      <a:pt x="32" y="92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9" y="89"/>
                    </a:lnTo>
                    <a:lnTo>
                      <a:pt x="29" y="87"/>
                    </a:lnTo>
                    <a:lnTo>
                      <a:pt x="27" y="86"/>
                    </a:lnTo>
                    <a:lnTo>
                      <a:pt x="29" y="81"/>
                    </a:lnTo>
                    <a:lnTo>
                      <a:pt x="29" y="79"/>
                    </a:lnTo>
                    <a:lnTo>
                      <a:pt x="27" y="75"/>
                    </a:lnTo>
                    <a:lnTo>
                      <a:pt x="26" y="81"/>
                    </a:lnTo>
                    <a:lnTo>
                      <a:pt x="27" y="79"/>
                    </a:lnTo>
                    <a:lnTo>
                      <a:pt x="27" y="73"/>
                    </a:lnTo>
                    <a:lnTo>
                      <a:pt x="29" y="72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2" y="64"/>
                    </a:lnTo>
                    <a:lnTo>
                      <a:pt x="32" y="61"/>
                    </a:lnTo>
                    <a:lnTo>
                      <a:pt x="33" y="61"/>
                    </a:lnTo>
                    <a:lnTo>
                      <a:pt x="35" y="58"/>
                    </a:lnTo>
                    <a:lnTo>
                      <a:pt x="36" y="56"/>
                    </a:lnTo>
                    <a:lnTo>
                      <a:pt x="38" y="53"/>
                    </a:lnTo>
                    <a:lnTo>
                      <a:pt x="45" y="45"/>
                    </a:lnTo>
                    <a:lnTo>
                      <a:pt x="45" y="44"/>
                    </a:lnTo>
                    <a:lnTo>
                      <a:pt x="47" y="44"/>
                    </a:lnTo>
                    <a:lnTo>
                      <a:pt x="51" y="39"/>
                    </a:lnTo>
                    <a:lnTo>
                      <a:pt x="54" y="38"/>
                    </a:lnTo>
                    <a:lnTo>
                      <a:pt x="59" y="33"/>
                    </a:lnTo>
                    <a:lnTo>
                      <a:pt x="62" y="31"/>
                    </a:lnTo>
                    <a:lnTo>
                      <a:pt x="64" y="28"/>
                    </a:lnTo>
                    <a:lnTo>
                      <a:pt x="69" y="28"/>
                    </a:lnTo>
                    <a:lnTo>
                      <a:pt x="72" y="27"/>
                    </a:lnTo>
                    <a:lnTo>
                      <a:pt x="57" y="2"/>
                    </a:lnTo>
                    <a:lnTo>
                      <a:pt x="60" y="0"/>
                    </a:lnTo>
                    <a:lnTo>
                      <a:pt x="56" y="4"/>
                    </a:lnTo>
                    <a:lnTo>
                      <a:pt x="50" y="7"/>
                    </a:lnTo>
                    <a:lnTo>
                      <a:pt x="47" y="10"/>
                    </a:lnTo>
                    <a:lnTo>
                      <a:pt x="44" y="11"/>
                    </a:lnTo>
                    <a:lnTo>
                      <a:pt x="39" y="16"/>
                    </a:lnTo>
                    <a:lnTo>
                      <a:pt x="36" y="17"/>
                    </a:lnTo>
                    <a:lnTo>
                      <a:pt x="32" y="22"/>
                    </a:lnTo>
                    <a:lnTo>
                      <a:pt x="27" y="25"/>
                    </a:lnTo>
                    <a:lnTo>
                      <a:pt x="24" y="30"/>
                    </a:lnTo>
                    <a:lnTo>
                      <a:pt x="17" y="38"/>
                    </a:lnTo>
                    <a:lnTo>
                      <a:pt x="15" y="41"/>
                    </a:lnTo>
                    <a:lnTo>
                      <a:pt x="14" y="42"/>
                    </a:lnTo>
                    <a:lnTo>
                      <a:pt x="12" y="45"/>
                    </a:lnTo>
                    <a:lnTo>
                      <a:pt x="8" y="52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5" y="59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3" y="95"/>
                    </a:lnTo>
                    <a:lnTo>
                      <a:pt x="5" y="96"/>
                    </a:lnTo>
                    <a:lnTo>
                      <a:pt x="5" y="98"/>
                    </a:lnTo>
                    <a:lnTo>
                      <a:pt x="6" y="99"/>
                    </a:lnTo>
                    <a:lnTo>
                      <a:pt x="6" y="101"/>
                    </a:lnTo>
                    <a:lnTo>
                      <a:pt x="11" y="107"/>
                    </a:lnTo>
                    <a:lnTo>
                      <a:pt x="9" y="106"/>
                    </a:lnTo>
                    <a:lnTo>
                      <a:pt x="11" y="109"/>
                    </a:lnTo>
                    <a:lnTo>
                      <a:pt x="18" y="118"/>
                    </a:lnTo>
                    <a:lnTo>
                      <a:pt x="21" y="120"/>
                    </a:lnTo>
                    <a:lnTo>
                      <a:pt x="26" y="124"/>
                    </a:lnTo>
                    <a:lnTo>
                      <a:pt x="29" y="126"/>
                    </a:lnTo>
                    <a:lnTo>
                      <a:pt x="30" y="127"/>
                    </a:lnTo>
                    <a:lnTo>
                      <a:pt x="33" y="129"/>
                    </a:lnTo>
                    <a:lnTo>
                      <a:pt x="35" y="130"/>
                    </a:lnTo>
                    <a:lnTo>
                      <a:pt x="38" y="132"/>
                    </a:lnTo>
                    <a:lnTo>
                      <a:pt x="39" y="134"/>
                    </a:lnTo>
                    <a:lnTo>
                      <a:pt x="57" y="144"/>
                    </a:lnTo>
                    <a:lnTo>
                      <a:pt x="62" y="146"/>
                    </a:lnTo>
                    <a:lnTo>
                      <a:pt x="63" y="147"/>
                    </a:lnTo>
                    <a:lnTo>
                      <a:pt x="75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7" name="Freeform 2861"/>
              <p:cNvSpPr>
                <a:spLocks/>
              </p:cNvSpPr>
              <p:nvPr/>
            </p:nvSpPr>
            <p:spPr bwMode="auto">
              <a:xfrm>
                <a:off x="3901" y="2723"/>
                <a:ext cx="73" cy="146"/>
              </a:xfrm>
              <a:custGeom>
                <a:avLst/>
                <a:gdLst>
                  <a:gd name="T0" fmla="*/ 19 w 73"/>
                  <a:gd name="T1" fmla="*/ 34 h 146"/>
                  <a:gd name="T2" fmla="*/ 26 w 73"/>
                  <a:gd name="T3" fmla="*/ 37 h 146"/>
                  <a:gd name="T4" fmla="*/ 28 w 73"/>
                  <a:gd name="T5" fmla="*/ 39 h 146"/>
                  <a:gd name="T6" fmla="*/ 32 w 73"/>
                  <a:gd name="T7" fmla="*/ 42 h 146"/>
                  <a:gd name="T8" fmla="*/ 38 w 73"/>
                  <a:gd name="T9" fmla="*/ 48 h 146"/>
                  <a:gd name="T10" fmla="*/ 43 w 73"/>
                  <a:gd name="T11" fmla="*/ 54 h 146"/>
                  <a:gd name="T12" fmla="*/ 44 w 73"/>
                  <a:gd name="T13" fmla="*/ 59 h 146"/>
                  <a:gd name="T14" fmla="*/ 44 w 73"/>
                  <a:gd name="T15" fmla="*/ 67 h 146"/>
                  <a:gd name="T16" fmla="*/ 46 w 73"/>
                  <a:gd name="T17" fmla="*/ 67 h 146"/>
                  <a:gd name="T18" fmla="*/ 50 w 73"/>
                  <a:gd name="T19" fmla="*/ 57 h 146"/>
                  <a:gd name="T20" fmla="*/ 46 w 73"/>
                  <a:gd name="T21" fmla="*/ 70 h 146"/>
                  <a:gd name="T22" fmla="*/ 43 w 73"/>
                  <a:gd name="T23" fmla="*/ 76 h 146"/>
                  <a:gd name="T24" fmla="*/ 41 w 73"/>
                  <a:gd name="T25" fmla="*/ 79 h 146"/>
                  <a:gd name="T26" fmla="*/ 41 w 73"/>
                  <a:gd name="T27" fmla="*/ 81 h 146"/>
                  <a:gd name="T28" fmla="*/ 38 w 73"/>
                  <a:gd name="T29" fmla="*/ 87 h 146"/>
                  <a:gd name="T30" fmla="*/ 37 w 73"/>
                  <a:gd name="T31" fmla="*/ 88 h 146"/>
                  <a:gd name="T32" fmla="*/ 34 w 73"/>
                  <a:gd name="T33" fmla="*/ 93 h 146"/>
                  <a:gd name="T34" fmla="*/ 28 w 73"/>
                  <a:gd name="T35" fmla="*/ 98 h 146"/>
                  <a:gd name="T36" fmla="*/ 25 w 73"/>
                  <a:gd name="T37" fmla="*/ 101 h 146"/>
                  <a:gd name="T38" fmla="*/ 22 w 73"/>
                  <a:gd name="T39" fmla="*/ 104 h 146"/>
                  <a:gd name="T40" fmla="*/ 13 w 73"/>
                  <a:gd name="T41" fmla="*/ 112 h 146"/>
                  <a:gd name="T42" fmla="*/ 7 w 73"/>
                  <a:gd name="T43" fmla="*/ 118 h 146"/>
                  <a:gd name="T44" fmla="*/ 0 w 73"/>
                  <a:gd name="T45" fmla="*/ 124 h 146"/>
                  <a:gd name="T46" fmla="*/ 17 w 73"/>
                  <a:gd name="T47" fmla="*/ 144 h 146"/>
                  <a:gd name="T48" fmla="*/ 25 w 73"/>
                  <a:gd name="T49" fmla="*/ 138 h 146"/>
                  <a:gd name="T50" fmla="*/ 31 w 73"/>
                  <a:gd name="T51" fmla="*/ 130 h 146"/>
                  <a:gd name="T52" fmla="*/ 37 w 73"/>
                  <a:gd name="T53" fmla="*/ 126 h 146"/>
                  <a:gd name="T54" fmla="*/ 43 w 73"/>
                  <a:gd name="T55" fmla="*/ 119 h 146"/>
                  <a:gd name="T56" fmla="*/ 49 w 73"/>
                  <a:gd name="T57" fmla="*/ 113 h 146"/>
                  <a:gd name="T58" fmla="*/ 52 w 73"/>
                  <a:gd name="T59" fmla="*/ 112 h 146"/>
                  <a:gd name="T60" fmla="*/ 58 w 73"/>
                  <a:gd name="T61" fmla="*/ 104 h 146"/>
                  <a:gd name="T62" fmla="*/ 62 w 73"/>
                  <a:gd name="T63" fmla="*/ 96 h 146"/>
                  <a:gd name="T64" fmla="*/ 62 w 73"/>
                  <a:gd name="T65" fmla="*/ 96 h 146"/>
                  <a:gd name="T66" fmla="*/ 65 w 73"/>
                  <a:gd name="T67" fmla="*/ 88 h 146"/>
                  <a:gd name="T68" fmla="*/ 70 w 73"/>
                  <a:gd name="T69" fmla="*/ 82 h 146"/>
                  <a:gd name="T70" fmla="*/ 70 w 73"/>
                  <a:gd name="T71" fmla="*/ 79 h 146"/>
                  <a:gd name="T72" fmla="*/ 68 w 73"/>
                  <a:gd name="T73" fmla="*/ 76 h 146"/>
                  <a:gd name="T74" fmla="*/ 73 w 73"/>
                  <a:gd name="T75" fmla="*/ 67 h 146"/>
                  <a:gd name="T76" fmla="*/ 70 w 73"/>
                  <a:gd name="T77" fmla="*/ 51 h 146"/>
                  <a:gd name="T78" fmla="*/ 68 w 73"/>
                  <a:gd name="T79" fmla="*/ 47 h 146"/>
                  <a:gd name="T80" fmla="*/ 67 w 73"/>
                  <a:gd name="T81" fmla="*/ 43 h 146"/>
                  <a:gd name="T82" fmla="*/ 62 w 73"/>
                  <a:gd name="T83" fmla="*/ 37 h 146"/>
                  <a:gd name="T84" fmla="*/ 44 w 73"/>
                  <a:gd name="T85" fmla="*/ 19 h 146"/>
                  <a:gd name="T86" fmla="*/ 40 w 73"/>
                  <a:gd name="T87" fmla="*/ 16 h 146"/>
                  <a:gd name="T88" fmla="*/ 32 w 73"/>
                  <a:gd name="T89" fmla="*/ 13 h 146"/>
                  <a:gd name="T90" fmla="*/ 11 w 73"/>
                  <a:gd name="T91" fmla="*/ 0 h 1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46">
                    <a:moveTo>
                      <a:pt x="0" y="25"/>
                    </a:moveTo>
                    <a:lnTo>
                      <a:pt x="19" y="34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25" y="37"/>
                    </a:lnTo>
                    <a:lnTo>
                      <a:pt x="28" y="39"/>
                    </a:lnTo>
                    <a:lnTo>
                      <a:pt x="29" y="40"/>
                    </a:lnTo>
                    <a:lnTo>
                      <a:pt x="32" y="42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43" y="53"/>
                    </a:lnTo>
                    <a:lnTo>
                      <a:pt x="43" y="54"/>
                    </a:lnTo>
                    <a:lnTo>
                      <a:pt x="44" y="56"/>
                    </a:lnTo>
                    <a:lnTo>
                      <a:pt x="44" y="59"/>
                    </a:lnTo>
                    <a:lnTo>
                      <a:pt x="46" y="61"/>
                    </a:lnTo>
                    <a:lnTo>
                      <a:pt x="44" y="67"/>
                    </a:lnTo>
                    <a:lnTo>
                      <a:pt x="47" y="73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50" y="57"/>
                    </a:lnTo>
                    <a:lnTo>
                      <a:pt x="46" y="64"/>
                    </a:lnTo>
                    <a:lnTo>
                      <a:pt x="46" y="70"/>
                    </a:lnTo>
                    <a:lnTo>
                      <a:pt x="44" y="71"/>
                    </a:lnTo>
                    <a:lnTo>
                      <a:pt x="43" y="76"/>
                    </a:lnTo>
                    <a:lnTo>
                      <a:pt x="44" y="74"/>
                    </a:lnTo>
                    <a:lnTo>
                      <a:pt x="41" y="79"/>
                    </a:lnTo>
                    <a:lnTo>
                      <a:pt x="40" y="82"/>
                    </a:lnTo>
                    <a:lnTo>
                      <a:pt x="41" y="81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4" y="93"/>
                    </a:lnTo>
                    <a:lnTo>
                      <a:pt x="32" y="93"/>
                    </a:lnTo>
                    <a:lnTo>
                      <a:pt x="28" y="98"/>
                    </a:lnTo>
                    <a:lnTo>
                      <a:pt x="28" y="99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2" y="104"/>
                    </a:lnTo>
                    <a:lnTo>
                      <a:pt x="17" y="108"/>
                    </a:lnTo>
                    <a:lnTo>
                      <a:pt x="13" y="112"/>
                    </a:lnTo>
                    <a:lnTo>
                      <a:pt x="10" y="116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7" y="146"/>
                    </a:lnTo>
                    <a:lnTo>
                      <a:pt x="17" y="144"/>
                    </a:lnTo>
                    <a:lnTo>
                      <a:pt x="22" y="139"/>
                    </a:lnTo>
                    <a:lnTo>
                      <a:pt x="25" y="138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2" y="130"/>
                    </a:lnTo>
                    <a:lnTo>
                      <a:pt x="37" y="126"/>
                    </a:lnTo>
                    <a:lnTo>
                      <a:pt x="41" y="122"/>
                    </a:lnTo>
                    <a:lnTo>
                      <a:pt x="43" y="119"/>
                    </a:lnTo>
                    <a:lnTo>
                      <a:pt x="46" y="118"/>
                    </a:lnTo>
                    <a:lnTo>
                      <a:pt x="49" y="113"/>
                    </a:lnTo>
                    <a:lnTo>
                      <a:pt x="47" y="115"/>
                    </a:lnTo>
                    <a:lnTo>
                      <a:pt x="52" y="112"/>
                    </a:lnTo>
                    <a:lnTo>
                      <a:pt x="55" y="107"/>
                    </a:lnTo>
                    <a:lnTo>
                      <a:pt x="58" y="104"/>
                    </a:lnTo>
                    <a:lnTo>
                      <a:pt x="59" y="101"/>
                    </a:lnTo>
                    <a:lnTo>
                      <a:pt x="62" y="96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7" y="88"/>
                    </a:lnTo>
                    <a:lnTo>
                      <a:pt x="65" y="88"/>
                    </a:lnTo>
                    <a:lnTo>
                      <a:pt x="65" y="90"/>
                    </a:lnTo>
                    <a:lnTo>
                      <a:pt x="70" y="82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0" y="73"/>
                    </a:lnTo>
                    <a:lnTo>
                      <a:pt x="68" y="76"/>
                    </a:lnTo>
                    <a:lnTo>
                      <a:pt x="73" y="68"/>
                    </a:lnTo>
                    <a:lnTo>
                      <a:pt x="73" y="67"/>
                    </a:lnTo>
                    <a:lnTo>
                      <a:pt x="71" y="61"/>
                    </a:lnTo>
                    <a:lnTo>
                      <a:pt x="70" y="51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7" y="45"/>
                    </a:lnTo>
                    <a:lnTo>
                      <a:pt x="67" y="43"/>
                    </a:lnTo>
                    <a:lnTo>
                      <a:pt x="62" y="39"/>
                    </a:lnTo>
                    <a:lnTo>
                      <a:pt x="62" y="37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0" y="16"/>
                    </a:lnTo>
                    <a:lnTo>
                      <a:pt x="35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11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8" name="Freeform 2862"/>
              <p:cNvSpPr>
                <a:spLocks/>
              </p:cNvSpPr>
              <p:nvPr/>
            </p:nvSpPr>
            <p:spPr bwMode="auto">
              <a:xfrm>
                <a:off x="3845" y="2844"/>
                <a:ext cx="76" cy="147"/>
              </a:xfrm>
              <a:custGeom>
                <a:avLst/>
                <a:gdLst>
                  <a:gd name="T0" fmla="*/ 76 w 76"/>
                  <a:gd name="T1" fmla="*/ 124 h 147"/>
                  <a:gd name="T2" fmla="*/ 54 w 76"/>
                  <a:gd name="T3" fmla="*/ 111 h 147"/>
                  <a:gd name="T4" fmla="*/ 50 w 76"/>
                  <a:gd name="T5" fmla="*/ 108 h 147"/>
                  <a:gd name="T6" fmla="*/ 45 w 76"/>
                  <a:gd name="T7" fmla="*/ 105 h 147"/>
                  <a:gd name="T8" fmla="*/ 41 w 76"/>
                  <a:gd name="T9" fmla="*/ 102 h 147"/>
                  <a:gd name="T10" fmla="*/ 33 w 76"/>
                  <a:gd name="T11" fmla="*/ 96 h 147"/>
                  <a:gd name="T12" fmla="*/ 36 w 76"/>
                  <a:gd name="T13" fmla="*/ 99 h 147"/>
                  <a:gd name="T14" fmla="*/ 30 w 76"/>
                  <a:gd name="T15" fmla="*/ 91 h 147"/>
                  <a:gd name="T16" fmla="*/ 29 w 76"/>
                  <a:gd name="T17" fmla="*/ 88 h 147"/>
                  <a:gd name="T18" fmla="*/ 27 w 76"/>
                  <a:gd name="T19" fmla="*/ 85 h 147"/>
                  <a:gd name="T20" fmla="*/ 29 w 76"/>
                  <a:gd name="T21" fmla="*/ 79 h 147"/>
                  <a:gd name="T22" fmla="*/ 26 w 76"/>
                  <a:gd name="T23" fmla="*/ 80 h 147"/>
                  <a:gd name="T24" fmla="*/ 27 w 76"/>
                  <a:gd name="T25" fmla="*/ 73 h 147"/>
                  <a:gd name="T26" fmla="*/ 32 w 76"/>
                  <a:gd name="T27" fmla="*/ 65 h 147"/>
                  <a:gd name="T28" fmla="*/ 32 w 76"/>
                  <a:gd name="T29" fmla="*/ 63 h 147"/>
                  <a:gd name="T30" fmla="*/ 33 w 76"/>
                  <a:gd name="T31" fmla="*/ 60 h 147"/>
                  <a:gd name="T32" fmla="*/ 36 w 76"/>
                  <a:gd name="T33" fmla="*/ 56 h 147"/>
                  <a:gd name="T34" fmla="*/ 45 w 76"/>
                  <a:gd name="T35" fmla="*/ 45 h 147"/>
                  <a:gd name="T36" fmla="*/ 47 w 76"/>
                  <a:gd name="T37" fmla="*/ 43 h 147"/>
                  <a:gd name="T38" fmla="*/ 54 w 76"/>
                  <a:gd name="T39" fmla="*/ 37 h 147"/>
                  <a:gd name="T40" fmla="*/ 61 w 76"/>
                  <a:gd name="T41" fmla="*/ 31 h 147"/>
                  <a:gd name="T42" fmla="*/ 69 w 76"/>
                  <a:gd name="T43" fmla="*/ 28 h 147"/>
                  <a:gd name="T44" fmla="*/ 57 w 76"/>
                  <a:gd name="T45" fmla="*/ 1 h 147"/>
                  <a:gd name="T46" fmla="*/ 56 w 76"/>
                  <a:gd name="T47" fmla="*/ 3 h 147"/>
                  <a:gd name="T48" fmla="*/ 47 w 76"/>
                  <a:gd name="T49" fmla="*/ 9 h 147"/>
                  <a:gd name="T50" fmla="*/ 39 w 76"/>
                  <a:gd name="T51" fmla="*/ 15 h 147"/>
                  <a:gd name="T52" fmla="*/ 32 w 76"/>
                  <a:gd name="T53" fmla="*/ 22 h 147"/>
                  <a:gd name="T54" fmla="*/ 24 w 76"/>
                  <a:gd name="T55" fmla="*/ 29 h 147"/>
                  <a:gd name="T56" fmla="*/ 15 w 76"/>
                  <a:gd name="T57" fmla="*/ 40 h 147"/>
                  <a:gd name="T58" fmla="*/ 12 w 76"/>
                  <a:gd name="T59" fmla="*/ 45 h 147"/>
                  <a:gd name="T60" fmla="*/ 8 w 76"/>
                  <a:gd name="T61" fmla="*/ 54 h 147"/>
                  <a:gd name="T62" fmla="*/ 5 w 76"/>
                  <a:gd name="T63" fmla="*/ 59 h 147"/>
                  <a:gd name="T64" fmla="*/ 5 w 76"/>
                  <a:gd name="T65" fmla="*/ 62 h 147"/>
                  <a:gd name="T66" fmla="*/ 3 w 76"/>
                  <a:gd name="T67" fmla="*/ 70 h 147"/>
                  <a:gd name="T68" fmla="*/ 0 w 76"/>
                  <a:gd name="T69" fmla="*/ 80 h 147"/>
                  <a:gd name="T70" fmla="*/ 2 w 76"/>
                  <a:gd name="T71" fmla="*/ 82 h 147"/>
                  <a:gd name="T72" fmla="*/ 3 w 76"/>
                  <a:gd name="T73" fmla="*/ 94 h 147"/>
                  <a:gd name="T74" fmla="*/ 5 w 76"/>
                  <a:gd name="T75" fmla="*/ 97 h 147"/>
                  <a:gd name="T76" fmla="*/ 6 w 76"/>
                  <a:gd name="T77" fmla="*/ 100 h 147"/>
                  <a:gd name="T78" fmla="*/ 9 w 76"/>
                  <a:gd name="T79" fmla="*/ 105 h 147"/>
                  <a:gd name="T80" fmla="*/ 18 w 76"/>
                  <a:gd name="T81" fmla="*/ 117 h 147"/>
                  <a:gd name="T82" fmla="*/ 26 w 76"/>
                  <a:gd name="T83" fmla="*/ 124 h 147"/>
                  <a:gd name="T84" fmla="*/ 30 w 76"/>
                  <a:gd name="T85" fmla="*/ 127 h 147"/>
                  <a:gd name="T86" fmla="*/ 35 w 76"/>
                  <a:gd name="T87" fmla="*/ 130 h 147"/>
                  <a:gd name="T88" fmla="*/ 39 w 76"/>
                  <a:gd name="T89" fmla="*/ 133 h 147"/>
                  <a:gd name="T90" fmla="*/ 61 w 76"/>
                  <a:gd name="T91" fmla="*/ 145 h 147"/>
                  <a:gd name="T92" fmla="*/ 75 w 76"/>
                  <a:gd name="T93" fmla="*/ 122 h 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6" h="147">
                    <a:moveTo>
                      <a:pt x="75" y="122"/>
                    </a:moveTo>
                    <a:lnTo>
                      <a:pt x="76" y="124"/>
                    </a:lnTo>
                    <a:lnTo>
                      <a:pt x="72" y="119"/>
                    </a:lnTo>
                    <a:lnTo>
                      <a:pt x="54" y="111"/>
                    </a:lnTo>
                    <a:lnTo>
                      <a:pt x="53" y="110"/>
                    </a:lnTo>
                    <a:lnTo>
                      <a:pt x="50" y="108"/>
                    </a:lnTo>
                    <a:lnTo>
                      <a:pt x="48" y="107"/>
                    </a:lnTo>
                    <a:lnTo>
                      <a:pt x="45" y="105"/>
                    </a:lnTo>
                    <a:lnTo>
                      <a:pt x="44" y="104"/>
                    </a:lnTo>
                    <a:lnTo>
                      <a:pt x="41" y="102"/>
                    </a:lnTo>
                    <a:lnTo>
                      <a:pt x="36" y="97"/>
                    </a:lnTo>
                    <a:lnTo>
                      <a:pt x="33" y="96"/>
                    </a:lnTo>
                    <a:lnTo>
                      <a:pt x="35" y="99"/>
                    </a:lnTo>
                    <a:lnTo>
                      <a:pt x="36" y="99"/>
                    </a:lnTo>
                    <a:lnTo>
                      <a:pt x="32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29" y="88"/>
                    </a:lnTo>
                    <a:lnTo>
                      <a:pt x="29" y="87"/>
                    </a:lnTo>
                    <a:lnTo>
                      <a:pt x="27" y="85"/>
                    </a:lnTo>
                    <a:lnTo>
                      <a:pt x="29" y="80"/>
                    </a:lnTo>
                    <a:lnTo>
                      <a:pt x="29" y="79"/>
                    </a:lnTo>
                    <a:lnTo>
                      <a:pt x="27" y="74"/>
                    </a:lnTo>
                    <a:lnTo>
                      <a:pt x="26" y="80"/>
                    </a:lnTo>
                    <a:lnTo>
                      <a:pt x="27" y="79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2" y="65"/>
                    </a:lnTo>
                    <a:lnTo>
                      <a:pt x="30" y="65"/>
                    </a:lnTo>
                    <a:lnTo>
                      <a:pt x="32" y="63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5" y="57"/>
                    </a:lnTo>
                    <a:lnTo>
                      <a:pt x="36" y="56"/>
                    </a:lnTo>
                    <a:lnTo>
                      <a:pt x="38" y="52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51" y="39"/>
                    </a:lnTo>
                    <a:lnTo>
                      <a:pt x="54" y="37"/>
                    </a:lnTo>
                    <a:lnTo>
                      <a:pt x="58" y="32"/>
                    </a:lnTo>
                    <a:lnTo>
                      <a:pt x="61" y="31"/>
                    </a:lnTo>
                    <a:lnTo>
                      <a:pt x="64" y="28"/>
                    </a:lnTo>
                    <a:lnTo>
                      <a:pt x="69" y="28"/>
                    </a:lnTo>
                    <a:lnTo>
                      <a:pt x="72" y="26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56" y="3"/>
                    </a:lnTo>
                    <a:lnTo>
                      <a:pt x="50" y="6"/>
                    </a:lnTo>
                    <a:lnTo>
                      <a:pt x="47" y="9"/>
                    </a:lnTo>
                    <a:lnTo>
                      <a:pt x="44" y="11"/>
                    </a:lnTo>
                    <a:lnTo>
                      <a:pt x="39" y="15"/>
                    </a:lnTo>
                    <a:lnTo>
                      <a:pt x="36" y="17"/>
                    </a:lnTo>
                    <a:lnTo>
                      <a:pt x="32" y="22"/>
                    </a:lnTo>
                    <a:lnTo>
                      <a:pt x="27" y="25"/>
                    </a:lnTo>
                    <a:lnTo>
                      <a:pt x="24" y="29"/>
                    </a:lnTo>
                    <a:lnTo>
                      <a:pt x="17" y="37"/>
                    </a:lnTo>
                    <a:lnTo>
                      <a:pt x="15" y="40"/>
                    </a:lnTo>
                    <a:lnTo>
                      <a:pt x="14" y="42"/>
                    </a:lnTo>
                    <a:lnTo>
                      <a:pt x="12" y="45"/>
                    </a:lnTo>
                    <a:lnTo>
                      <a:pt x="8" y="51"/>
                    </a:lnTo>
                    <a:lnTo>
                      <a:pt x="8" y="54"/>
                    </a:lnTo>
                    <a:lnTo>
                      <a:pt x="6" y="56"/>
                    </a:lnTo>
                    <a:lnTo>
                      <a:pt x="5" y="59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3" y="63"/>
                    </a:lnTo>
                    <a:lnTo>
                      <a:pt x="3" y="70"/>
                    </a:lnTo>
                    <a:lnTo>
                      <a:pt x="2" y="71"/>
                    </a:lnTo>
                    <a:lnTo>
                      <a:pt x="0" y="80"/>
                    </a:lnTo>
                    <a:lnTo>
                      <a:pt x="3" y="87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5" y="97"/>
                    </a:lnTo>
                    <a:lnTo>
                      <a:pt x="6" y="99"/>
                    </a:lnTo>
                    <a:lnTo>
                      <a:pt x="6" y="100"/>
                    </a:lnTo>
                    <a:lnTo>
                      <a:pt x="11" y="107"/>
                    </a:lnTo>
                    <a:lnTo>
                      <a:pt x="9" y="105"/>
                    </a:lnTo>
                    <a:lnTo>
                      <a:pt x="11" y="108"/>
                    </a:lnTo>
                    <a:lnTo>
                      <a:pt x="18" y="117"/>
                    </a:lnTo>
                    <a:lnTo>
                      <a:pt x="21" y="119"/>
                    </a:lnTo>
                    <a:lnTo>
                      <a:pt x="26" y="124"/>
                    </a:lnTo>
                    <a:lnTo>
                      <a:pt x="29" y="125"/>
                    </a:lnTo>
                    <a:lnTo>
                      <a:pt x="30" y="127"/>
                    </a:lnTo>
                    <a:lnTo>
                      <a:pt x="33" y="128"/>
                    </a:lnTo>
                    <a:lnTo>
                      <a:pt x="35" y="130"/>
                    </a:lnTo>
                    <a:lnTo>
                      <a:pt x="38" y="131"/>
                    </a:lnTo>
                    <a:lnTo>
                      <a:pt x="39" y="133"/>
                    </a:lnTo>
                    <a:lnTo>
                      <a:pt x="57" y="144"/>
                    </a:lnTo>
                    <a:lnTo>
                      <a:pt x="61" y="145"/>
                    </a:lnTo>
                    <a:lnTo>
                      <a:pt x="63" y="147"/>
                    </a:lnTo>
                    <a:lnTo>
                      <a:pt x="75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9" name="Freeform 2863"/>
              <p:cNvSpPr>
                <a:spLocks/>
              </p:cNvSpPr>
              <p:nvPr/>
            </p:nvSpPr>
            <p:spPr bwMode="auto">
              <a:xfrm>
                <a:off x="3908" y="2965"/>
                <a:ext cx="72" cy="145"/>
              </a:xfrm>
              <a:custGeom>
                <a:avLst/>
                <a:gdLst>
                  <a:gd name="T0" fmla="*/ 4 w 72"/>
                  <a:gd name="T1" fmla="*/ 27 h 145"/>
                  <a:gd name="T2" fmla="*/ 27 w 72"/>
                  <a:gd name="T3" fmla="*/ 40 h 145"/>
                  <a:gd name="T4" fmla="*/ 31 w 72"/>
                  <a:gd name="T5" fmla="*/ 43 h 145"/>
                  <a:gd name="T6" fmla="*/ 37 w 72"/>
                  <a:gd name="T7" fmla="*/ 48 h 145"/>
                  <a:gd name="T8" fmla="*/ 37 w 72"/>
                  <a:gd name="T9" fmla="*/ 49 h 145"/>
                  <a:gd name="T10" fmla="*/ 42 w 72"/>
                  <a:gd name="T11" fmla="*/ 55 h 145"/>
                  <a:gd name="T12" fmla="*/ 43 w 72"/>
                  <a:gd name="T13" fmla="*/ 60 h 145"/>
                  <a:gd name="T14" fmla="*/ 43 w 72"/>
                  <a:gd name="T15" fmla="*/ 66 h 145"/>
                  <a:gd name="T16" fmla="*/ 45 w 72"/>
                  <a:gd name="T17" fmla="*/ 66 h 145"/>
                  <a:gd name="T18" fmla="*/ 45 w 72"/>
                  <a:gd name="T19" fmla="*/ 66 h 145"/>
                  <a:gd name="T20" fmla="*/ 45 w 72"/>
                  <a:gd name="T21" fmla="*/ 66 h 145"/>
                  <a:gd name="T22" fmla="*/ 43 w 72"/>
                  <a:gd name="T23" fmla="*/ 74 h 145"/>
                  <a:gd name="T24" fmla="*/ 42 w 72"/>
                  <a:gd name="T25" fmla="*/ 79 h 145"/>
                  <a:gd name="T26" fmla="*/ 40 w 72"/>
                  <a:gd name="T27" fmla="*/ 85 h 145"/>
                  <a:gd name="T28" fmla="*/ 37 w 72"/>
                  <a:gd name="T29" fmla="*/ 88 h 145"/>
                  <a:gd name="T30" fmla="*/ 33 w 72"/>
                  <a:gd name="T31" fmla="*/ 94 h 145"/>
                  <a:gd name="T32" fmla="*/ 30 w 72"/>
                  <a:gd name="T33" fmla="*/ 96 h 145"/>
                  <a:gd name="T34" fmla="*/ 24 w 72"/>
                  <a:gd name="T35" fmla="*/ 103 h 145"/>
                  <a:gd name="T36" fmla="*/ 18 w 72"/>
                  <a:gd name="T37" fmla="*/ 108 h 145"/>
                  <a:gd name="T38" fmla="*/ 10 w 72"/>
                  <a:gd name="T39" fmla="*/ 116 h 145"/>
                  <a:gd name="T40" fmla="*/ 0 w 72"/>
                  <a:gd name="T41" fmla="*/ 125 h 145"/>
                  <a:gd name="T42" fmla="*/ 18 w 72"/>
                  <a:gd name="T43" fmla="*/ 145 h 145"/>
                  <a:gd name="T44" fmla="*/ 22 w 72"/>
                  <a:gd name="T45" fmla="*/ 139 h 145"/>
                  <a:gd name="T46" fmla="*/ 31 w 72"/>
                  <a:gd name="T47" fmla="*/ 131 h 145"/>
                  <a:gd name="T48" fmla="*/ 33 w 72"/>
                  <a:gd name="T49" fmla="*/ 130 h 145"/>
                  <a:gd name="T50" fmla="*/ 39 w 72"/>
                  <a:gd name="T51" fmla="*/ 125 h 145"/>
                  <a:gd name="T52" fmla="*/ 48 w 72"/>
                  <a:gd name="T53" fmla="*/ 114 h 145"/>
                  <a:gd name="T54" fmla="*/ 54 w 72"/>
                  <a:gd name="T55" fmla="*/ 109 h 145"/>
                  <a:gd name="T56" fmla="*/ 58 w 72"/>
                  <a:gd name="T57" fmla="*/ 103 h 145"/>
                  <a:gd name="T58" fmla="*/ 64 w 72"/>
                  <a:gd name="T59" fmla="*/ 94 h 145"/>
                  <a:gd name="T60" fmla="*/ 67 w 72"/>
                  <a:gd name="T61" fmla="*/ 88 h 145"/>
                  <a:gd name="T62" fmla="*/ 67 w 72"/>
                  <a:gd name="T63" fmla="*/ 86 h 145"/>
                  <a:gd name="T64" fmla="*/ 69 w 72"/>
                  <a:gd name="T65" fmla="*/ 82 h 145"/>
                  <a:gd name="T66" fmla="*/ 70 w 72"/>
                  <a:gd name="T67" fmla="*/ 74 h 145"/>
                  <a:gd name="T68" fmla="*/ 72 w 72"/>
                  <a:gd name="T69" fmla="*/ 65 h 145"/>
                  <a:gd name="T70" fmla="*/ 70 w 72"/>
                  <a:gd name="T71" fmla="*/ 60 h 145"/>
                  <a:gd name="T72" fmla="*/ 67 w 72"/>
                  <a:gd name="T73" fmla="*/ 51 h 145"/>
                  <a:gd name="T74" fmla="*/ 66 w 72"/>
                  <a:gd name="T75" fmla="*/ 46 h 145"/>
                  <a:gd name="T76" fmla="*/ 61 w 72"/>
                  <a:gd name="T77" fmla="*/ 40 h 145"/>
                  <a:gd name="T78" fmla="*/ 52 w 72"/>
                  <a:gd name="T79" fmla="*/ 26 h 145"/>
                  <a:gd name="T80" fmla="*/ 46 w 72"/>
                  <a:gd name="T81" fmla="*/ 21 h 145"/>
                  <a:gd name="T82" fmla="*/ 42 w 72"/>
                  <a:gd name="T83" fmla="*/ 18 h 145"/>
                  <a:gd name="T84" fmla="*/ 37 w 72"/>
                  <a:gd name="T85" fmla="*/ 12 h 145"/>
                  <a:gd name="T86" fmla="*/ 33 w 72"/>
                  <a:gd name="T87" fmla="*/ 12 h 145"/>
                  <a:gd name="T88" fmla="*/ 4 w 72"/>
                  <a:gd name="T89" fmla="*/ 0 h 145"/>
                  <a:gd name="T90" fmla="*/ 0 w 72"/>
                  <a:gd name="T91" fmla="*/ 27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2" h="145">
                    <a:moveTo>
                      <a:pt x="0" y="27"/>
                    </a:moveTo>
                    <a:lnTo>
                      <a:pt x="4" y="27"/>
                    </a:lnTo>
                    <a:lnTo>
                      <a:pt x="18" y="34"/>
                    </a:lnTo>
                    <a:lnTo>
                      <a:pt x="27" y="40"/>
                    </a:lnTo>
                    <a:lnTo>
                      <a:pt x="28" y="41"/>
                    </a:lnTo>
                    <a:lnTo>
                      <a:pt x="31" y="43"/>
                    </a:lnTo>
                    <a:lnTo>
                      <a:pt x="34" y="46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9"/>
                    </a:lnTo>
                    <a:lnTo>
                      <a:pt x="42" y="54"/>
                    </a:lnTo>
                    <a:lnTo>
                      <a:pt x="42" y="55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5" y="61"/>
                    </a:lnTo>
                    <a:lnTo>
                      <a:pt x="43" y="66"/>
                    </a:lnTo>
                    <a:lnTo>
                      <a:pt x="46" y="72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72"/>
                    </a:lnTo>
                    <a:lnTo>
                      <a:pt x="43" y="74"/>
                    </a:lnTo>
                    <a:lnTo>
                      <a:pt x="43" y="77"/>
                    </a:lnTo>
                    <a:lnTo>
                      <a:pt x="42" y="79"/>
                    </a:lnTo>
                    <a:lnTo>
                      <a:pt x="39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3" y="94"/>
                    </a:lnTo>
                    <a:lnTo>
                      <a:pt x="34" y="92"/>
                    </a:lnTo>
                    <a:lnTo>
                      <a:pt x="30" y="96"/>
                    </a:lnTo>
                    <a:lnTo>
                      <a:pt x="27" y="100"/>
                    </a:lnTo>
                    <a:lnTo>
                      <a:pt x="24" y="103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3" y="111"/>
                    </a:lnTo>
                    <a:lnTo>
                      <a:pt x="10" y="116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22" y="139"/>
                    </a:lnTo>
                    <a:lnTo>
                      <a:pt x="25" y="137"/>
                    </a:lnTo>
                    <a:lnTo>
                      <a:pt x="31" y="131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6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9" y="114"/>
                    </a:lnTo>
                    <a:lnTo>
                      <a:pt x="54" y="109"/>
                    </a:lnTo>
                    <a:lnTo>
                      <a:pt x="55" y="106"/>
                    </a:lnTo>
                    <a:lnTo>
                      <a:pt x="58" y="103"/>
                    </a:lnTo>
                    <a:lnTo>
                      <a:pt x="60" y="100"/>
                    </a:lnTo>
                    <a:lnTo>
                      <a:pt x="64" y="94"/>
                    </a:lnTo>
                    <a:lnTo>
                      <a:pt x="66" y="91"/>
                    </a:lnTo>
                    <a:lnTo>
                      <a:pt x="67" y="88"/>
                    </a:lnTo>
                    <a:lnTo>
                      <a:pt x="66" y="88"/>
                    </a:lnTo>
                    <a:lnTo>
                      <a:pt x="67" y="86"/>
                    </a:lnTo>
                    <a:lnTo>
                      <a:pt x="67" y="83"/>
                    </a:lnTo>
                    <a:lnTo>
                      <a:pt x="69" y="82"/>
                    </a:lnTo>
                    <a:lnTo>
                      <a:pt x="69" y="75"/>
                    </a:lnTo>
                    <a:lnTo>
                      <a:pt x="70" y="74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6"/>
                    </a:lnTo>
                    <a:lnTo>
                      <a:pt x="70" y="60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52" y="26"/>
                    </a:lnTo>
                    <a:lnTo>
                      <a:pt x="49" y="24"/>
                    </a:lnTo>
                    <a:lnTo>
                      <a:pt x="46" y="21"/>
                    </a:lnTo>
                    <a:lnTo>
                      <a:pt x="43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7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0" name="Freeform 2864"/>
              <p:cNvSpPr>
                <a:spLocks/>
              </p:cNvSpPr>
              <p:nvPr/>
            </p:nvSpPr>
            <p:spPr bwMode="auto">
              <a:xfrm>
                <a:off x="3853" y="3085"/>
                <a:ext cx="74" cy="147"/>
              </a:xfrm>
              <a:custGeom>
                <a:avLst/>
                <a:gdLst>
                  <a:gd name="T0" fmla="*/ 74 w 74"/>
                  <a:gd name="T1" fmla="*/ 124 h 147"/>
                  <a:gd name="T2" fmla="*/ 52 w 74"/>
                  <a:gd name="T3" fmla="*/ 112 h 147"/>
                  <a:gd name="T4" fmla="*/ 48 w 74"/>
                  <a:gd name="T5" fmla="*/ 109 h 147"/>
                  <a:gd name="T6" fmla="*/ 43 w 74"/>
                  <a:gd name="T7" fmla="*/ 106 h 147"/>
                  <a:gd name="T8" fmla="*/ 39 w 74"/>
                  <a:gd name="T9" fmla="*/ 102 h 147"/>
                  <a:gd name="T10" fmla="*/ 31 w 74"/>
                  <a:gd name="T11" fmla="*/ 96 h 147"/>
                  <a:gd name="T12" fmla="*/ 34 w 74"/>
                  <a:gd name="T13" fmla="*/ 99 h 147"/>
                  <a:gd name="T14" fmla="*/ 28 w 74"/>
                  <a:gd name="T15" fmla="*/ 92 h 147"/>
                  <a:gd name="T16" fmla="*/ 27 w 74"/>
                  <a:gd name="T17" fmla="*/ 89 h 147"/>
                  <a:gd name="T18" fmla="*/ 25 w 74"/>
                  <a:gd name="T19" fmla="*/ 85 h 147"/>
                  <a:gd name="T20" fmla="*/ 27 w 74"/>
                  <a:gd name="T21" fmla="*/ 75 h 147"/>
                  <a:gd name="T22" fmla="*/ 28 w 74"/>
                  <a:gd name="T23" fmla="*/ 68 h 147"/>
                  <a:gd name="T24" fmla="*/ 30 w 74"/>
                  <a:gd name="T25" fmla="*/ 65 h 147"/>
                  <a:gd name="T26" fmla="*/ 30 w 74"/>
                  <a:gd name="T27" fmla="*/ 64 h 147"/>
                  <a:gd name="T28" fmla="*/ 34 w 74"/>
                  <a:gd name="T29" fmla="*/ 58 h 147"/>
                  <a:gd name="T30" fmla="*/ 37 w 74"/>
                  <a:gd name="T31" fmla="*/ 53 h 147"/>
                  <a:gd name="T32" fmla="*/ 40 w 74"/>
                  <a:gd name="T33" fmla="*/ 48 h 147"/>
                  <a:gd name="T34" fmla="*/ 46 w 74"/>
                  <a:gd name="T35" fmla="*/ 42 h 147"/>
                  <a:gd name="T36" fmla="*/ 50 w 74"/>
                  <a:gd name="T37" fmla="*/ 39 h 147"/>
                  <a:gd name="T38" fmla="*/ 61 w 74"/>
                  <a:gd name="T39" fmla="*/ 31 h 147"/>
                  <a:gd name="T40" fmla="*/ 68 w 74"/>
                  <a:gd name="T41" fmla="*/ 28 h 147"/>
                  <a:gd name="T42" fmla="*/ 56 w 74"/>
                  <a:gd name="T43" fmla="*/ 2 h 147"/>
                  <a:gd name="T44" fmla="*/ 55 w 74"/>
                  <a:gd name="T45" fmla="*/ 3 h 147"/>
                  <a:gd name="T46" fmla="*/ 46 w 74"/>
                  <a:gd name="T47" fmla="*/ 10 h 147"/>
                  <a:gd name="T48" fmla="*/ 36 w 74"/>
                  <a:gd name="T49" fmla="*/ 17 h 147"/>
                  <a:gd name="T50" fmla="*/ 25 w 74"/>
                  <a:gd name="T51" fmla="*/ 27 h 147"/>
                  <a:gd name="T52" fmla="*/ 22 w 74"/>
                  <a:gd name="T53" fmla="*/ 30 h 147"/>
                  <a:gd name="T54" fmla="*/ 16 w 74"/>
                  <a:gd name="T55" fmla="*/ 37 h 147"/>
                  <a:gd name="T56" fmla="*/ 13 w 74"/>
                  <a:gd name="T57" fmla="*/ 42 h 147"/>
                  <a:gd name="T58" fmla="*/ 9 w 74"/>
                  <a:gd name="T59" fmla="*/ 48 h 147"/>
                  <a:gd name="T60" fmla="*/ 6 w 74"/>
                  <a:gd name="T61" fmla="*/ 56 h 147"/>
                  <a:gd name="T62" fmla="*/ 1 w 74"/>
                  <a:gd name="T63" fmla="*/ 62 h 147"/>
                  <a:gd name="T64" fmla="*/ 0 w 74"/>
                  <a:gd name="T65" fmla="*/ 68 h 147"/>
                  <a:gd name="T66" fmla="*/ 1 w 74"/>
                  <a:gd name="T67" fmla="*/ 95 h 147"/>
                  <a:gd name="T68" fmla="*/ 3 w 74"/>
                  <a:gd name="T69" fmla="*/ 98 h 147"/>
                  <a:gd name="T70" fmla="*/ 4 w 74"/>
                  <a:gd name="T71" fmla="*/ 101 h 147"/>
                  <a:gd name="T72" fmla="*/ 7 w 74"/>
                  <a:gd name="T73" fmla="*/ 106 h 147"/>
                  <a:gd name="T74" fmla="*/ 16 w 74"/>
                  <a:gd name="T75" fmla="*/ 118 h 147"/>
                  <a:gd name="T76" fmla="*/ 24 w 74"/>
                  <a:gd name="T77" fmla="*/ 124 h 147"/>
                  <a:gd name="T78" fmla="*/ 28 w 74"/>
                  <a:gd name="T79" fmla="*/ 127 h 147"/>
                  <a:gd name="T80" fmla="*/ 33 w 74"/>
                  <a:gd name="T81" fmla="*/ 130 h 147"/>
                  <a:gd name="T82" fmla="*/ 37 w 74"/>
                  <a:gd name="T83" fmla="*/ 133 h 147"/>
                  <a:gd name="T84" fmla="*/ 59 w 74"/>
                  <a:gd name="T85" fmla="*/ 146 h 147"/>
                  <a:gd name="T86" fmla="*/ 73 w 74"/>
                  <a:gd name="T87" fmla="*/ 123 h 1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47">
                    <a:moveTo>
                      <a:pt x="73" y="123"/>
                    </a:moveTo>
                    <a:lnTo>
                      <a:pt x="74" y="124"/>
                    </a:lnTo>
                    <a:lnTo>
                      <a:pt x="70" y="119"/>
                    </a:lnTo>
                    <a:lnTo>
                      <a:pt x="52" y="112"/>
                    </a:lnTo>
                    <a:lnTo>
                      <a:pt x="50" y="110"/>
                    </a:lnTo>
                    <a:lnTo>
                      <a:pt x="48" y="109"/>
                    </a:lnTo>
                    <a:lnTo>
                      <a:pt x="46" y="107"/>
                    </a:lnTo>
                    <a:lnTo>
                      <a:pt x="43" y="106"/>
                    </a:lnTo>
                    <a:lnTo>
                      <a:pt x="42" y="104"/>
                    </a:lnTo>
                    <a:lnTo>
                      <a:pt x="39" y="102"/>
                    </a:lnTo>
                    <a:lnTo>
                      <a:pt x="34" y="98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7" y="89"/>
                    </a:lnTo>
                    <a:lnTo>
                      <a:pt x="27" y="87"/>
                    </a:lnTo>
                    <a:lnTo>
                      <a:pt x="25" y="85"/>
                    </a:lnTo>
                    <a:lnTo>
                      <a:pt x="27" y="81"/>
                    </a:lnTo>
                    <a:lnTo>
                      <a:pt x="27" y="75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70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4"/>
                    </a:lnTo>
                    <a:lnTo>
                      <a:pt x="33" y="61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7" y="53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3" y="47"/>
                    </a:lnTo>
                    <a:lnTo>
                      <a:pt x="46" y="42"/>
                    </a:lnTo>
                    <a:lnTo>
                      <a:pt x="48" y="41"/>
                    </a:lnTo>
                    <a:lnTo>
                      <a:pt x="50" y="39"/>
                    </a:lnTo>
                    <a:lnTo>
                      <a:pt x="55" y="34"/>
                    </a:lnTo>
                    <a:lnTo>
                      <a:pt x="61" y="31"/>
                    </a:lnTo>
                    <a:lnTo>
                      <a:pt x="64" y="28"/>
                    </a:lnTo>
                    <a:lnTo>
                      <a:pt x="68" y="28"/>
                    </a:lnTo>
                    <a:lnTo>
                      <a:pt x="71" y="27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49" y="6"/>
                    </a:lnTo>
                    <a:lnTo>
                      <a:pt x="46" y="10"/>
                    </a:lnTo>
                    <a:lnTo>
                      <a:pt x="40" y="13"/>
                    </a:lnTo>
                    <a:lnTo>
                      <a:pt x="36" y="17"/>
                    </a:lnTo>
                    <a:lnTo>
                      <a:pt x="33" y="19"/>
                    </a:lnTo>
                    <a:lnTo>
                      <a:pt x="25" y="27"/>
                    </a:lnTo>
                    <a:lnTo>
                      <a:pt x="25" y="28"/>
                    </a:lnTo>
                    <a:lnTo>
                      <a:pt x="22" y="30"/>
                    </a:lnTo>
                    <a:lnTo>
                      <a:pt x="19" y="34"/>
                    </a:lnTo>
                    <a:lnTo>
                      <a:pt x="16" y="37"/>
                    </a:lnTo>
                    <a:lnTo>
                      <a:pt x="15" y="41"/>
                    </a:lnTo>
                    <a:lnTo>
                      <a:pt x="13" y="42"/>
                    </a:lnTo>
                    <a:lnTo>
                      <a:pt x="12" y="45"/>
                    </a:lnTo>
                    <a:lnTo>
                      <a:pt x="9" y="4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1"/>
                    </a:lnTo>
                    <a:lnTo>
                      <a:pt x="1" y="95"/>
                    </a:lnTo>
                    <a:lnTo>
                      <a:pt x="3" y="96"/>
                    </a:lnTo>
                    <a:lnTo>
                      <a:pt x="3" y="98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9" y="107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6" y="118"/>
                    </a:lnTo>
                    <a:lnTo>
                      <a:pt x="19" y="119"/>
                    </a:lnTo>
                    <a:lnTo>
                      <a:pt x="24" y="124"/>
                    </a:lnTo>
                    <a:lnTo>
                      <a:pt x="27" y="126"/>
                    </a:lnTo>
                    <a:lnTo>
                      <a:pt x="28" y="127"/>
                    </a:lnTo>
                    <a:lnTo>
                      <a:pt x="31" y="129"/>
                    </a:lnTo>
                    <a:lnTo>
                      <a:pt x="33" y="130"/>
                    </a:lnTo>
                    <a:lnTo>
                      <a:pt x="36" y="132"/>
                    </a:lnTo>
                    <a:lnTo>
                      <a:pt x="37" y="133"/>
                    </a:lnTo>
                    <a:lnTo>
                      <a:pt x="55" y="144"/>
                    </a:lnTo>
                    <a:lnTo>
                      <a:pt x="59" y="146"/>
                    </a:lnTo>
                    <a:lnTo>
                      <a:pt x="61" y="147"/>
                    </a:lnTo>
                    <a:lnTo>
                      <a:pt x="73" y="12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1" name="Freeform 2865"/>
              <p:cNvSpPr>
                <a:spLocks/>
              </p:cNvSpPr>
              <p:nvPr/>
            </p:nvSpPr>
            <p:spPr bwMode="auto">
              <a:xfrm>
                <a:off x="3914" y="3206"/>
                <a:ext cx="72" cy="145"/>
              </a:xfrm>
              <a:custGeom>
                <a:avLst/>
                <a:gdLst>
                  <a:gd name="T0" fmla="*/ 4 w 72"/>
                  <a:gd name="T1" fmla="*/ 28 h 145"/>
                  <a:gd name="T2" fmla="*/ 27 w 72"/>
                  <a:gd name="T3" fmla="*/ 40 h 145"/>
                  <a:gd name="T4" fmla="*/ 31 w 72"/>
                  <a:gd name="T5" fmla="*/ 43 h 145"/>
                  <a:gd name="T6" fmla="*/ 37 w 72"/>
                  <a:gd name="T7" fmla="*/ 48 h 145"/>
                  <a:gd name="T8" fmla="*/ 37 w 72"/>
                  <a:gd name="T9" fmla="*/ 50 h 145"/>
                  <a:gd name="T10" fmla="*/ 42 w 72"/>
                  <a:gd name="T11" fmla="*/ 56 h 145"/>
                  <a:gd name="T12" fmla="*/ 43 w 72"/>
                  <a:gd name="T13" fmla="*/ 60 h 145"/>
                  <a:gd name="T14" fmla="*/ 43 w 72"/>
                  <a:gd name="T15" fmla="*/ 67 h 145"/>
                  <a:gd name="T16" fmla="*/ 45 w 72"/>
                  <a:gd name="T17" fmla="*/ 67 h 145"/>
                  <a:gd name="T18" fmla="*/ 45 w 72"/>
                  <a:gd name="T19" fmla="*/ 67 h 145"/>
                  <a:gd name="T20" fmla="*/ 45 w 72"/>
                  <a:gd name="T21" fmla="*/ 67 h 145"/>
                  <a:gd name="T22" fmla="*/ 43 w 72"/>
                  <a:gd name="T23" fmla="*/ 74 h 145"/>
                  <a:gd name="T24" fmla="*/ 42 w 72"/>
                  <a:gd name="T25" fmla="*/ 79 h 145"/>
                  <a:gd name="T26" fmla="*/ 40 w 72"/>
                  <a:gd name="T27" fmla="*/ 85 h 145"/>
                  <a:gd name="T28" fmla="*/ 37 w 72"/>
                  <a:gd name="T29" fmla="*/ 88 h 145"/>
                  <a:gd name="T30" fmla="*/ 33 w 72"/>
                  <a:gd name="T31" fmla="*/ 94 h 145"/>
                  <a:gd name="T32" fmla="*/ 30 w 72"/>
                  <a:gd name="T33" fmla="*/ 96 h 145"/>
                  <a:gd name="T34" fmla="*/ 24 w 72"/>
                  <a:gd name="T35" fmla="*/ 104 h 145"/>
                  <a:gd name="T36" fmla="*/ 18 w 72"/>
                  <a:gd name="T37" fmla="*/ 108 h 145"/>
                  <a:gd name="T38" fmla="*/ 10 w 72"/>
                  <a:gd name="T39" fmla="*/ 116 h 145"/>
                  <a:gd name="T40" fmla="*/ 0 w 72"/>
                  <a:gd name="T41" fmla="*/ 125 h 145"/>
                  <a:gd name="T42" fmla="*/ 18 w 72"/>
                  <a:gd name="T43" fmla="*/ 145 h 145"/>
                  <a:gd name="T44" fmla="*/ 22 w 72"/>
                  <a:gd name="T45" fmla="*/ 139 h 145"/>
                  <a:gd name="T46" fmla="*/ 31 w 72"/>
                  <a:gd name="T47" fmla="*/ 132 h 145"/>
                  <a:gd name="T48" fmla="*/ 33 w 72"/>
                  <a:gd name="T49" fmla="*/ 130 h 145"/>
                  <a:gd name="T50" fmla="*/ 39 w 72"/>
                  <a:gd name="T51" fmla="*/ 125 h 145"/>
                  <a:gd name="T52" fmla="*/ 48 w 72"/>
                  <a:gd name="T53" fmla="*/ 115 h 145"/>
                  <a:gd name="T54" fmla="*/ 54 w 72"/>
                  <a:gd name="T55" fmla="*/ 110 h 145"/>
                  <a:gd name="T56" fmla="*/ 58 w 72"/>
                  <a:gd name="T57" fmla="*/ 104 h 145"/>
                  <a:gd name="T58" fmla="*/ 64 w 72"/>
                  <a:gd name="T59" fmla="*/ 94 h 145"/>
                  <a:gd name="T60" fmla="*/ 67 w 72"/>
                  <a:gd name="T61" fmla="*/ 88 h 145"/>
                  <a:gd name="T62" fmla="*/ 67 w 72"/>
                  <a:gd name="T63" fmla="*/ 87 h 145"/>
                  <a:gd name="T64" fmla="*/ 69 w 72"/>
                  <a:gd name="T65" fmla="*/ 82 h 145"/>
                  <a:gd name="T66" fmla="*/ 70 w 72"/>
                  <a:gd name="T67" fmla="*/ 74 h 145"/>
                  <a:gd name="T68" fmla="*/ 72 w 72"/>
                  <a:gd name="T69" fmla="*/ 65 h 145"/>
                  <a:gd name="T70" fmla="*/ 70 w 72"/>
                  <a:gd name="T71" fmla="*/ 60 h 145"/>
                  <a:gd name="T72" fmla="*/ 67 w 72"/>
                  <a:gd name="T73" fmla="*/ 51 h 145"/>
                  <a:gd name="T74" fmla="*/ 66 w 72"/>
                  <a:gd name="T75" fmla="*/ 46 h 145"/>
                  <a:gd name="T76" fmla="*/ 61 w 72"/>
                  <a:gd name="T77" fmla="*/ 40 h 145"/>
                  <a:gd name="T78" fmla="*/ 52 w 72"/>
                  <a:gd name="T79" fmla="*/ 26 h 145"/>
                  <a:gd name="T80" fmla="*/ 46 w 72"/>
                  <a:gd name="T81" fmla="*/ 22 h 145"/>
                  <a:gd name="T82" fmla="*/ 42 w 72"/>
                  <a:gd name="T83" fmla="*/ 19 h 145"/>
                  <a:gd name="T84" fmla="*/ 37 w 72"/>
                  <a:gd name="T85" fmla="*/ 12 h 145"/>
                  <a:gd name="T86" fmla="*/ 33 w 72"/>
                  <a:gd name="T87" fmla="*/ 12 h 145"/>
                  <a:gd name="T88" fmla="*/ 4 w 72"/>
                  <a:gd name="T89" fmla="*/ 0 h 145"/>
                  <a:gd name="T90" fmla="*/ 0 w 72"/>
                  <a:gd name="T91" fmla="*/ 28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2" h="145">
                    <a:moveTo>
                      <a:pt x="0" y="28"/>
                    </a:moveTo>
                    <a:lnTo>
                      <a:pt x="4" y="28"/>
                    </a:lnTo>
                    <a:lnTo>
                      <a:pt x="18" y="34"/>
                    </a:lnTo>
                    <a:lnTo>
                      <a:pt x="27" y="40"/>
                    </a:lnTo>
                    <a:lnTo>
                      <a:pt x="28" y="42"/>
                    </a:lnTo>
                    <a:lnTo>
                      <a:pt x="31" y="43"/>
                    </a:lnTo>
                    <a:lnTo>
                      <a:pt x="34" y="46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50"/>
                    </a:lnTo>
                    <a:lnTo>
                      <a:pt x="42" y="54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5" y="62"/>
                    </a:lnTo>
                    <a:lnTo>
                      <a:pt x="43" y="67"/>
                    </a:lnTo>
                    <a:lnTo>
                      <a:pt x="46" y="73"/>
                    </a:lnTo>
                    <a:lnTo>
                      <a:pt x="45" y="67"/>
                    </a:lnTo>
                    <a:lnTo>
                      <a:pt x="45" y="68"/>
                    </a:lnTo>
                    <a:lnTo>
                      <a:pt x="45" y="67"/>
                    </a:lnTo>
                    <a:lnTo>
                      <a:pt x="46" y="65"/>
                    </a:lnTo>
                    <a:lnTo>
                      <a:pt x="45" y="67"/>
                    </a:lnTo>
                    <a:lnTo>
                      <a:pt x="45" y="73"/>
                    </a:lnTo>
                    <a:lnTo>
                      <a:pt x="43" y="74"/>
                    </a:lnTo>
                    <a:lnTo>
                      <a:pt x="43" y="77"/>
                    </a:lnTo>
                    <a:lnTo>
                      <a:pt x="42" y="79"/>
                    </a:lnTo>
                    <a:lnTo>
                      <a:pt x="39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3" y="94"/>
                    </a:lnTo>
                    <a:lnTo>
                      <a:pt x="34" y="93"/>
                    </a:lnTo>
                    <a:lnTo>
                      <a:pt x="30" y="96"/>
                    </a:lnTo>
                    <a:lnTo>
                      <a:pt x="27" y="101"/>
                    </a:lnTo>
                    <a:lnTo>
                      <a:pt x="24" y="104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3" y="111"/>
                    </a:lnTo>
                    <a:lnTo>
                      <a:pt x="10" y="116"/>
                    </a:lnTo>
                    <a:lnTo>
                      <a:pt x="7" y="118"/>
                    </a:lnTo>
                    <a:lnTo>
                      <a:pt x="0" y="125"/>
                    </a:lnTo>
                    <a:lnTo>
                      <a:pt x="0" y="124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22" y="139"/>
                    </a:lnTo>
                    <a:lnTo>
                      <a:pt x="25" y="138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5"/>
                    </a:lnTo>
                    <a:lnTo>
                      <a:pt x="49" y="115"/>
                    </a:lnTo>
                    <a:lnTo>
                      <a:pt x="54" y="110"/>
                    </a:lnTo>
                    <a:lnTo>
                      <a:pt x="55" y="107"/>
                    </a:lnTo>
                    <a:lnTo>
                      <a:pt x="58" y="104"/>
                    </a:lnTo>
                    <a:lnTo>
                      <a:pt x="60" y="101"/>
                    </a:lnTo>
                    <a:lnTo>
                      <a:pt x="64" y="94"/>
                    </a:lnTo>
                    <a:lnTo>
                      <a:pt x="66" y="91"/>
                    </a:lnTo>
                    <a:lnTo>
                      <a:pt x="67" y="88"/>
                    </a:lnTo>
                    <a:lnTo>
                      <a:pt x="66" y="88"/>
                    </a:lnTo>
                    <a:lnTo>
                      <a:pt x="67" y="87"/>
                    </a:lnTo>
                    <a:lnTo>
                      <a:pt x="67" y="84"/>
                    </a:lnTo>
                    <a:lnTo>
                      <a:pt x="69" y="82"/>
                    </a:lnTo>
                    <a:lnTo>
                      <a:pt x="69" y="76"/>
                    </a:lnTo>
                    <a:lnTo>
                      <a:pt x="70" y="74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7"/>
                    </a:lnTo>
                    <a:lnTo>
                      <a:pt x="70" y="60"/>
                    </a:lnTo>
                    <a:lnTo>
                      <a:pt x="69" y="53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52" y="26"/>
                    </a:lnTo>
                    <a:lnTo>
                      <a:pt x="49" y="25"/>
                    </a:lnTo>
                    <a:lnTo>
                      <a:pt x="46" y="22"/>
                    </a:lnTo>
                    <a:lnTo>
                      <a:pt x="43" y="20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7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2" name="Freeform 2866"/>
              <p:cNvSpPr>
                <a:spLocks/>
              </p:cNvSpPr>
              <p:nvPr/>
            </p:nvSpPr>
            <p:spPr bwMode="auto">
              <a:xfrm>
                <a:off x="3859" y="3327"/>
                <a:ext cx="74" cy="147"/>
              </a:xfrm>
              <a:custGeom>
                <a:avLst/>
                <a:gdLst>
                  <a:gd name="T0" fmla="*/ 74 w 74"/>
                  <a:gd name="T1" fmla="*/ 124 h 147"/>
                  <a:gd name="T2" fmla="*/ 52 w 74"/>
                  <a:gd name="T3" fmla="*/ 111 h 147"/>
                  <a:gd name="T4" fmla="*/ 47 w 74"/>
                  <a:gd name="T5" fmla="*/ 108 h 147"/>
                  <a:gd name="T6" fmla="*/ 43 w 74"/>
                  <a:gd name="T7" fmla="*/ 105 h 147"/>
                  <a:gd name="T8" fmla="*/ 39 w 74"/>
                  <a:gd name="T9" fmla="*/ 102 h 147"/>
                  <a:gd name="T10" fmla="*/ 31 w 74"/>
                  <a:gd name="T11" fmla="*/ 96 h 147"/>
                  <a:gd name="T12" fmla="*/ 34 w 74"/>
                  <a:gd name="T13" fmla="*/ 99 h 147"/>
                  <a:gd name="T14" fmla="*/ 28 w 74"/>
                  <a:gd name="T15" fmla="*/ 91 h 147"/>
                  <a:gd name="T16" fmla="*/ 27 w 74"/>
                  <a:gd name="T17" fmla="*/ 88 h 147"/>
                  <a:gd name="T18" fmla="*/ 25 w 74"/>
                  <a:gd name="T19" fmla="*/ 85 h 147"/>
                  <a:gd name="T20" fmla="*/ 27 w 74"/>
                  <a:gd name="T21" fmla="*/ 74 h 147"/>
                  <a:gd name="T22" fmla="*/ 28 w 74"/>
                  <a:gd name="T23" fmla="*/ 68 h 147"/>
                  <a:gd name="T24" fmla="*/ 30 w 74"/>
                  <a:gd name="T25" fmla="*/ 65 h 147"/>
                  <a:gd name="T26" fmla="*/ 30 w 74"/>
                  <a:gd name="T27" fmla="*/ 63 h 147"/>
                  <a:gd name="T28" fmla="*/ 34 w 74"/>
                  <a:gd name="T29" fmla="*/ 57 h 147"/>
                  <a:gd name="T30" fmla="*/ 37 w 74"/>
                  <a:gd name="T31" fmla="*/ 52 h 147"/>
                  <a:gd name="T32" fmla="*/ 40 w 74"/>
                  <a:gd name="T33" fmla="*/ 48 h 147"/>
                  <a:gd name="T34" fmla="*/ 46 w 74"/>
                  <a:gd name="T35" fmla="*/ 42 h 147"/>
                  <a:gd name="T36" fmla="*/ 50 w 74"/>
                  <a:gd name="T37" fmla="*/ 38 h 147"/>
                  <a:gd name="T38" fmla="*/ 61 w 74"/>
                  <a:gd name="T39" fmla="*/ 31 h 147"/>
                  <a:gd name="T40" fmla="*/ 68 w 74"/>
                  <a:gd name="T41" fmla="*/ 28 h 147"/>
                  <a:gd name="T42" fmla="*/ 56 w 74"/>
                  <a:gd name="T43" fmla="*/ 1 h 147"/>
                  <a:gd name="T44" fmla="*/ 55 w 74"/>
                  <a:gd name="T45" fmla="*/ 3 h 147"/>
                  <a:gd name="T46" fmla="*/ 46 w 74"/>
                  <a:gd name="T47" fmla="*/ 9 h 147"/>
                  <a:gd name="T48" fmla="*/ 36 w 74"/>
                  <a:gd name="T49" fmla="*/ 17 h 147"/>
                  <a:gd name="T50" fmla="*/ 25 w 74"/>
                  <a:gd name="T51" fmla="*/ 26 h 147"/>
                  <a:gd name="T52" fmla="*/ 22 w 74"/>
                  <a:gd name="T53" fmla="*/ 29 h 147"/>
                  <a:gd name="T54" fmla="*/ 16 w 74"/>
                  <a:gd name="T55" fmla="*/ 37 h 147"/>
                  <a:gd name="T56" fmla="*/ 13 w 74"/>
                  <a:gd name="T57" fmla="*/ 42 h 147"/>
                  <a:gd name="T58" fmla="*/ 9 w 74"/>
                  <a:gd name="T59" fmla="*/ 48 h 147"/>
                  <a:gd name="T60" fmla="*/ 6 w 74"/>
                  <a:gd name="T61" fmla="*/ 55 h 147"/>
                  <a:gd name="T62" fmla="*/ 1 w 74"/>
                  <a:gd name="T63" fmla="*/ 62 h 147"/>
                  <a:gd name="T64" fmla="*/ 0 w 74"/>
                  <a:gd name="T65" fmla="*/ 68 h 147"/>
                  <a:gd name="T66" fmla="*/ 1 w 74"/>
                  <a:gd name="T67" fmla="*/ 94 h 147"/>
                  <a:gd name="T68" fmla="*/ 3 w 74"/>
                  <a:gd name="T69" fmla="*/ 97 h 147"/>
                  <a:gd name="T70" fmla="*/ 4 w 74"/>
                  <a:gd name="T71" fmla="*/ 100 h 147"/>
                  <a:gd name="T72" fmla="*/ 7 w 74"/>
                  <a:gd name="T73" fmla="*/ 105 h 147"/>
                  <a:gd name="T74" fmla="*/ 16 w 74"/>
                  <a:gd name="T75" fmla="*/ 117 h 147"/>
                  <a:gd name="T76" fmla="*/ 24 w 74"/>
                  <a:gd name="T77" fmla="*/ 124 h 147"/>
                  <a:gd name="T78" fmla="*/ 28 w 74"/>
                  <a:gd name="T79" fmla="*/ 127 h 147"/>
                  <a:gd name="T80" fmla="*/ 33 w 74"/>
                  <a:gd name="T81" fmla="*/ 130 h 147"/>
                  <a:gd name="T82" fmla="*/ 37 w 74"/>
                  <a:gd name="T83" fmla="*/ 133 h 147"/>
                  <a:gd name="T84" fmla="*/ 59 w 74"/>
                  <a:gd name="T85" fmla="*/ 145 h 147"/>
                  <a:gd name="T86" fmla="*/ 73 w 74"/>
                  <a:gd name="T87" fmla="*/ 122 h 1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47">
                    <a:moveTo>
                      <a:pt x="73" y="122"/>
                    </a:moveTo>
                    <a:lnTo>
                      <a:pt x="74" y="124"/>
                    </a:lnTo>
                    <a:lnTo>
                      <a:pt x="70" y="119"/>
                    </a:lnTo>
                    <a:lnTo>
                      <a:pt x="52" y="111"/>
                    </a:lnTo>
                    <a:lnTo>
                      <a:pt x="50" y="110"/>
                    </a:lnTo>
                    <a:lnTo>
                      <a:pt x="47" y="108"/>
                    </a:lnTo>
                    <a:lnTo>
                      <a:pt x="46" y="107"/>
                    </a:lnTo>
                    <a:lnTo>
                      <a:pt x="43" y="105"/>
                    </a:lnTo>
                    <a:lnTo>
                      <a:pt x="42" y="103"/>
                    </a:lnTo>
                    <a:lnTo>
                      <a:pt x="39" y="102"/>
                    </a:lnTo>
                    <a:lnTo>
                      <a:pt x="34" y="97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5" y="85"/>
                    </a:lnTo>
                    <a:lnTo>
                      <a:pt x="27" y="80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3"/>
                    </a:lnTo>
                    <a:lnTo>
                      <a:pt x="33" y="60"/>
                    </a:lnTo>
                    <a:lnTo>
                      <a:pt x="34" y="57"/>
                    </a:lnTo>
                    <a:lnTo>
                      <a:pt x="36" y="55"/>
                    </a:lnTo>
                    <a:lnTo>
                      <a:pt x="37" y="52"/>
                    </a:lnTo>
                    <a:lnTo>
                      <a:pt x="40" y="49"/>
                    </a:lnTo>
                    <a:lnTo>
                      <a:pt x="40" y="48"/>
                    </a:lnTo>
                    <a:lnTo>
                      <a:pt x="43" y="46"/>
                    </a:lnTo>
                    <a:lnTo>
                      <a:pt x="46" y="42"/>
                    </a:lnTo>
                    <a:lnTo>
                      <a:pt x="47" y="40"/>
                    </a:lnTo>
                    <a:lnTo>
                      <a:pt x="50" y="38"/>
                    </a:lnTo>
                    <a:lnTo>
                      <a:pt x="55" y="34"/>
                    </a:lnTo>
                    <a:lnTo>
                      <a:pt x="61" y="31"/>
                    </a:lnTo>
                    <a:lnTo>
                      <a:pt x="64" y="28"/>
                    </a:lnTo>
                    <a:lnTo>
                      <a:pt x="68" y="28"/>
                    </a:lnTo>
                    <a:lnTo>
                      <a:pt x="71" y="26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49" y="6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6" y="17"/>
                    </a:lnTo>
                    <a:lnTo>
                      <a:pt x="33" y="18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2" y="29"/>
                    </a:lnTo>
                    <a:lnTo>
                      <a:pt x="19" y="34"/>
                    </a:lnTo>
                    <a:lnTo>
                      <a:pt x="16" y="37"/>
                    </a:lnTo>
                    <a:lnTo>
                      <a:pt x="15" y="40"/>
                    </a:lnTo>
                    <a:lnTo>
                      <a:pt x="13" y="42"/>
                    </a:lnTo>
                    <a:lnTo>
                      <a:pt x="12" y="45"/>
                    </a:lnTo>
                    <a:lnTo>
                      <a:pt x="9" y="48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0"/>
                    </a:lnTo>
                    <a:lnTo>
                      <a:pt x="1" y="94"/>
                    </a:lnTo>
                    <a:lnTo>
                      <a:pt x="3" y="96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9" y="107"/>
                    </a:lnTo>
                    <a:lnTo>
                      <a:pt x="7" y="105"/>
                    </a:lnTo>
                    <a:lnTo>
                      <a:pt x="9" y="108"/>
                    </a:lnTo>
                    <a:lnTo>
                      <a:pt x="16" y="117"/>
                    </a:lnTo>
                    <a:lnTo>
                      <a:pt x="19" y="119"/>
                    </a:lnTo>
                    <a:lnTo>
                      <a:pt x="24" y="124"/>
                    </a:lnTo>
                    <a:lnTo>
                      <a:pt x="27" y="125"/>
                    </a:lnTo>
                    <a:lnTo>
                      <a:pt x="28" y="127"/>
                    </a:lnTo>
                    <a:lnTo>
                      <a:pt x="31" y="128"/>
                    </a:lnTo>
                    <a:lnTo>
                      <a:pt x="33" y="130"/>
                    </a:lnTo>
                    <a:lnTo>
                      <a:pt x="36" y="131"/>
                    </a:lnTo>
                    <a:lnTo>
                      <a:pt x="37" y="133"/>
                    </a:lnTo>
                    <a:lnTo>
                      <a:pt x="55" y="144"/>
                    </a:lnTo>
                    <a:lnTo>
                      <a:pt x="59" y="145"/>
                    </a:lnTo>
                    <a:lnTo>
                      <a:pt x="61" y="147"/>
                    </a:lnTo>
                    <a:lnTo>
                      <a:pt x="73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3" name="Freeform 2867"/>
              <p:cNvSpPr>
                <a:spLocks/>
              </p:cNvSpPr>
              <p:nvPr/>
            </p:nvSpPr>
            <p:spPr bwMode="auto">
              <a:xfrm>
                <a:off x="3917" y="3446"/>
                <a:ext cx="72" cy="145"/>
              </a:xfrm>
              <a:custGeom>
                <a:avLst/>
                <a:gdLst>
                  <a:gd name="T0" fmla="*/ 4 w 72"/>
                  <a:gd name="T1" fmla="*/ 28 h 145"/>
                  <a:gd name="T2" fmla="*/ 27 w 72"/>
                  <a:gd name="T3" fmla="*/ 40 h 145"/>
                  <a:gd name="T4" fmla="*/ 31 w 72"/>
                  <a:gd name="T5" fmla="*/ 43 h 145"/>
                  <a:gd name="T6" fmla="*/ 37 w 72"/>
                  <a:gd name="T7" fmla="*/ 48 h 145"/>
                  <a:gd name="T8" fmla="*/ 37 w 72"/>
                  <a:gd name="T9" fmla="*/ 49 h 145"/>
                  <a:gd name="T10" fmla="*/ 42 w 72"/>
                  <a:gd name="T11" fmla="*/ 56 h 145"/>
                  <a:gd name="T12" fmla="*/ 43 w 72"/>
                  <a:gd name="T13" fmla="*/ 60 h 145"/>
                  <a:gd name="T14" fmla="*/ 43 w 72"/>
                  <a:gd name="T15" fmla="*/ 66 h 145"/>
                  <a:gd name="T16" fmla="*/ 45 w 72"/>
                  <a:gd name="T17" fmla="*/ 66 h 145"/>
                  <a:gd name="T18" fmla="*/ 45 w 72"/>
                  <a:gd name="T19" fmla="*/ 66 h 145"/>
                  <a:gd name="T20" fmla="*/ 45 w 72"/>
                  <a:gd name="T21" fmla="*/ 66 h 145"/>
                  <a:gd name="T22" fmla="*/ 43 w 72"/>
                  <a:gd name="T23" fmla="*/ 74 h 145"/>
                  <a:gd name="T24" fmla="*/ 42 w 72"/>
                  <a:gd name="T25" fmla="*/ 79 h 145"/>
                  <a:gd name="T26" fmla="*/ 40 w 72"/>
                  <a:gd name="T27" fmla="*/ 85 h 145"/>
                  <a:gd name="T28" fmla="*/ 37 w 72"/>
                  <a:gd name="T29" fmla="*/ 88 h 145"/>
                  <a:gd name="T30" fmla="*/ 33 w 72"/>
                  <a:gd name="T31" fmla="*/ 94 h 145"/>
                  <a:gd name="T32" fmla="*/ 30 w 72"/>
                  <a:gd name="T33" fmla="*/ 96 h 145"/>
                  <a:gd name="T34" fmla="*/ 24 w 72"/>
                  <a:gd name="T35" fmla="*/ 104 h 145"/>
                  <a:gd name="T36" fmla="*/ 18 w 72"/>
                  <a:gd name="T37" fmla="*/ 108 h 145"/>
                  <a:gd name="T38" fmla="*/ 10 w 72"/>
                  <a:gd name="T39" fmla="*/ 116 h 145"/>
                  <a:gd name="T40" fmla="*/ 0 w 72"/>
                  <a:gd name="T41" fmla="*/ 125 h 145"/>
                  <a:gd name="T42" fmla="*/ 18 w 72"/>
                  <a:gd name="T43" fmla="*/ 145 h 145"/>
                  <a:gd name="T44" fmla="*/ 22 w 72"/>
                  <a:gd name="T45" fmla="*/ 139 h 145"/>
                  <a:gd name="T46" fmla="*/ 31 w 72"/>
                  <a:gd name="T47" fmla="*/ 131 h 145"/>
                  <a:gd name="T48" fmla="*/ 33 w 72"/>
                  <a:gd name="T49" fmla="*/ 130 h 145"/>
                  <a:gd name="T50" fmla="*/ 39 w 72"/>
                  <a:gd name="T51" fmla="*/ 125 h 145"/>
                  <a:gd name="T52" fmla="*/ 48 w 72"/>
                  <a:gd name="T53" fmla="*/ 114 h 145"/>
                  <a:gd name="T54" fmla="*/ 54 w 72"/>
                  <a:gd name="T55" fmla="*/ 110 h 145"/>
                  <a:gd name="T56" fmla="*/ 58 w 72"/>
                  <a:gd name="T57" fmla="*/ 104 h 145"/>
                  <a:gd name="T58" fmla="*/ 64 w 72"/>
                  <a:gd name="T59" fmla="*/ 94 h 145"/>
                  <a:gd name="T60" fmla="*/ 67 w 72"/>
                  <a:gd name="T61" fmla="*/ 88 h 145"/>
                  <a:gd name="T62" fmla="*/ 67 w 72"/>
                  <a:gd name="T63" fmla="*/ 87 h 145"/>
                  <a:gd name="T64" fmla="*/ 69 w 72"/>
                  <a:gd name="T65" fmla="*/ 82 h 145"/>
                  <a:gd name="T66" fmla="*/ 70 w 72"/>
                  <a:gd name="T67" fmla="*/ 74 h 145"/>
                  <a:gd name="T68" fmla="*/ 72 w 72"/>
                  <a:gd name="T69" fmla="*/ 65 h 145"/>
                  <a:gd name="T70" fmla="*/ 70 w 72"/>
                  <a:gd name="T71" fmla="*/ 60 h 145"/>
                  <a:gd name="T72" fmla="*/ 67 w 72"/>
                  <a:gd name="T73" fmla="*/ 51 h 145"/>
                  <a:gd name="T74" fmla="*/ 66 w 72"/>
                  <a:gd name="T75" fmla="*/ 46 h 145"/>
                  <a:gd name="T76" fmla="*/ 61 w 72"/>
                  <a:gd name="T77" fmla="*/ 40 h 145"/>
                  <a:gd name="T78" fmla="*/ 52 w 72"/>
                  <a:gd name="T79" fmla="*/ 26 h 145"/>
                  <a:gd name="T80" fmla="*/ 46 w 72"/>
                  <a:gd name="T81" fmla="*/ 22 h 145"/>
                  <a:gd name="T82" fmla="*/ 42 w 72"/>
                  <a:gd name="T83" fmla="*/ 18 h 145"/>
                  <a:gd name="T84" fmla="*/ 37 w 72"/>
                  <a:gd name="T85" fmla="*/ 12 h 145"/>
                  <a:gd name="T86" fmla="*/ 33 w 72"/>
                  <a:gd name="T87" fmla="*/ 12 h 145"/>
                  <a:gd name="T88" fmla="*/ 4 w 72"/>
                  <a:gd name="T89" fmla="*/ 0 h 145"/>
                  <a:gd name="T90" fmla="*/ 0 w 72"/>
                  <a:gd name="T91" fmla="*/ 28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2" h="145">
                    <a:moveTo>
                      <a:pt x="0" y="28"/>
                    </a:moveTo>
                    <a:lnTo>
                      <a:pt x="4" y="28"/>
                    </a:lnTo>
                    <a:lnTo>
                      <a:pt x="18" y="34"/>
                    </a:lnTo>
                    <a:lnTo>
                      <a:pt x="27" y="40"/>
                    </a:lnTo>
                    <a:lnTo>
                      <a:pt x="28" y="42"/>
                    </a:lnTo>
                    <a:lnTo>
                      <a:pt x="31" y="43"/>
                    </a:lnTo>
                    <a:lnTo>
                      <a:pt x="34" y="46"/>
                    </a:lnTo>
                    <a:lnTo>
                      <a:pt x="37" y="48"/>
                    </a:lnTo>
                    <a:lnTo>
                      <a:pt x="37" y="46"/>
                    </a:lnTo>
                    <a:lnTo>
                      <a:pt x="37" y="49"/>
                    </a:lnTo>
                    <a:lnTo>
                      <a:pt x="42" y="54"/>
                    </a:lnTo>
                    <a:lnTo>
                      <a:pt x="42" y="56"/>
                    </a:lnTo>
                    <a:lnTo>
                      <a:pt x="43" y="57"/>
                    </a:lnTo>
                    <a:lnTo>
                      <a:pt x="43" y="60"/>
                    </a:lnTo>
                    <a:lnTo>
                      <a:pt x="45" y="62"/>
                    </a:lnTo>
                    <a:lnTo>
                      <a:pt x="43" y="66"/>
                    </a:lnTo>
                    <a:lnTo>
                      <a:pt x="46" y="73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73"/>
                    </a:lnTo>
                    <a:lnTo>
                      <a:pt x="43" y="74"/>
                    </a:lnTo>
                    <a:lnTo>
                      <a:pt x="43" y="77"/>
                    </a:lnTo>
                    <a:lnTo>
                      <a:pt x="42" y="79"/>
                    </a:lnTo>
                    <a:lnTo>
                      <a:pt x="39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7" y="88"/>
                    </a:lnTo>
                    <a:lnTo>
                      <a:pt x="34" y="91"/>
                    </a:lnTo>
                    <a:lnTo>
                      <a:pt x="33" y="94"/>
                    </a:lnTo>
                    <a:lnTo>
                      <a:pt x="34" y="93"/>
                    </a:lnTo>
                    <a:lnTo>
                      <a:pt x="30" y="96"/>
                    </a:lnTo>
                    <a:lnTo>
                      <a:pt x="27" y="101"/>
                    </a:lnTo>
                    <a:lnTo>
                      <a:pt x="24" y="104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3" y="111"/>
                    </a:lnTo>
                    <a:lnTo>
                      <a:pt x="10" y="116"/>
                    </a:lnTo>
                    <a:lnTo>
                      <a:pt x="7" y="118"/>
                    </a:lnTo>
                    <a:lnTo>
                      <a:pt x="0" y="125"/>
                    </a:lnTo>
                    <a:lnTo>
                      <a:pt x="0" y="124"/>
                    </a:lnTo>
                    <a:lnTo>
                      <a:pt x="18" y="145"/>
                    </a:lnTo>
                    <a:lnTo>
                      <a:pt x="18" y="144"/>
                    </a:lnTo>
                    <a:lnTo>
                      <a:pt x="22" y="139"/>
                    </a:lnTo>
                    <a:lnTo>
                      <a:pt x="25" y="138"/>
                    </a:lnTo>
                    <a:lnTo>
                      <a:pt x="31" y="131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49" y="114"/>
                    </a:lnTo>
                    <a:lnTo>
                      <a:pt x="54" y="110"/>
                    </a:lnTo>
                    <a:lnTo>
                      <a:pt x="55" y="107"/>
                    </a:lnTo>
                    <a:lnTo>
                      <a:pt x="58" y="104"/>
                    </a:lnTo>
                    <a:lnTo>
                      <a:pt x="60" y="101"/>
                    </a:lnTo>
                    <a:lnTo>
                      <a:pt x="64" y="94"/>
                    </a:lnTo>
                    <a:lnTo>
                      <a:pt x="66" y="91"/>
                    </a:lnTo>
                    <a:lnTo>
                      <a:pt x="67" y="88"/>
                    </a:lnTo>
                    <a:lnTo>
                      <a:pt x="66" y="88"/>
                    </a:lnTo>
                    <a:lnTo>
                      <a:pt x="67" y="87"/>
                    </a:lnTo>
                    <a:lnTo>
                      <a:pt x="67" y="83"/>
                    </a:lnTo>
                    <a:lnTo>
                      <a:pt x="69" y="82"/>
                    </a:lnTo>
                    <a:lnTo>
                      <a:pt x="69" y="76"/>
                    </a:lnTo>
                    <a:lnTo>
                      <a:pt x="70" y="74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6"/>
                    </a:lnTo>
                    <a:lnTo>
                      <a:pt x="70" y="60"/>
                    </a:lnTo>
                    <a:lnTo>
                      <a:pt x="69" y="53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52" y="26"/>
                    </a:lnTo>
                    <a:lnTo>
                      <a:pt x="49" y="25"/>
                    </a:lnTo>
                    <a:lnTo>
                      <a:pt x="46" y="22"/>
                    </a:lnTo>
                    <a:lnTo>
                      <a:pt x="43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7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4" name="Freeform 2868"/>
              <p:cNvSpPr>
                <a:spLocks/>
              </p:cNvSpPr>
              <p:nvPr/>
            </p:nvSpPr>
            <p:spPr bwMode="auto">
              <a:xfrm>
                <a:off x="3862" y="3567"/>
                <a:ext cx="74" cy="147"/>
              </a:xfrm>
              <a:custGeom>
                <a:avLst/>
                <a:gdLst>
                  <a:gd name="T0" fmla="*/ 74 w 74"/>
                  <a:gd name="T1" fmla="*/ 123 h 147"/>
                  <a:gd name="T2" fmla="*/ 52 w 74"/>
                  <a:gd name="T3" fmla="*/ 111 h 147"/>
                  <a:gd name="T4" fmla="*/ 47 w 74"/>
                  <a:gd name="T5" fmla="*/ 108 h 147"/>
                  <a:gd name="T6" fmla="*/ 43 w 74"/>
                  <a:gd name="T7" fmla="*/ 105 h 147"/>
                  <a:gd name="T8" fmla="*/ 39 w 74"/>
                  <a:gd name="T9" fmla="*/ 102 h 147"/>
                  <a:gd name="T10" fmla="*/ 31 w 74"/>
                  <a:gd name="T11" fmla="*/ 96 h 147"/>
                  <a:gd name="T12" fmla="*/ 34 w 74"/>
                  <a:gd name="T13" fmla="*/ 99 h 147"/>
                  <a:gd name="T14" fmla="*/ 28 w 74"/>
                  <a:gd name="T15" fmla="*/ 91 h 147"/>
                  <a:gd name="T16" fmla="*/ 27 w 74"/>
                  <a:gd name="T17" fmla="*/ 88 h 147"/>
                  <a:gd name="T18" fmla="*/ 25 w 74"/>
                  <a:gd name="T19" fmla="*/ 85 h 147"/>
                  <a:gd name="T20" fmla="*/ 27 w 74"/>
                  <a:gd name="T21" fmla="*/ 74 h 147"/>
                  <a:gd name="T22" fmla="*/ 28 w 74"/>
                  <a:gd name="T23" fmla="*/ 68 h 147"/>
                  <a:gd name="T24" fmla="*/ 30 w 74"/>
                  <a:gd name="T25" fmla="*/ 65 h 147"/>
                  <a:gd name="T26" fmla="*/ 30 w 74"/>
                  <a:gd name="T27" fmla="*/ 63 h 147"/>
                  <a:gd name="T28" fmla="*/ 34 w 74"/>
                  <a:gd name="T29" fmla="*/ 57 h 147"/>
                  <a:gd name="T30" fmla="*/ 37 w 74"/>
                  <a:gd name="T31" fmla="*/ 52 h 147"/>
                  <a:gd name="T32" fmla="*/ 40 w 74"/>
                  <a:gd name="T33" fmla="*/ 48 h 147"/>
                  <a:gd name="T34" fmla="*/ 46 w 74"/>
                  <a:gd name="T35" fmla="*/ 41 h 147"/>
                  <a:gd name="T36" fmla="*/ 50 w 74"/>
                  <a:gd name="T37" fmla="*/ 38 h 147"/>
                  <a:gd name="T38" fmla="*/ 61 w 74"/>
                  <a:gd name="T39" fmla="*/ 31 h 147"/>
                  <a:gd name="T40" fmla="*/ 68 w 74"/>
                  <a:gd name="T41" fmla="*/ 27 h 147"/>
                  <a:gd name="T42" fmla="*/ 56 w 74"/>
                  <a:gd name="T43" fmla="*/ 1 h 147"/>
                  <a:gd name="T44" fmla="*/ 55 w 74"/>
                  <a:gd name="T45" fmla="*/ 3 h 147"/>
                  <a:gd name="T46" fmla="*/ 46 w 74"/>
                  <a:gd name="T47" fmla="*/ 9 h 147"/>
                  <a:gd name="T48" fmla="*/ 36 w 74"/>
                  <a:gd name="T49" fmla="*/ 17 h 147"/>
                  <a:gd name="T50" fmla="*/ 25 w 74"/>
                  <a:gd name="T51" fmla="*/ 26 h 147"/>
                  <a:gd name="T52" fmla="*/ 22 w 74"/>
                  <a:gd name="T53" fmla="*/ 29 h 147"/>
                  <a:gd name="T54" fmla="*/ 16 w 74"/>
                  <a:gd name="T55" fmla="*/ 37 h 147"/>
                  <a:gd name="T56" fmla="*/ 13 w 74"/>
                  <a:gd name="T57" fmla="*/ 41 h 147"/>
                  <a:gd name="T58" fmla="*/ 9 w 74"/>
                  <a:gd name="T59" fmla="*/ 48 h 147"/>
                  <a:gd name="T60" fmla="*/ 6 w 74"/>
                  <a:gd name="T61" fmla="*/ 55 h 147"/>
                  <a:gd name="T62" fmla="*/ 1 w 74"/>
                  <a:gd name="T63" fmla="*/ 62 h 147"/>
                  <a:gd name="T64" fmla="*/ 0 w 74"/>
                  <a:gd name="T65" fmla="*/ 68 h 147"/>
                  <a:gd name="T66" fmla="*/ 1 w 74"/>
                  <a:gd name="T67" fmla="*/ 94 h 147"/>
                  <a:gd name="T68" fmla="*/ 3 w 74"/>
                  <a:gd name="T69" fmla="*/ 97 h 147"/>
                  <a:gd name="T70" fmla="*/ 4 w 74"/>
                  <a:gd name="T71" fmla="*/ 100 h 147"/>
                  <a:gd name="T72" fmla="*/ 7 w 74"/>
                  <a:gd name="T73" fmla="*/ 105 h 147"/>
                  <a:gd name="T74" fmla="*/ 16 w 74"/>
                  <a:gd name="T75" fmla="*/ 117 h 147"/>
                  <a:gd name="T76" fmla="*/ 24 w 74"/>
                  <a:gd name="T77" fmla="*/ 123 h 147"/>
                  <a:gd name="T78" fmla="*/ 28 w 74"/>
                  <a:gd name="T79" fmla="*/ 127 h 147"/>
                  <a:gd name="T80" fmla="*/ 33 w 74"/>
                  <a:gd name="T81" fmla="*/ 130 h 147"/>
                  <a:gd name="T82" fmla="*/ 37 w 74"/>
                  <a:gd name="T83" fmla="*/ 133 h 147"/>
                  <a:gd name="T84" fmla="*/ 59 w 74"/>
                  <a:gd name="T85" fmla="*/ 145 h 147"/>
                  <a:gd name="T86" fmla="*/ 73 w 74"/>
                  <a:gd name="T87" fmla="*/ 122 h 1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47">
                    <a:moveTo>
                      <a:pt x="73" y="122"/>
                    </a:moveTo>
                    <a:lnTo>
                      <a:pt x="74" y="123"/>
                    </a:lnTo>
                    <a:lnTo>
                      <a:pt x="70" y="119"/>
                    </a:lnTo>
                    <a:lnTo>
                      <a:pt x="52" y="111"/>
                    </a:lnTo>
                    <a:lnTo>
                      <a:pt x="50" y="110"/>
                    </a:lnTo>
                    <a:lnTo>
                      <a:pt x="47" y="108"/>
                    </a:lnTo>
                    <a:lnTo>
                      <a:pt x="46" y="106"/>
                    </a:lnTo>
                    <a:lnTo>
                      <a:pt x="43" y="105"/>
                    </a:lnTo>
                    <a:lnTo>
                      <a:pt x="41" y="103"/>
                    </a:lnTo>
                    <a:lnTo>
                      <a:pt x="39" y="102"/>
                    </a:lnTo>
                    <a:lnTo>
                      <a:pt x="34" y="97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5" y="85"/>
                    </a:lnTo>
                    <a:lnTo>
                      <a:pt x="27" y="80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3"/>
                    </a:lnTo>
                    <a:lnTo>
                      <a:pt x="33" y="60"/>
                    </a:lnTo>
                    <a:lnTo>
                      <a:pt x="34" y="57"/>
                    </a:lnTo>
                    <a:lnTo>
                      <a:pt x="36" y="55"/>
                    </a:lnTo>
                    <a:lnTo>
                      <a:pt x="37" y="52"/>
                    </a:lnTo>
                    <a:lnTo>
                      <a:pt x="40" y="49"/>
                    </a:lnTo>
                    <a:lnTo>
                      <a:pt x="40" y="48"/>
                    </a:lnTo>
                    <a:lnTo>
                      <a:pt x="43" y="46"/>
                    </a:lnTo>
                    <a:lnTo>
                      <a:pt x="46" y="41"/>
                    </a:lnTo>
                    <a:lnTo>
                      <a:pt x="47" y="40"/>
                    </a:lnTo>
                    <a:lnTo>
                      <a:pt x="50" y="38"/>
                    </a:lnTo>
                    <a:lnTo>
                      <a:pt x="55" y="34"/>
                    </a:lnTo>
                    <a:lnTo>
                      <a:pt x="61" y="31"/>
                    </a:lnTo>
                    <a:lnTo>
                      <a:pt x="64" y="27"/>
                    </a:lnTo>
                    <a:lnTo>
                      <a:pt x="68" y="27"/>
                    </a:lnTo>
                    <a:lnTo>
                      <a:pt x="71" y="26"/>
                    </a:lnTo>
                    <a:lnTo>
                      <a:pt x="56" y="1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49" y="6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6" y="17"/>
                    </a:lnTo>
                    <a:lnTo>
                      <a:pt x="33" y="18"/>
                    </a:lnTo>
                    <a:lnTo>
                      <a:pt x="25" y="26"/>
                    </a:lnTo>
                    <a:lnTo>
                      <a:pt x="25" y="27"/>
                    </a:lnTo>
                    <a:lnTo>
                      <a:pt x="22" y="29"/>
                    </a:lnTo>
                    <a:lnTo>
                      <a:pt x="19" y="34"/>
                    </a:lnTo>
                    <a:lnTo>
                      <a:pt x="16" y="37"/>
                    </a:lnTo>
                    <a:lnTo>
                      <a:pt x="15" y="40"/>
                    </a:lnTo>
                    <a:lnTo>
                      <a:pt x="13" y="41"/>
                    </a:lnTo>
                    <a:lnTo>
                      <a:pt x="12" y="45"/>
                    </a:lnTo>
                    <a:lnTo>
                      <a:pt x="9" y="48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0"/>
                    </a:lnTo>
                    <a:lnTo>
                      <a:pt x="1" y="94"/>
                    </a:lnTo>
                    <a:lnTo>
                      <a:pt x="3" y="96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9" y="106"/>
                    </a:lnTo>
                    <a:lnTo>
                      <a:pt x="7" y="105"/>
                    </a:lnTo>
                    <a:lnTo>
                      <a:pt x="9" y="108"/>
                    </a:lnTo>
                    <a:lnTo>
                      <a:pt x="16" y="117"/>
                    </a:lnTo>
                    <a:lnTo>
                      <a:pt x="19" y="119"/>
                    </a:lnTo>
                    <a:lnTo>
                      <a:pt x="24" y="123"/>
                    </a:lnTo>
                    <a:lnTo>
                      <a:pt x="27" y="125"/>
                    </a:lnTo>
                    <a:lnTo>
                      <a:pt x="28" y="127"/>
                    </a:lnTo>
                    <a:lnTo>
                      <a:pt x="31" y="128"/>
                    </a:lnTo>
                    <a:lnTo>
                      <a:pt x="33" y="130"/>
                    </a:lnTo>
                    <a:lnTo>
                      <a:pt x="36" y="131"/>
                    </a:lnTo>
                    <a:lnTo>
                      <a:pt x="37" y="133"/>
                    </a:lnTo>
                    <a:lnTo>
                      <a:pt x="55" y="144"/>
                    </a:lnTo>
                    <a:lnTo>
                      <a:pt x="59" y="145"/>
                    </a:lnTo>
                    <a:lnTo>
                      <a:pt x="61" y="147"/>
                    </a:lnTo>
                    <a:lnTo>
                      <a:pt x="73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5" name="Freeform 2869"/>
              <p:cNvSpPr>
                <a:spLocks/>
              </p:cNvSpPr>
              <p:nvPr/>
            </p:nvSpPr>
            <p:spPr bwMode="auto">
              <a:xfrm>
                <a:off x="3923" y="3687"/>
                <a:ext cx="71" cy="146"/>
              </a:xfrm>
              <a:custGeom>
                <a:avLst/>
                <a:gdLst>
                  <a:gd name="T0" fmla="*/ 4 w 71"/>
                  <a:gd name="T1" fmla="*/ 28 h 146"/>
                  <a:gd name="T2" fmla="*/ 27 w 71"/>
                  <a:gd name="T3" fmla="*/ 41 h 146"/>
                  <a:gd name="T4" fmla="*/ 31 w 71"/>
                  <a:gd name="T5" fmla="*/ 44 h 146"/>
                  <a:gd name="T6" fmla="*/ 37 w 71"/>
                  <a:gd name="T7" fmla="*/ 48 h 146"/>
                  <a:gd name="T8" fmla="*/ 37 w 71"/>
                  <a:gd name="T9" fmla="*/ 50 h 146"/>
                  <a:gd name="T10" fmla="*/ 42 w 71"/>
                  <a:gd name="T11" fmla="*/ 56 h 146"/>
                  <a:gd name="T12" fmla="*/ 43 w 71"/>
                  <a:gd name="T13" fmla="*/ 61 h 146"/>
                  <a:gd name="T14" fmla="*/ 43 w 71"/>
                  <a:gd name="T15" fmla="*/ 67 h 146"/>
                  <a:gd name="T16" fmla="*/ 45 w 71"/>
                  <a:gd name="T17" fmla="*/ 67 h 146"/>
                  <a:gd name="T18" fmla="*/ 45 w 71"/>
                  <a:gd name="T19" fmla="*/ 67 h 146"/>
                  <a:gd name="T20" fmla="*/ 45 w 71"/>
                  <a:gd name="T21" fmla="*/ 67 h 146"/>
                  <a:gd name="T22" fmla="*/ 43 w 71"/>
                  <a:gd name="T23" fmla="*/ 75 h 146"/>
                  <a:gd name="T24" fmla="*/ 42 w 71"/>
                  <a:gd name="T25" fmla="*/ 79 h 146"/>
                  <a:gd name="T26" fmla="*/ 40 w 71"/>
                  <a:gd name="T27" fmla="*/ 85 h 146"/>
                  <a:gd name="T28" fmla="*/ 37 w 71"/>
                  <a:gd name="T29" fmla="*/ 89 h 146"/>
                  <a:gd name="T30" fmla="*/ 33 w 71"/>
                  <a:gd name="T31" fmla="*/ 95 h 146"/>
                  <a:gd name="T32" fmla="*/ 30 w 71"/>
                  <a:gd name="T33" fmla="*/ 96 h 146"/>
                  <a:gd name="T34" fmla="*/ 24 w 71"/>
                  <a:gd name="T35" fmla="*/ 104 h 146"/>
                  <a:gd name="T36" fmla="*/ 18 w 71"/>
                  <a:gd name="T37" fmla="*/ 109 h 146"/>
                  <a:gd name="T38" fmla="*/ 10 w 71"/>
                  <a:gd name="T39" fmla="*/ 116 h 146"/>
                  <a:gd name="T40" fmla="*/ 0 w 71"/>
                  <a:gd name="T41" fmla="*/ 126 h 146"/>
                  <a:gd name="T42" fmla="*/ 18 w 71"/>
                  <a:gd name="T43" fmla="*/ 146 h 146"/>
                  <a:gd name="T44" fmla="*/ 22 w 71"/>
                  <a:gd name="T45" fmla="*/ 140 h 146"/>
                  <a:gd name="T46" fmla="*/ 31 w 71"/>
                  <a:gd name="T47" fmla="*/ 132 h 146"/>
                  <a:gd name="T48" fmla="*/ 33 w 71"/>
                  <a:gd name="T49" fmla="*/ 130 h 146"/>
                  <a:gd name="T50" fmla="*/ 39 w 71"/>
                  <a:gd name="T51" fmla="*/ 126 h 146"/>
                  <a:gd name="T52" fmla="*/ 48 w 71"/>
                  <a:gd name="T53" fmla="*/ 115 h 146"/>
                  <a:gd name="T54" fmla="*/ 54 w 71"/>
                  <a:gd name="T55" fmla="*/ 110 h 146"/>
                  <a:gd name="T56" fmla="*/ 58 w 71"/>
                  <a:gd name="T57" fmla="*/ 104 h 146"/>
                  <a:gd name="T58" fmla="*/ 64 w 71"/>
                  <a:gd name="T59" fmla="*/ 95 h 146"/>
                  <a:gd name="T60" fmla="*/ 67 w 71"/>
                  <a:gd name="T61" fmla="*/ 89 h 146"/>
                  <a:gd name="T62" fmla="*/ 67 w 71"/>
                  <a:gd name="T63" fmla="*/ 87 h 146"/>
                  <a:gd name="T64" fmla="*/ 68 w 71"/>
                  <a:gd name="T65" fmla="*/ 82 h 146"/>
                  <a:gd name="T66" fmla="*/ 70 w 71"/>
                  <a:gd name="T67" fmla="*/ 75 h 146"/>
                  <a:gd name="T68" fmla="*/ 71 w 71"/>
                  <a:gd name="T69" fmla="*/ 65 h 146"/>
                  <a:gd name="T70" fmla="*/ 70 w 71"/>
                  <a:gd name="T71" fmla="*/ 61 h 146"/>
                  <a:gd name="T72" fmla="*/ 67 w 71"/>
                  <a:gd name="T73" fmla="*/ 51 h 146"/>
                  <a:gd name="T74" fmla="*/ 66 w 71"/>
                  <a:gd name="T75" fmla="*/ 47 h 146"/>
                  <a:gd name="T76" fmla="*/ 61 w 71"/>
                  <a:gd name="T77" fmla="*/ 41 h 146"/>
                  <a:gd name="T78" fmla="*/ 52 w 71"/>
                  <a:gd name="T79" fmla="*/ 27 h 146"/>
                  <a:gd name="T80" fmla="*/ 46 w 71"/>
                  <a:gd name="T81" fmla="*/ 22 h 146"/>
                  <a:gd name="T82" fmla="*/ 42 w 71"/>
                  <a:gd name="T83" fmla="*/ 19 h 146"/>
                  <a:gd name="T84" fmla="*/ 37 w 71"/>
                  <a:gd name="T85" fmla="*/ 13 h 146"/>
                  <a:gd name="T86" fmla="*/ 33 w 71"/>
                  <a:gd name="T87" fmla="*/ 13 h 146"/>
                  <a:gd name="T88" fmla="*/ 4 w 71"/>
                  <a:gd name="T89" fmla="*/ 0 h 146"/>
                  <a:gd name="T90" fmla="*/ 0 w 71"/>
                  <a:gd name="T91" fmla="*/ 28 h 1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1" h="146">
                    <a:moveTo>
                      <a:pt x="0" y="28"/>
                    </a:moveTo>
                    <a:lnTo>
                      <a:pt x="4" y="28"/>
                    </a:lnTo>
                    <a:lnTo>
                      <a:pt x="18" y="34"/>
                    </a:lnTo>
                    <a:lnTo>
                      <a:pt x="27" y="41"/>
                    </a:lnTo>
                    <a:lnTo>
                      <a:pt x="28" y="42"/>
                    </a:lnTo>
                    <a:lnTo>
                      <a:pt x="31" y="44"/>
                    </a:lnTo>
                    <a:lnTo>
                      <a:pt x="34" y="47"/>
                    </a:lnTo>
                    <a:lnTo>
                      <a:pt x="37" y="48"/>
                    </a:lnTo>
                    <a:lnTo>
                      <a:pt x="37" y="47"/>
                    </a:lnTo>
                    <a:lnTo>
                      <a:pt x="37" y="50"/>
                    </a:lnTo>
                    <a:lnTo>
                      <a:pt x="42" y="55"/>
                    </a:lnTo>
                    <a:lnTo>
                      <a:pt x="42" y="56"/>
                    </a:lnTo>
                    <a:lnTo>
                      <a:pt x="43" y="58"/>
                    </a:lnTo>
                    <a:lnTo>
                      <a:pt x="43" y="61"/>
                    </a:lnTo>
                    <a:lnTo>
                      <a:pt x="45" y="62"/>
                    </a:lnTo>
                    <a:lnTo>
                      <a:pt x="43" y="67"/>
                    </a:lnTo>
                    <a:lnTo>
                      <a:pt x="46" y="73"/>
                    </a:lnTo>
                    <a:lnTo>
                      <a:pt x="45" y="67"/>
                    </a:lnTo>
                    <a:lnTo>
                      <a:pt x="45" y="68"/>
                    </a:lnTo>
                    <a:lnTo>
                      <a:pt x="45" y="67"/>
                    </a:lnTo>
                    <a:lnTo>
                      <a:pt x="46" y="65"/>
                    </a:lnTo>
                    <a:lnTo>
                      <a:pt x="45" y="67"/>
                    </a:lnTo>
                    <a:lnTo>
                      <a:pt x="45" y="73"/>
                    </a:lnTo>
                    <a:lnTo>
                      <a:pt x="43" y="75"/>
                    </a:lnTo>
                    <a:lnTo>
                      <a:pt x="43" y="78"/>
                    </a:lnTo>
                    <a:lnTo>
                      <a:pt x="42" y="79"/>
                    </a:lnTo>
                    <a:lnTo>
                      <a:pt x="39" y="85"/>
                    </a:lnTo>
                    <a:lnTo>
                      <a:pt x="40" y="85"/>
                    </a:lnTo>
                    <a:lnTo>
                      <a:pt x="39" y="85"/>
                    </a:lnTo>
                    <a:lnTo>
                      <a:pt x="37" y="89"/>
                    </a:lnTo>
                    <a:lnTo>
                      <a:pt x="34" y="92"/>
                    </a:lnTo>
                    <a:lnTo>
                      <a:pt x="33" y="95"/>
                    </a:lnTo>
                    <a:lnTo>
                      <a:pt x="34" y="93"/>
                    </a:lnTo>
                    <a:lnTo>
                      <a:pt x="30" y="96"/>
                    </a:lnTo>
                    <a:lnTo>
                      <a:pt x="27" y="101"/>
                    </a:lnTo>
                    <a:lnTo>
                      <a:pt x="24" y="104"/>
                    </a:lnTo>
                    <a:lnTo>
                      <a:pt x="21" y="106"/>
                    </a:lnTo>
                    <a:lnTo>
                      <a:pt x="18" y="109"/>
                    </a:lnTo>
                    <a:lnTo>
                      <a:pt x="13" y="112"/>
                    </a:lnTo>
                    <a:lnTo>
                      <a:pt x="10" y="116"/>
                    </a:lnTo>
                    <a:lnTo>
                      <a:pt x="7" y="11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18" y="146"/>
                    </a:lnTo>
                    <a:lnTo>
                      <a:pt x="18" y="144"/>
                    </a:lnTo>
                    <a:lnTo>
                      <a:pt x="22" y="140"/>
                    </a:lnTo>
                    <a:lnTo>
                      <a:pt x="25" y="138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6"/>
                    </a:lnTo>
                    <a:lnTo>
                      <a:pt x="48" y="116"/>
                    </a:lnTo>
                    <a:lnTo>
                      <a:pt x="48" y="115"/>
                    </a:lnTo>
                    <a:lnTo>
                      <a:pt x="49" y="115"/>
                    </a:lnTo>
                    <a:lnTo>
                      <a:pt x="54" y="110"/>
                    </a:lnTo>
                    <a:lnTo>
                      <a:pt x="55" y="107"/>
                    </a:lnTo>
                    <a:lnTo>
                      <a:pt x="58" y="104"/>
                    </a:lnTo>
                    <a:lnTo>
                      <a:pt x="60" y="101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7" y="89"/>
                    </a:lnTo>
                    <a:lnTo>
                      <a:pt x="66" y="89"/>
                    </a:lnTo>
                    <a:lnTo>
                      <a:pt x="67" y="87"/>
                    </a:lnTo>
                    <a:lnTo>
                      <a:pt x="67" y="84"/>
                    </a:lnTo>
                    <a:lnTo>
                      <a:pt x="68" y="82"/>
                    </a:lnTo>
                    <a:lnTo>
                      <a:pt x="68" y="76"/>
                    </a:lnTo>
                    <a:lnTo>
                      <a:pt x="70" y="75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7"/>
                    </a:lnTo>
                    <a:lnTo>
                      <a:pt x="70" y="61"/>
                    </a:lnTo>
                    <a:lnTo>
                      <a:pt x="68" y="53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6" y="47"/>
                    </a:lnTo>
                    <a:lnTo>
                      <a:pt x="66" y="45"/>
                    </a:lnTo>
                    <a:lnTo>
                      <a:pt x="61" y="41"/>
                    </a:lnTo>
                    <a:lnTo>
                      <a:pt x="61" y="37"/>
                    </a:lnTo>
                    <a:lnTo>
                      <a:pt x="52" y="27"/>
                    </a:lnTo>
                    <a:lnTo>
                      <a:pt x="49" y="25"/>
                    </a:lnTo>
                    <a:lnTo>
                      <a:pt x="46" y="22"/>
                    </a:lnTo>
                    <a:lnTo>
                      <a:pt x="43" y="20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7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6" name="Freeform 2870"/>
              <p:cNvSpPr>
                <a:spLocks/>
              </p:cNvSpPr>
              <p:nvPr/>
            </p:nvSpPr>
            <p:spPr bwMode="auto">
              <a:xfrm>
                <a:off x="3868" y="3808"/>
                <a:ext cx="74" cy="147"/>
              </a:xfrm>
              <a:custGeom>
                <a:avLst/>
                <a:gdLst>
                  <a:gd name="T0" fmla="*/ 74 w 74"/>
                  <a:gd name="T1" fmla="*/ 124 h 147"/>
                  <a:gd name="T2" fmla="*/ 52 w 74"/>
                  <a:gd name="T3" fmla="*/ 111 h 147"/>
                  <a:gd name="T4" fmla="*/ 47 w 74"/>
                  <a:gd name="T5" fmla="*/ 108 h 147"/>
                  <a:gd name="T6" fmla="*/ 43 w 74"/>
                  <a:gd name="T7" fmla="*/ 105 h 147"/>
                  <a:gd name="T8" fmla="*/ 38 w 74"/>
                  <a:gd name="T9" fmla="*/ 102 h 147"/>
                  <a:gd name="T10" fmla="*/ 31 w 74"/>
                  <a:gd name="T11" fmla="*/ 96 h 147"/>
                  <a:gd name="T12" fmla="*/ 34 w 74"/>
                  <a:gd name="T13" fmla="*/ 99 h 147"/>
                  <a:gd name="T14" fmla="*/ 28 w 74"/>
                  <a:gd name="T15" fmla="*/ 91 h 147"/>
                  <a:gd name="T16" fmla="*/ 27 w 74"/>
                  <a:gd name="T17" fmla="*/ 88 h 147"/>
                  <a:gd name="T18" fmla="*/ 25 w 74"/>
                  <a:gd name="T19" fmla="*/ 85 h 147"/>
                  <a:gd name="T20" fmla="*/ 27 w 74"/>
                  <a:gd name="T21" fmla="*/ 74 h 147"/>
                  <a:gd name="T22" fmla="*/ 28 w 74"/>
                  <a:gd name="T23" fmla="*/ 68 h 147"/>
                  <a:gd name="T24" fmla="*/ 30 w 74"/>
                  <a:gd name="T25" fmla="*/ 65 h 147"/>
                  <a:gd name="T26" fmla="*/ 30 w 74"/>
                  <a:gd name="T27" fmla="*/ 64 h 147"/>
                  <a:gd name="T28" fmla="*/ 34 w 74"/>
                  <a:gd name="T29" fmla="*/ 57 h 147"/>
                  <a:gd name="T30" fmla="*/ 37 w 74"/>
                  <a:gd name="T31" fmla="*/ 53 h 147"/>
                  <a:gd name="T32" fmla="*/ 40 w 74"/>
                  <a:gd name="T33" fmla="*/ 48 h 147"/>
                  <a:gd name="T34" fmla="*/ 46 w 74"/>
                  <a:gd name="T35" fmla="*/ 42 h 147"/>
                  <a:gd name="T36" fmla="*/ 50 w 74"/>
                  <a:gd name="T37" fmla="*/ 39 h 147"/>
                  <a:gd name="T38" fmla="*/ 61 w 74"/>
                  <a:gd name="T39" fmla="*/ 31 h 147"/>
                  <a:gd name="T40" fmla="*/ 68 w 74"/>
                  <a:gd name="T41" fmla="*/ 28 h 147"/>
                  <a:gd name="T42" fmla="*/ 56 w 74"/>
                  <a:gd name="T43" fmla="*/ 2 h 147"/>
                  <a:gd name="T44" fmla="*/ 55 w 74"/>
                  <a:gd name="T45" fmla="*/ 3 h 147"/>
                  <a:gd name="T46" fmla="*/ 46 w 74"/>
                  <a:gd name="T47" fmla="*/ 9 h 147"/>
                  <a:gd name="T48" fmla="*/ 35 w 74"/>
                  <a:gd name="T49" fmla="*/ 17 h 147"/>
                  <a:gd name="T50" fmla="*/ 25 w 74"/>
                  <a:gd name="T51" fmla="*/ 26 h 147"/>
                  <a:gd name="T52" fmla="*/ 22 w 74"/>
                  <a:gd name="T53" fmla="*/ 29 h 147"/>
                  <a:gd name="T54" fmla="*/ 16 w 74"/>
                  <a:gd name="T55" fmla="*/ 37 h 147"/>
                  <a:gd name="T56" fmla="*/ 13 w 74"/>
                  <a:gd name="T57" fmla="*/ 42 h 147"/>
                  <a:gd name="T58" fmla="*/ 9 w 74"/>
                  <a:gd name="T59" fmla="*/ 48 h 147"/>
                  <a:gd name="T60" fmla="*/ 6 w 74"/>
                  <a:gd name="T61" fmla="*/ 56 h 147"/>
                  <a:gd name="T62" fmla="*/ 1 w 74"/>
                  <a:gd name="T63" fmla="*/ 62 h 147"/>
                  <a:gd name="T64" fmla="*/ 0 w 74"/>
                  <a:gd name="T65" fmla="*/ 68 h 147"/>
                  <a:gd name="T66" fmla="*/ 1 w 74"/>
                  <a:gd name="T67" fmla="*/ 94 h 147"/>
                  <a:gd name="T68" fmla="*/ 3 w 74"/>
                  <a:gd name="T69" fmla="*/ 98 h 147"/>
                  <a:gd name="T70" fmla="*/ 4 w 74"/>
                  <a:gd name="T71" fmla="*/ 101 h 147"/>
                  <a:gd name="T72" fmla="*/ 7 w 74"/>
                  <a:gd name="T73" fmla="*/ 105 h 147"/>
                  <a:gd name="T74" fmla="*/ 16 w 74"/>
                  <a:gd name="T75" fmla="*/ 118 h 147"/>
                  <a:gd name="T76" fmla="*/ 24 w 74"/>
                  <a:gd name="T77" fmla="*/ 124 h 147"/>
                  <a:gd name="T78" fmla="*/ 28 w 74"/>
                  <a:gd name="T79" fmla="*/ 127 h 147"/>
                  <a:gd name="T80" fmla="*/ 33 w 74"/>
                  <a:gd name="T81" fmla="*/ 130 h 147"/>
                  <a:gd name="T82" fmla="*/ 37 w 74"/>
                  <a:gd name="T83" fmla="*/ 133 h 147"/>
                  <a:gd name="T84" fmla="*/ 59 w 74"/>
                  <a:gd name="T85" fmla="*/ 146 h 147"/>
                  <a:gd name="T86" fmla="*/ 73 w 74"/>
                  <a:gd name="T87" fmla="*/ 122 h 1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" h="147">
                    <a:moveTo>
                      <a:pt x="73" y="122"/>
                    </a:moveTo>
                    <a:lnTo>
                      <a:pt x="74" y="124"/>
                    </a:lnTo>
                    <a:lnTo>
                      <a:pt x="70" y="119"/>
                    </a:lnTo>
                    <a:lnTo>
                      <a:pt x="52" y="111"/>
                    </a:lnTo>
                    <a:lnTo>
                      <a:pt x="50" y="110"/>
                    </a:lnTo>
                    <a:lnTo>
                      <a:pt x="47" y="108"/>
                    </a:lnTo>
                    <a:lnTo>
                      <a:pt x="46" y="107"/>
                    </a:lnTo>
                    <a:lnTo>
                      <a:pt x="43" y="105"/>
                    </a:lnTo>
                    <a:lnTo>
                      <a:pt x="41" y="104"/>
                    </a:lnTo>
                    <a:lnTo>
                      <a:pt x="38" y="102"/>
                    </a:lnTo>
                    <a:lnTo>
                      <a:pt x="34" y="98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4" y="9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7" y="88"/>
                    </a:lnTo>
                    <a:lnTo>
                      <a:pt x="27" y="87"/>
                    </a:lnTo>
                    <a:lnTo>
                      <a:pt x="25" y="85"/>
                    </a:lnTo>
                    <a:lnTo>
                      <a:pt x="27" y="81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70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4"/>
                    </a:lnTo>
                    <a:lnTo>
                      <a:pt x="33" y="60"/>
                    </a:lnTo>
                    <a:lnTo>
                      <a:pt x="34" y="57"/>
                    </a:lnTo>
                    <a:lnTo>
                      <a:pt x="35" y="56"/>
                    </a:lnTo>
                    <a:lnTo>
                      <a:pt x="37" y="53"/>
                    </a:lnTo>
                    <a:lnTo>
                      <a:pt x="40" y="50"/>
                    </a:lnTo>
                    <a:lnTo>
                      <a:pt x="40" y="48"/>
                    </a:lnTo>
                    <a:lnTo>
                      <a:pt x="43" y="46"/>
                    </a:lnTo>
                    <a:lnTo>
                      <a:pt x="46" y="42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5" y="34"/>
                    </a:lnTo>
                    <a:lnTo>
                      <a:pt x="61" y="31"/>
                    </a:lnTo>
                    <a:lnTo>
                      <a:pt x="64" y="28"/>
                    </a:lnTo>
                    <a:lnTo>
                      <a:pt x="68" y="28"/>
                    </a:lnTo>
                    <a:lnTo>
                      <a:pt x="71" y="26"/>
                    </a:lnTo>
                    <a:lnTo>
                      <a:pt x="56" y="2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49" y="6"/>
                    </a:lnTo>
                    <a:lnTo>
                      <a:pt x="46" y="9"/>
                    </a:lnTo>
                    <a:lnTo>
                      <a:pt x="40" y="12"/>
                    </a:lnTo>
                    <a:lnTo>
                      <a:pt x="35" y="17"/>
                    </a:lnTo>
                    <a:lnTo>
                      <a:pt x="33" y="19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2" y="29"/>
                    </a:lnTo>
                    <a:lnTo>
                      <a:pt x="19" y="34"/>
                    </a:lnTo>
                    <a:lnTo>
                      <a:pt x="16" y="37"/>
                    </a:lnTo>
                    <a:lnTo>
                      <a:pt x="15" y="40"/>
                    </a:lnTo>
                    <a:lnTo>
                      <a:pt x="13" y="42"/>
                    </a:lnTo>
                    <a:lnTo>
                      <a:pt x="12" y="45"/>
                    </a:lnTo>
                    <a:lnTo>
                      <a:pt x="9" y="4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1"/>
                    </a:lnTo>
                    <a:lnTo>
                      <a:pt x="1" y="94"/>
                    </a:lnTo>
                    <a:lnTo>
                      <a:pt x="3" y="96"/>
                    </a:lnTo>
                    <a:lnTo>
                      <a:pt x="3" y="98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9" y="107"/>
                    </a:lnTo>
                    <a:lnTo>
                      <a:pt x="7" y="105"/>
                    </a:lnTo>
                    <a:lnTo>
                      <a:pt x="9" y="108"/>
                    </a:lnTo>
                    <a:lnTo>
                      <a:pt x="16" y="118"/>
                    </a:lnTo>
                    <a:lnTo>
                      <a:pt x="19" y="119"/>
                    </a:lnTo>
                    <a:lnTo>
                      <a:pt x="24" y="124"/>
                    </a:lnTo>
                    <a:lnTo>
                      <a:pt x="27" y="125"/>
                    </a:lnTo>
                    <a:lnTo>
                      <a:pt x="28" y="127"/>
                    </a:lnTo>
                    <a:lnTo>
                      <a:pt x="31" y="129"/>
                    </a:lnTo>
                    <a:lnTo>
                      <a:pt x="33" y="130"/>
                    </a:lnTo>
                    <a:lnTo>
                      <a:pt x="35" y="132"/>
                    </a:lnTo>
                    <a:lnTo>
                      <a:pt x="37" y="133"/>
                    </a:lnTo>
                    <a:lnTo>
                      <a:pt x="55" y="144"/>
                    </a:lnTo>
                    <a:lnTo>
                      <a:pt x="59" y="146"/>
                    </a:lnTo>
                    <a:lnTo>
                      <a:pt x="61" y="147"/>
                    </a:lnTo>
                    <a:lnTo>
                      <a:pt x="73" y="122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7" name="Freeform 2871"/>
              <p:cNvSpPr>
                <a:spLocks/>
              </p:cNvSpPr>
              <p:nvPr/>
            </p:nvSpPr>
            <p:spPr bwMode="auto">
              <a:xfrm>
                <a:off x="3878" y="2171"/>
                <a:ext cx="72" cy="145"/>
              </a:xfrm>
              <a:custGeom>
                <a:avLst/>
                <a:gdLst>
                  <a:gd name="T0" fmla="*/ 5 w 72"/>
                  <a:gd name="T1" fmla="*/ 26 h 145"/>
                  <a:gd name="T2" fmla="*/ 18 w 72"/>
                  <a:gd name="T3" fmla="*/ 34 h 145"/>
                  <a:gd name="T4" fmla="*/ 25 w 72"/>
                  <a:gd name="T5" fmla="*/ 37 h 145"/>
                  <a:gd name="T6" fmla="*/ 27 w 72"/>
                  <a:gd name="T7" fmla="*/ 38 h 145"/>
                  <a:gd name="T8" fmla="*/ 31 w 72"/>
                  <a:gd name="T9" fmla="*/ 41 h 145"/>
                  <a:gd name="T10" fmla="*/ 42 w 72"/>
                  <a:gd name="T11" fmla="*/ 52 h 145"/>
                  <a:gd name="T12" fmla="*/ 43 w 72"/>
                  <a:gd name="T13" fmla="*/ 55 h 145"/>
                  <a:gd name="T14" fmla="*/ 45 w 72"/>
                  <a:gd name="T15" fmla="*/ 60 h 145"/>
                  <a:gd name="T16" fmla="*/ 46 w 72"/>
                  <a:gd name="T17" fmla="*/ 72 h 145"/>
                  <a:gd name="T18" fmla="*/ 45 w 72"/>
                  <a:gd name="T19" fmla="*/ 68 h 145"/>
                  <a:gd name="T20" fmla="*/ 46 w 72"/>
                  <a:gd name="T21" fmla="*/ 65 h 145"/>
                  <a:gd name="T22" fmla="*/ 45 w 72"/>
                  <a:gd name="T23" fmla="*/ 71 h 145"/>
                  <a:gd name="T24" fmla="*/ 43 w 72"/>
                  <a:gd name="T25" fmla="*/ 75 h 145"/>
                  <a:gd name="T26" fmla="*/ 39 w 72"/>
                  <a:gd name="T27" fmla="*/ 83 h 145"/>
                  <a:gd name="T28" fmla="*/ 40 w 72"/>
                  <a:gd name="T29" fmla="*/ 82 h 145"/>
                  <a:gd name="T30" fmla="*/ 37 w 72"/>
                  <a:gd name="T31" fmla="*/ 86 h 145"/>
                  <a:gd name="T32" fmla="*/ 33 w 72"/>
                  <a:gd name="T33" fmla="*/ 92 h 145"/>
                  <a:gd name="T34" fmla="*/ 30 w 72"/>
                  <a:gd name="T35" fmla="*/ 96 h 145"/>
                  <a:gd name="T36" fmla="*/ 24 w 72"/>
                  <a:gd name="T37" fmla="*/ 103 h 145"/>
                  <a:gd name="T38" fmla="*/ 18 w 72"/>
                  <a:gd name="T39" fmla="*/ 108 h 145"/>
                  <a:gd name="T40" fmla="*/ 12 w 72"/>
                  <a:gd name="T41" fmla="*/ 114 h 145"/>
                  <a:gd name="T42" fmla="*/ 8 w 72"/>
                  <a:gd name="T43" fmla="*/ 117 h 145"/>
                  <a:gd name="T44" fmla="*/ 0 w 72"/>
                  <a:gd name="T45" fmla="*/ 123 h 145"/>
                  <a:gd name="T46" fmla="*/ 17 w 72"/>
                  <a:gd name="T47" fmla="*/ 145 h 145"/>
                  <a:gd name="T48" fmla="*/ 20 w 72"/>
                  <a:gd name="T49" fmla="*/ 140 h 145"/>
                  <a:gd name="T50" fmla="*/ 25 w 72"/>
                  <a:gd name="T51" fmla="*/ 136 h 145"/>
                  <a:gd name="T52" fmla="*/ 31 w 72"/>
                  <a:gd name="T53" fmla="*/ 130 h 145"/>
                  <a:gd name="T54" fmla="*/ 36 w 72"/>
                  <a:gd name="T55" fmla="*/ 127 h 145"/>
                  <a:gd name="T56" fmla="*/ 48 w 72"/>
                  <a:gd name="T57" fmla="*/ 116 h 145"/>
                  <a:gd name="T58" fmla="*/ 51 w 72"/>
                  <a:gd name="T59" fmla="*/ 113 h 145"/>
                  <a:gd name="T60" fmla="*/ 57 w 72"/>
                  <a:gd name="T61" fmla="*/ 105 h 145"/>
                  <a:gd name="T62" fmla="*/ 60 w 72"/>
                  <a:gd name="T63" fmla="*/ 100 h 145"/>
                  <a:gd name="T64" fmla="*/ 64 w 72"/>
                  <a:gd name="T65" fmla="*/ 92 h 145"/>
                  <a:gd name="T66" fmla="*/ 67 w 72"/>
                  <a:gd name="T67" fmla="*/ 86 h 145"/>
                  <a:gd name="T68" fmla="*/ 67 w 72"/>
                  <a:gd name="T69" fmla="*/ 85 h 145"/>
                  <a:gd name="T70" fmla="*/ 69 w 72"/>
                  <a:gd name="T71" fmla="*/ 80 h 145"/>
                  <a:gd name="T72" fmla="*/ 70 w 72"/>
                  <a:gd name="T73" fmla="*/ 74 h 145"/>
                  <a:gd name="T74" fmla="*/ 72 w 72"/>
                  <a:gd name="T75" fmla="*/ 65 h 145"/>
                  <a:gd name="T76" fmla="*/ 70 w 72"/>
                  <a:gd name="T77" fmla="*/ 60 h 145"/>
                  <a:gd name="T78" fmla="*/ 67 w 72"/>
                  <a:gd name="T79" fmla="*/ 49 h 145"/>
                  <a:gd name="T80" fmla="*/ 66 w 72"/>
                  <a:gd name="T81" fmla="*/ 45 h 145"/>
                  <a:gd name="T82" fmla="*/ 54 w 72"/>
                  <a:gd name="T83" fmla="*/ 29 h 145"/>
                  <a:gd name="T84" fmla="*/ 46 w 72"/>
                  <a:gd name="T85" fmla="*/ 20 h 145"/>
                  <a:gd name="T86" fmla="*/ 42 w 72"/>
                  <a:gd name="T87" fmla="*/ 17 h 145"/>
                  <a:gd name="T88" fmla="*/ 34 w 72"/>
                  <a:gd name="T89" fmla="*/ 12 h 145"/>
                  <a:gd name="T90" fmla="*/ 33 w 72"/>
                  <a:gd name="T91" fmla="*/ 12 h 145"/>
                  <a:gd name="T92" fmla="*/ 20 w 72"/>
                  <a:gd name="T93" fmla="*/ 4 h 145"/>
                  <a:gd name="T94" fmla="*/ 0 w 72"/>
                  <a:gd name="T95" fmla="*/ 24 h 1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" h="145">
                    <a:moveTo>
                      <a:pt x="0" y="24"/>
                    </a:moveTo>
                    <a:lnTo>
                      <a:pt x="5" y="26"/>
                    </a:lnTo>
                    <a:lnTo>
                      <a:pt x="6" y="27"/>
                    </a:lnTo>
                    <a:lnTo>
                      <a:pt x="18" y="34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7" y="38"/>
                    </a:lnTo>
                    <a:lnTo>
                      <a:pt x="28" y="40"/>
                    </a:lnTo>
                    <a:lnTo>
                      <a:pt x="31" y="41"/>
                    </a:lnTo>
                    <a:lnTo>
                      <a:pt x="33" y="45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3" y="66"/>
                    </a:lnTo>
                    <a:lnTo>
                      <a:pt x="46" y="72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71"/>
                    </a:lnTo>
                    <a:lnTo>
                      <a:pt x="43" y="72"/>
                    </a:lnTo>
                    <a:lnTo>
                      <a:pt x="43" y="75"/>
                    </a:lnTo>
                    <a:lnTo>
                      <a:pt x="42" y="77"/>
                    </a:lnTo>
                    <a:lnTo>
                      <a:pt x="39" y="83"/>
                    </a:lnTo>
                    <a:lnTo>
                      <a:pt x="40" y="83"/>
                    </a:lnTo>
                    <a:lnTo>
                      <a:pt x="40" y="82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89"/>
                    </a:lnTo>
                    <a:lnTo>
                      <a:pt x="33" y="92"/>
                    </a:lnTo>
                    <a:lnTo>
                      <a:pt x="33" y="94"/>
                    </a:lnTo>
                    <a:lnTo>
                      <a:pt x="30" y="96"/>
                    </a:lnTo>
                    <a:lnTo>
                      <a:pt x="27" y="100"/>
                    </a:lnTo>
                    <a:lnTo>
                      <a:pt x="24" y="103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4" y="111"/>
                    </a:lnTo>
                    <a:lnTo>
                      <a:pt x="12" y="114"/>
                    </a:lnTo>
                    <a:lnTo>
                      <a:pt x="11" y="114"/>
                    </a:lnTo>
                    <a:lnTo>
                      <a:pt x="8" y="117"/>
                    </a:lnTo>
                    <a:lnTo>
                      <a:pt x="5" y="119"/>
                    </a:lnTo>
                    <a:lnTo>
                      <a:pt x="0" y="123"/>
                    </a:lnTo>
                    <a:lnTo>
                      <a:pt x="2" y="120"/>
                    </a:lnTo>
                    <a:lnTo>
                      <a:pt x="17" y="145"/>
                    </a:lnTo>
                    <a:lnTo>
                      <a:pt x="18" y="142"/>
                    </a:lnTo>
                    <a:lnTo>
                      <a:pt x="20" y="140"/>
                    </a:lnTo>
                    <a:lnTo>
                      <a:pt x="23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51" y="113"/>
                    </a:lnTo>
                    <a:lnTo>
                      <a:pt x="54" y="108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1" y="97"/>
                    </a:lnTo>
                    <a:lnTo>
                      <a:pt x="64" y="92"/>
                    </a:lnTo>
                    <a:lnTo>
                      <a:pt x="66" y="89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7" y="85"/>
                    </a:lnTo>
                    <a:lnTo>
                      <a:pt x="67" y="82"/>
                    </a:lnTo>
                    <a:lnTo>
                      <a:pt x="69" y="80"/>
                    </a:lnTo>
                    <a:lnTo>
                      <a:pt x="69" y="75"/>
                    </a:lnTo>
                    <a:lnTo>
                      <a:pt x="70" y="74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6"/>
                    </a:lnTo>
                    <a:lnTo>
                      <a:pt x="70" y="60"/>
                    </a:lnTo>
                    <a:lnTo>
                      <a:pt x="69" y="51"/>
                    </a:lnTo>
                    <a:lnTo>
                      <a:pt x="67" y="49"/>
                    </a:lnTo>
                    <a:lnTo>
                      <a:pt x="67" y="46"/>
                    </a:lnTo>
                    <a:lnTo>
                      <a:pt x="66" y="45"/>
                    </a:lnTo>
                    <a:lnTo>
                      <a:pt x="66" y="43"/>
                    </a:lnTo>
                    <a:lnTo>
                      <a:pt x="54" y="29"/>
                    </a:lnTo>
                    <a:lnTo>
                      <a:pt x="52" y="26"/>
                    </a:lnTo>
                    <a:lnTo>
                      <a:pt x="46" y="20"/>
                    </a:lnTo>
                    <a:lnTo>
                      <a:pt x="43" y="18"/>
                    </a:lnTo>
                    <a:lnTo>
                      <a:pt x="42" y="17"/>
                    </a:lnTo>
                    <a:lnTo>
                      <a:pt x="39" y="15"/>
                    </a:lnTo>
                    <a:lnTo>
                      <a:pt x="34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8" name="Freeform 2872"/>
              <p:cNvSpPr>
                <a:spLocks/>
              </p:cNvSpPr>
              <p:nvPr/>
            </p:nvSpPr>
            <p:spPr bwMode="auto">
              <a:xfrm>
                <a:off x="3823" y="2290"/>
                <a:ext cx="72" cy="148"/>
              </a:xfrm>
              <a:custGeom>
                <a:avLst/>
                <a:gdLst>
                  <a:gd name="T0" fmla="*/ 72 w 72"/>
                  <a:gd name="T1" fmla="*/ 121 h 148"/>
                  <a:gd name="T2" fmla="*/ 58 w 72"/>
                  <a:gd name="T3" fmla="*/ 116 h 148"/>
                  <a:gd name="T4" fmla="*/ 51 w 72"/>
                  <a:gd name="T5" fmla="*/ 111 h 148"/>
                  <a:gd name="T6" fmla="*/ 43 w 72"/>
                  <a:gd name="T7" fmla="*/ 107 h 148"/>
                  <a:gd name="T8" fmla="*/ 31 w 72"/>
                  <a:gd name="T9" fmla="*/ 93 h 148"/>
                  <a:gd name="T10" fmla="*/ 28 w 72"/>
                  <a:gd name="T11" fmla="*/ 88 h 148"/>
                  <a:gd name="T12" fmla="*/ 27 w 72"/>
                  <a:gd name="T13" fmla="*/ 82 h 148"/>
                  <a:gd name="T14" fmla="*/ 25 w 72"/>
                  <a:gd name="T15" fmla="*/ 88 h 148"/>
                  <a:gd name="T16" fmla="*/ 28 w 72"/>
                  <a:gd name="T17" fmla="*/ 83 h 148"/>
                  <a:gd name="T18" fmla="*/ 27 w 72"/>
                  <a:gd name="T19" fmla="*/ 76 h 148"/>
                  <a:gd name="T20" fmla="*/ 28 w 72"/>
                  <a:gd name="T21" fmla="*/ 77 h 148"/>
                  <a:gd name="T22" fmla="*/ 28 w 72"/>
                  <a:gd name="T23" fmla="*/ 71 h 148"/>
                  <a:gd name="T24" fmla="*/ 30 w 72"/>
                  <a:gd name="T25" fmla="*/ 65 h 148"/>
                  <a:gd name="T26" fmla="*/ 31 w 72"/>
                  <a:gd name="T27" fmla="*/ 60 h 148"/>
                  <a:gd name="T28" fmla="*/ 36 w 72"/>
                  <a:gd name="T29" fmla="*/ 56 h 148"/>
                  <a:gd name="T30" fmla="*/ 39 w 72"/>
                  <a:gd name="T31" fmla="*/ 51 h 148"/>
                  <a:gd name="T32" fmla="*/ 45 w 72"/>
                  <a:gd name="T33" fmla="*/ 46 h 148"/>
                  <a:gd name="T34" fmla="*/ 46 w 72"/>
                  <a:gd name="T35" fmla="*/ 45 h 148"/>
                  <a:gd name="T36" fmla="*/ 54 w 72"/>
                  <a:gd name="T37" fmla="*/ 38 h 148"/>
                  <a:gd name="T38" fmla="*/ 67 w 72"/>
                  <a:gd name="T39" fmla="*/ 28 h 148"/>
                  <a:gd name="T40" fmla="*/ 72 w 72"/>
                  <a:gd name="T41" fmla="*/ 25 h 148"/>
                  <a:gd name="T42" fmla="*/ 60 w 72"/>
                  <a:gd name="T43" fmla="*/ 0 h 148"/>
                  <a:gd name="T44" fmla="*/ 49 w 72"/>
                  <a:gd name="T45" fmla="*/ 8 h 148"/>
                  <a:gd name="T46" fmla="*/ 39 w 72"/>
                  <a:gd name="T47" fmla="*/ 17 h 148"/>
                  <a:gd name="T48" fmla="*/ 31 w 72"/>
                  <a:gd name="T49" fmla="*/ 23 h 148"/>
                  <a:gd name="T50" fmla="*/ 24 w 72"/>
                  <a:gd name="T51" fmla="*/ 31 h 148"/>
                  <a:gd name="T52" fmla="*/ 21 w 72"/>
                  <a:gd name="T53" fmla="*/ 32 h 148"/>
                  <a:gd name="T54" fmla="*/ 15 w 72"/>
                  <a:gd name="T55" fmla="*/ 40 h 148"/>
                  <a:gd name="T56" fmla="*/ 7 w 72"/>
                  <a:gd name="T57" fmla="*/ 51 h 148"/>
                  <a:gd name="T58" fmla="*/ 6 w 72"/>
                  <a:gd name="T59" fmla="*/ 56 h 148"/>
                  <a:gd name="T60" fmla="*/ 3 w 72"/>
                  <a:gd name="T61" fmla="*/ 62 h 148"/>
                  <a:gd name="T62" fmla="*/ 3 w 72"/>
                  <a:gd name="T63" fmla="*/ 63 h 148"/>
                  <a:gd name="T64" fmla="*/ 0 w 72"/>
                  <a:gd name="T65" fmla="*/ 74 h 148"/>
                  <a:gd name="T66" fmla="*/ 3 w 72"/>
                  <a:gd name="T67" fmla="*/ 88 h 148"/>
                  <a:gd name="T68" fmla="*/ 1 w 72"/>
                  <a:gd name="T69" fmla="*/ 80 h 148"/>
                  <a:gd name="T70" fmla="*/ 1 w 72"/>
                  <a:gd name="T71" fmla="*/ 79 h 148"/>
                  <a:gd name="T72" fmla="*/ 3 w 72"/>
                  <a:gd name="T73" fmla="*/ 91 h 148"/>
                  <a:gd name="T74" fmla="*/ 4 w 72"/>
                  <a:gd name="T75" fmla="*/ 97 h 148"/>
                  <a:gd name="T76" fmla="*/ 7 w 72"/>
                  <a:gd name="T77" fmla="*/ 102 h 148"/>
                  <a:gd name="T78" fmla="*/ 28 w 72"/>
                  <a:gd name="T79" fmla="*/ 128 h 148"/>
                  <a:gd name="T80" fmla="*/ 36 w 72"/>
                  <a:gd name="T81" fmla="*/ 133 h 148"/>
                  <a:gd name="T82" fmla="*/ 43 w 72"/>
                  <a:gd name="T83" fmla="*/ 138 h 148"/>
                  <a:gd name="T84" fmla="*/ 63 w 72"/>
                  <a:gd name="T85" fmla="*/ 148 h 148"/>
                  <a:gd name="T86" fmla="*/ 72 w 72"/>
                  <a:gd name="T87" fmla="*/ 122 h 1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48">
                    <a:moveTo>
                      <a:pt x="72" y="122"/>
                    </a:moveTo>
                    <a:lnTo>
                      <a:pt x="72" y="121"/>
                    </a:lnTo>
                    <a:lnTo>
                      <a:pt x="67" y="121"/>
                    </a:lnTo>
                    <a:lnTo>
                      <a:pt x="58" y="116"/>
                    </a:lnTo>
                    <a:lnTo>
                      <a:pt x="57" y="114"/>
                    </a:lnTo>
                    <a:lnTo>
                      <a:pt x="51" y="111"/>
                    </a:lnTo>
                    <a:lnTo>
                      <a:pt x="49" y="110"/>
                    </a:lnTo>
                    <a:lnTo>
                      <a:pt x="43" y="107"/>
                    </a:lnTo>
                    <a:lnTo>
                      <a:pt x="31" y="96"/>
                    </a:lnTo>
                    <a:lnTo>
                      <a:pt x="31" y="93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7" y="86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8"/>
                    </a:lnTo>
                    <a:lnTo>
                      <a:pt x="24" y="91"/>
                    </a:lnTo>
                    <a:lnTo>
                      <a:pt x="28" y="83"/>
                    </a:lnTo>
                    <a:lnTo>
                      <a:pt x="28" y="80"/>
                    </a:lnTo>
                    <a:lnTo>
                      <a:pt x="27" y="76"/>
                    </a:lnTo>
                    <a:lnTo>
                      <a:pt x="27" y="80"/>
                    </a:lnTo>
                    <a:lnTo>
                      <a:pt x="28" y="77"/>
                    </a:lnTo>
                    <a:lnTo>
                      <a:pt x="27" y="73"/>
                    </a:lnTo>
                    <a:lnTo>
                      <a:pt x="28" y="71"/>
                    </a:lnTo>
                    <a:lnTo>
                      <a:pt x="31" y="65"/>
                    </a:lnTo>
                    <a:lnTo>
                      <a:pt x="30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4" y="59"/>
                    </a:lnTo>
                    <a:lnTo>
                      <a:pt x="36" y="56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51" y="40"/>
                    </a:lnTo>
                    <a:lnTo>
                      <a:pt x="54" y="38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9" y="28"/>
                    </a:lnTo>
                    <a:lnTo>
                      <a:pt x="72" y="25"/>
                    </a:lnTo>
                    <a:lnTo>
                      <a:pt x="57" y="3"/>
                    </a:lnTo>
                    <a:lnTo>
                      <a:pt x="60" y="0"/>
                    </a:lnTo>
                    <a:lnTo>
                      <a:pt x="52" y="3"/>
                    </a:lnTo>
                    <a:lnTo>
                      <a:pt x="49" y="8"/>
                    </a:lnTo>
                    <a:lnTo>
                      <a:pt x="46" y="9"/>
                    </a:lnTo>
                    <a:lnTo>
                      <a:pt x="39" y="17"/>
                    </a:lnTo>
                    <a:lnTo>
                      <a:pt x="36" y="18"/>
                    </a:lnTo>
                    <a:lnTo>
                      <a:pt x="31" y="23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5" y="29"/>
                    </a:lnTo>
                    <a:lnTo>
                      <a:pt x="21" y="32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3" y="62"/>
                    </a:lnTo>
                    <a:lnTo>
                      <a:pt x="4" y="62"/>
                    </a:lnTo>
                    <a:lnTo>
                      <a:pt x="3" y="63"/>
                    </a:lnTo>
                    <a:lnTo>
                      <a:pt x="1" y="71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" y="88"/>
                    </a:lnTo>
                    <a:lnTo>
                      <a:pt x="1" y="83"/>
                    </a:lnTo>
                    <a:lnTo>
                      <a:pt x="1" y="80"/>
                    </a:lnTo>
                    <a:lnTo>
                      <a:pt x="6" y="73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3" y="91"/>
                    </a:lnTo>
                    <a:lnTo>
                      <a:pt x="3" y="96"/>
                    </a:lnTo>
                    <a:lnTo>
                      <a:pt x="4" y="97"/>
                    </a:lnTo>
                    <a:lnTo>
                      <a:pt x="4" y="99"/>
                    </a:lnTo>
                    <a:lnTo>
                      <a:pt x="7" y="102"/>
                    </a:lnTo>
                    <a:lnTo>
                      <a:pt x="7" y="105"/>
                    </a:lnTo>
                    <a:lnTo>
                      <a:pt x="28" y="128"/>
                    </a:lnTo>
                    <a:lnTo>
                      <a:pt x="34" y="131"/>
                    </a:lnTo>
                    <a:lnTo>
                      <a:pt x="36" y="133"/>
                    </a:lnTo>
                    <a:lnTo>
                      <a:pt x="42" y="136"/>
                    </a:lnTo>
                    <a:lnTo>
                      <a:pt x="43" y="138"/>
                    </a:lnTo>
                    <a:lnTo>
                      <a:pt x="58" y="145"/>
                    </a:lnTo>
                    <a:lnTo>
                      <a:pt x="63" y="148"/>
                    </a:lnTo>
                    <a:lnTo>
                      <a:pt x="63" y="147"/>
                    </a:lnTo>
                    <a:lnTo>
                      <a:pt x="72" y="12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9" name="Freeform 2873"/>
              <p:cNvSpPr>
                <a:spLocks/>
              </p:cNvSpPr>
              <p:nvPr/>
            </p:nvSpPr>
            <p:spPr bwMode="auto">
              <a:xfrm>
                <a:off x="3881" y="2411"/>
                <a:ext cx="72" cy="145"/>
              </a:xfrm>
              <a:custGeom>
                <a:avLst/>
                <a:gdLst>
                  <a:gd name="T0" fmla="*/ 5 w 72"/>
                  <a:gd name="T1" fmla="*/ 26 h 145"/>
                  <a:gd name="T2" fmla="*/ 18 w 72"/>
                  <a:gd name="T3" fmla="*/ 34 h 145"/>
                  <a:gd name="T4" fmla="*/ 25 w 72"/>
                  <a:gd name="T5" fmla="*/ 37 h 145"/>
                  <a:gd name="T6" fmla="*/ 27 w 72"/>
                  <a:gd name="T7" fmla="*/ 38 h 145"/>
                  <a:gd name="T8" fmla="*/ 31 w 72"/>
                  <a:gd name="T9" fmla="*/ 41 h 145"/>
                  <a:gd name="T10" fmla="*/ 42 w 72"/>
                  <a:gd name="T11" fmla="*/ 52 h 145"/>
                  <a:gd name="T12" fmla="*/ 43 w 72"/>
                  <a:gd name="T13" fmla="*/ 55 h 145"/>
                  <a:gd name="T14" fmla="*/ 45 w 72"/>
                  <a:gd name="T15" fmla="*/ 60 h 145"/>
                  <a:gd name="T16" fmla="*/ 46 w 72"/>
                  <a:gd name="T17" fmla="*/ 72 h 145"/>
                  <a:gd name="T18" fmla="*/ 45 w 72"/>
                  <a:gd name="T19" fmla="*/ 68 h 145"/>
                  <a:gd name="T20" fmla="*/ 46 w 72"/>
                  <a:gd name="T21" fmla="*/ 65 h 145"/>
                  <a:gd name="T22" fmla="*/ 45 w 72"/>
                  <a:gd name="T23" fmla="*/ 71 h 145"/>
                  <a:gd name="T24" fmla="*/ 43 w 72"/>
                  <a:gd name="T25" fmla="*/ 75 h 145"/>
                  <a:gd name="T26" fmla="*/ 39 w 72"/>
                  <a:gd name="T27" fmla="*/ 83 h 145"/>
                  <a:gd name="T28" fmla="*/ 40 w 72"/>
                  <a:gd name="T29" fmla="*/ 82 h 145"/>
                  <a:gd name="T30" fmla="*/ 37 w 72"/>
                  <a:gd name="T31" fmla="*/ 86 h 145"/>
                  <a:gd name="T32" fmla="*/ 33 w 72"/>
                  <a:gd name="T33" fmla="*/ 92 h 145"/>
                  <a:gd name="T34" fmla="*/ 30 w 72"/>
                  <a:gd name="T35" fmla="*/ 95 h 145"/>
                  <a:gd name="T36" fmla="*/ 24 w 72"/>
                  <a:gd name="T37" fmla="*/ 103 h 145"/>
                  <a:gd name="T38" fmla="*/ 18 w 72"/>
                  <a:gd name="T39" fmla="*/ 108 h 145"/>
                  <a:gd name="T40" fmla="*/ 12 w 72"/>
                  <a:gd name="T41" fmla="*/ 114 h 145"/>
                  <a:gd name="T42" fmla="*/ 8 w 72"/>
                  <a:gd name="T43" fmla="*/ 117 h 145"/>
                  <a:gd name="T44" fmla="*/ 0 w 72"/>
                  <a:gd name="T45" fmla="*/ 123 h 145"/>
                  <a:gd name="T46" fmla="*/ 17 w 72"/>
                  <a:gd name="T47" fmla="*/ 145 h 145"/>
                  <a:gd name="T48" fmla="*/ 20 w 72"/>
                  <a:gd name="T49" fmla="*/ 140 h 145"/>
                  <a:gd name="T50" fmla="*/ 25 w 72"/>
                  <a:gd name="T51" fmla="*/ 136 h 145"/>
                  <a:gd name="T52" fmla="*/ 31 w 72"/>
                  <a:gd name="T53" fmla="*/ 130 h 145"/>
                  <a:gd name="T54" fmla="*/ 36 w 72"/>
                  <a:gd name="T55" fmla="*/ 126 h 145"/>
                  <a:gd name="T56" fmla="*/ 48 w 72"/>
                  <a:gd name="T57" fmla="*/ 116 h 145"/>
                  <a:gd name="T58" fmla="*/ 51 w 72"/>
                  <a:gd name="T59" fmla="*/ 112 h 145"/>
                  <a:gd name="T60" fmla="*/ 57 w 72"/>
                  <a:gd name="T61" fmla="*/ 105 h 145"/>
                  <a:gd name="T62" fmla="*/ 60 w 72"/>
                  <a:gd name="T63" fmla="*/ 100 h 145"/>
                  <a:gd name="T64" fmla="*/ 64 w 72"/>
                  <a:gd name="T65" fmla="*/ 92 h 145"/>
                  <a:gd name="T66" fmla="*/ 67 w 72"/>
                  <a:gd name="T67" fmla="*/ 86 h 145"/>
                  <a:gd name="T68" fmla="*/ 67 w 72"/>
                  <a:gd name="T69" fmla="*/ 85 h 145"/>
                  <a:gd name="T70" fmla="*/ 69 w 72"/>
                  <a:gd name="T71" fmla="*/ 80 h 145"/>
                  <a:gd name="T72" fmla="*/ 70 w 72"/>
                  <a:gd name="T73" fmla="*/ 74 h 145"/>
                  <a:gd name="T74" fmla="*/ 72 w 72"/>
                  <a:gd name="T75" fmla="*/ 65 h 145"/>
                  <a:gd name="T76" fmla="*/ 70 w 72"/>
                  <a:gd name="T77" fmla="*/ 60 h 145"/>
                  <a:gd name="T78" fmla="*/ 67 w 72"/>
                  <a:gd name="T79" fmla="*/ 49 h 145"/>
                  <a:gd name="T80" fmla="*/ 66 w 72"/>
                  <a:gd name="T81" fmla="*/ 44 h 145"/>
                  <a:gd name="T82" fmla="*/ 54 w 72"/>
                  <a:gd name="T83" fmla="*/ 29 h 145"/>
                  <a:gd name="T84" fmla="*/ 46 w 72"/>
                  <a:gd name="T85" fmla="*/ 20 h 145"/>
                  <a:gd name="T86" fmla="*/ 42 w 72"/>
                  <a:gd name="T87" fmla="*/ 17 h 145"/>
                  <a:gd name="T88" fmla="*/ 34 w 72"/>
                  <a:gd name="T89" fmla="*/ 12 h 145"/>
                  <a:gd name="T90" fmla="*/ 33 w 72"/>
                  <a:gd name="T91" fmla="*/ 12 h 145"/>
                  <a:gd name="T92" fmla="*/ 20 w 72"/>
                  <a:gd name="T93" fmla="*/ 4 h 145"/>
                  <a:gd name="T94" fmla="*/ 0 w 72"/>
                  <a:gd name="T95" fmla="*/ 24 h 1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" h="145">
                    <a:moveTo>
                      <a:pt x="0" y="24"/>
                    </a:moveTo>
                    <a:lnTo>
                      <a:pt x="5" y="26"/>
                    </a:lnTo>
                    <a:lnTo>
                      <a:pt x="6" y="27"/>
                    </a:lnTo>
                    <a:lnTo>
                      <a:pt x="18" y="34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7" y="38"/>
                    </a:lnTo>
                    <a:lnTo>
                      <a:pt x="28" y="40"/>
                    </a:lnTo>
                    <a:lnTo>
                      <a:pt x="31" y="41"/>
                    </a:lnTo>
                    <a:lnTo>
                      <a:pt x="33" y="44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5" y="60"/>
                    </a:lnTo>
                    <a:lnTo>
                      <a:pt x="43" y="66"/>
                    </a:lnTo>
                    <a:lnTo>
                      <a:pt x="46" y="72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71"/>
                    </a:lnTo>
                    <a:lnTo>
                      <a:pt x="43" y="72"/>
                    </a:lnTo>
                    <a:lnTo>
                      <a:pt x="43" y="75"/>
                    </a:lnTo>
                    <a:lnTo>
                      <a:pt x="42" y="77"/>
                    </a:lnTo>
                    <a:lnTo>
                      <a:pt x="39" y="83"/>
                    </a:lnTo>
                    <a:lnTo>
                      <a:pt x="40" y="83"/>
                    </a:lnTo>
                    <a:lnTo>
                      <a:pt x="40" y="82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89"/>
                    </a:lnTo>
                    <a:lnTo>
                      <a:pt x="33" y="92"/>
                    </a:lnTo>
                    <a:lnTo>
                      <a:pt x="33" y="94"/>
                    </a:lnTo>
                    <a:lnTo>
                      <a:pt x="30" y="95"/>
                    </a:lnTo>
                    <a:lnTo>
                      <a:pt x="27" y="100"/>
                    </a:lnTo>
                    <a:lnTo>
                      <a:pt x="24" y="103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4" y="111"/>
                    </a:lnTo>
                    <a:lnTo>
                      <a:pt x="12" y="114"/>
                    </a:lnTo>
                    <a:lnTo>
                      <a:pt x="11" y="114"/>
                    </a:lnTo>
                    <a:lnTo>
                      <a:pt x="8" y="117"/>
                    </a:lnTo>
                    <a:lnTo>
                      <a:pt x="5" y="119"/>
                    </a:lnTo>
                    <a:lnTo>
                      <a:pt x="0" y="123"/>
                    </a:lnTo>
                    <a:lnTo>
                      <a:pt x="2" y="120"/>
                    </a:lnTo>
                    <a:lnTo>
                      <a:pt x="17" y="145"/>
                    </a:lnTo>
                    <a:lnTo>
                      <a:pt x="18" y="142"/>
                    </a:lnTo>
                    <a:lnTo>
                      <a:pt x="20" y="140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6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51" y="112"/>
                    </a:lnTo>
                    <a:lnTo>
                      <a:pt x="54" y="108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1" y="97"/>
                    </a:lnTo>
                    <a:lnTo>
                      <a:pt x="64" y="92"/>
                    </a:lnTo>
                    <a:lnTo>
                      <a:pt x="66" y="89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7" y="85"/>
                    </a:lnTo>
                    <a:lnTo>
                      <a:pt x="67" y="82"/>
                    </a:lnTo>
                    <a:lnTo>
                      <a:pt x="69" y="80"/>
                    </a:lnTo>
                    <a:lnTo>
                      <a:pt x="69" y="75"/>
                    </a:lnTo>
                    <a:lnTo>
                      <a:pt x="70" y="74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6"/>
                    </a:lnTo>
                    <a:lnTo>
                      <a:pt x="70" y="60"/>
                    </a:lnTo>
                    <a:lnTo>
                      <a:pt x="69" y="51"/>
                    </a:lnTo>
                    <a:lnTo>
                      <a:pt x="67" y="49"/>
                    </a:lnTo>
                    <a:lnTo>
                      <a:pt x="67" y="46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54" y="29"/>
                    </a:lnTo>
                    <a:lnTo>
                      <a:pt x="52" y="26"/>
                    </a:lnTo>
                    <a:lnTo>
                      <a:pt x="46" y="20"/>
                    </a:lnTo>
                    <a:lnTo>
                      <a:pt x="43" y="18"/>
                    </a:lnTo>
                    <a:lnTo>
                      <a:pt x="42" y="17"/>
                    </a:lnTo>
                    <a:lnTo>
                      <a:pt x="39" y="15"/>
                    </a:lnTo>
                    <a:lnTo>
                      <a:pt x="34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0" name="Freeform 2874"/>
              <p:cNvSpPr>
                <a:spLocks/>
              </p:cNvSpPr>
              <p:nvPr/>
            </p:nvSpPr>
            <p:spPr bwMode="auto">
              <a:xfrm>
                <a:off x="3826" y="2530"/>
                <a:ext cx="72" cy="148"/>
              </a:xfrm>
              <a:custGeom>
                <a:avLst/>
                <a:gdLst>
                  <a:gd name="T0" fmla="*/ 72 w 72"/>
                  <a:gd name="T1" fmla="*/ 120 h 148"/>
                  <a:gd name="T2" fmla="*/ 52 w 72"/>
                  <a:gd name="T3" fmla="*/ 113 h 148"/>
                  <a:gd name="T4" fmla="*/ 48 w 72"/>
                  <a:gd name="T5" fmla="*/ 110 h 148"/>
                  <a:gd name="T6" fmla="*/ 43 w 72"/>
                  <a:gd name="T7" fmla="*/ 106 h 148"/>
                  <a:gd name="T8" fmla="*/ 40 w 72"/>
                  <a:gd name="T9" fmla="*/ 105 h 148"/>
                  <a:gd name="T10" fmla="*/ 34 w 72"/>
                  <a:gd name="T11" fmla="*/ 97 h 148"/>
                  <a:gd name="T12" fmla="*/ 33 w 72"/>
                  <a:gd name="T13" fmla="*/ 99 h 148"/>
                  <a:gd name="T14" fmla="*/ 30 w 72"/>
                  <a:gd name="T15" fmla="*/ 93 h 148"/>
                  <a:gd name="T16" fmla="*/ 28 w 72"/>
                  <a:gd name="T17" fmla="*/ 91 h 148"/>
                  <a:gd name="T18" fmla="*/ 27 w 72"/>
                  <a:gd name="T19" fmla="*/ 88 h 148"/>
                  <a:gd name="T20" fmla="*/ 25 w 72"/>
                  <a:gd name="T21" fmla="*/ 85 h 148"/>
                  <a:gd name="T22" fmla="*/ 27 w 72"/>
                  <a:gd name="T23" fmla="*/ 74 h 148"/>
                  <a:gd name="T24" fmla="*/ 28 w 72"/>
                  <a:gd name="T25" fmla="*/ 68 h 148"/>
                  <a:gd name="T26" fmla="*/ 30 w 72"/>
                  <a:gd name="T27" fmla="*/ 65 h 148"/>
                  <a:gd name="T28" fmla="*/ 30 w 72"/>
                  <a:gd name="T29" fmla="*/ 63 h 148"/>
                  <a:gd name="T30" fmla="*/ 36 w 72"/>
                  <a:gd name="T31" fmla="*/ 55 h 148"/>
                  <a:gd name="T32" fmla="*/ 40 w 72"/>
                  <a:gd name="T33" fmla="*/ 49 h 148"/>
                  <a:gd name="T34" fmla="*/ 43 w 72"/>
                  <a:gd name="T35" fmla="*/ 48 h 148"/>
                  <a:gd name="T36" fmla="*/ 48 w 72"/>
                  <a:gd name="T37" fmla="*/ 41 h 148"/>
                  <a:gd name="T38" fmla="*/ 55 w 72"/>
                  <a:gd name="T39" fmla="*/ 35 h 148"/>
                  <a:gd name="T40" fmla="*/ 61 w 72"/>
                  <a:gd name="T41" fmla="*/ 31 h 148"/>
                  <a:gd name="T42" fmla="*/ 69 w 72"/>
                  <a:gd name="T43" fmla="*/ 28 h 148"/>
                  <a:gd name="T44" fmla="*/ 57 w 72"/>
                  <a:gd name="T45" fmla="*/ 3 h 148"/>
                  <a:gd name="T46" fmla="*/ 52 w 72"/>
                  <a:gd name="T47" fmla="*/ 3 h 148"/>
                  <a:gd name="T48" fmla="*/ 46 w 72"/>
                  <a:gd name="T49" fmla="*/ 9 h 148"/>
                  <a:gd name="T50" fmla="*/ 40 w 72"/>
                  <a:gd name="T51" fmla="*/ 14 h 148"/>
                  <a:gd name="T52" fmla="*/ 33 w 72"/>
                  <a:gd name="T53" fmla="*/ 20 h 148"/>
                  <a:gd name="T54" fmla="*/ 25 w 72"/>
                  <a:gd name="T55" fmla="*/ 29 h 148"/>
                  <a:gd name="T56" fmla="*/ 19 w 72"/>
                  <a:gd name="T57" fmla="*/ 34 h 148"/>
                  <a:gd name="T58" fmla="*/ 15 w 72"/>
                  <a:gd name="T59" fmla="*/ 40 h 148"/>
                  <a:gd name="T60" fmla="*/ 9 w 72"/>
                  <a:gd name="T61" fmla="*/ 48 h 148"/>
                  <a:gd name="T62" fmla="*/ 6 w 72"/>
                  <a:gd name="T63" fmla="*/ 55 h 148"/>
                  <a:gd name="T64" fmla="*/ 1 w 72"/>
                  <a:gd name="T65" fmla="*/ 62 h 148"/>
                  <a:gd name="T66" fmla="*/ 0 w 72"/>
                  <a:gd name="T67" fmla="*/ 68 h 148"/>
                  <a:gd name="T68" fmla="*/ 1 w 72"/>
                  <a:gd name="T69" fmla="*/ 94 h 148"/>
                  <a:gd name="T70" fmla="*/ 3 w 72"/>
                  <a:gd name="T71" fmla="*/ 97 h 148"/>
                  <a:gd name="T72" fmla="*/ 4 w 72"/>
                  <a:gd name="T73" fmla="*/ 100 h 148"/>
                  <a:gd name="T74" fmla="*/ 9 w 72"/>
                  <a:gd name="T75" fmla="*/ 108 h 148"/>
                  <a:gd name="T76" fmla="*/ 9 w 72"/>
                  <a:gd name="T77" fmla="*/ 108 h 148"/>
                  <a:gd name="T78" fmla="*/ 19 w 72"/>
                  <a:gd name="T79" fmla="*/ 119 h 148"/>
                  <a:gd name="T80" fmla="*/ 27 w 72"/>
                  <a:gd name="T81" fmla="*/ 127 h 148"/>
                  <a:gd name="T82" fmla="*/ 31 w 72"/>
                  <a:gd name="T83" fmla="*/ 130 h 148"/>
                  <a:gd name="T84" fmla="*/ 36 w 72"/>
                  <a:gd name="T85" fmla="*/ 133 h 148"/>
                  <a:gd name="T86" fmla="*/ 58 w 72"/>
                  <a:gd name="T87" fmla="*/ 145 h 148"/>
                  <a:gd name="T88" fmla="*/ 63 w 72"/>
                  <a:gd name="T89" fmla="*/ 147 h 1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2" h="148">
                    <a:moveTo>
                      <a:pt x="72" y="122"/>
                    </a:moveTo>
                    <a:lnTo>
                      <a:pt x="72" y="120"/>
                    </a:lnTo>
                    <a:lnTo>
                      <a:pt x="67" y="120"/>
                    </a:lnTo>
                    <a:lnTo>
                      <a:pt x="52" y="113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6" y="108"/>
                    </a:lnTo>
                    <a:lnTo>
                      <a:pt x="43" y="106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3"/>
                    </a:lnTo>
                    <a:lnTo>
                      <a:pt x="34" y="97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3" y="97"/>
                    </a:lnTo>
                    <a:lnTo>
                      <a:pt x="30" y="93"/>
                    </a:lnTo>
                    <a:lnTo>
                      <a:pt x="28" y="89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7" y="88"/>
                    </a:lnTo>
                    <a:lnTo>
                      <a:pt x="27" y="86"/>
                    </a:lnTo>
                    <a:lnTo>
                      <a:pt x="25" y="85"/>
                    </a:lnTo>
                    <a:lnTo>
                      <a:pt x="27" y="82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3"/>
                    </a:lnTo>
                    <a:lnTo>
                      <a:pt x="34" y="59"/>
                    </a:lnTo>
                    <a:lnTo>
                      <a:pt x="36" y="55"/>
                    </a:lnTo>
                    <a:lnTo>
                      <a:pt x="39" y="52"/>
                    </a:lnTo>
                    <a:lnTo>
                      <a:pt x="40" y="49"/>
                    </a:lnTo>
                    <a:lnTo>
                      <a:pt x="39" y="51"/>
                    </a:lnTo>
                    <a:lnTo>
                      <a:pt x="43" y="48"/>
                    </a:lnTo>
                    <a:lnTo>
                      <a:pt x="46" y="43"/>
                    </a:lnTo>
                    <a:lnTo>
                      <a:pt x="48" y="41"/>
                    </a:lnTo>
                    <a:lnTo>
                      <a:pt x="51" y="40"/>
                    </a:lnTo>
                    <a:lnTo>
                      <a:pt x="55" y="35"/>
                    </a:lnTo>
                    <a:lnTo>
                      <a:pt x="58" y="34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9" y="28"/>
                    </a:lnTo>
                    <a:lnTo>
                      <a:pt x="72" y="24"/>
                    </a:lnTo>
                    <a:lnTo>
                      <a:pt x="57" y="3"/>
                    </a:lnTo>
                    <a:lnTo>
                      <a:pt x="60" y="0"/>
                    </a:lnTo>
                    <a:lnTo>
                      <a:pt x="52" y="3"/>
                    </a:lnTo>
                    <a:lnTo>
                      <a:pt x="49" y="7"/>
                    </a:lnTo>
                    <a:lnTo>
                      <a:pt x="46" y="9"/>
                    </a:lnTo>
                    <a:lnTo>
                      <a:pt x="43" y="12"/>
                    </a:lnTo>
                    <a:lnTo>
                      <a:pt x="40" y="14"/>
                    </a:lnTo>
                    <a:lnTo>
                      <a:pt x="36" y="18"/>
                    </a:lnTo>
                    <a:lnTo>
                      <a:pt x="33" y="20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4" y="29"/>
                    </a:lnTo>
                    <a:lnTo>
                      <a:pt x="19" y="34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9" y="48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1" y="94"/>
                    </a:lnTo>
                    <a:lnTo>
                      <a:pt x="3" y="96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7" y="105"/>
                    </a:lnTo>
                    <a:lnTo>
                      <a:pt x="9" y="108"/>
                    </a:lnTo>
                    <a:lnTo>
                      <a:pt x="9" y="106"/>
                    </a:lnTo>
                    <a:lnTo>
                      <a:pt x="9" y="108"/>
                    </a:lnTo>
                    <a:lnTo>
                      <a:pt x="16" y="117"/>
                    </a:lnTo>
                    <a:lnTo>
                      <a:pt x="19" y="119"/>
                    </a:lnTo>
                    <a:lnTo>
                      <a:pt x="22" y="124"/>
                    </a:lnTo>
                    <a:lnTo>
                      <a:pt x="27" y="127"/>
                    </a:lnTo>
                    <a:lnTo>
                      <a:pt x="28" y="128"/>
                    </a:lnTo>
                    <a:lnTo>
                      <a:pt x="31" y="130"/>
                    </a:lnTo>
                    <a:lnTo>
                      <a:pt x="33" y="131"/>
                    </a:lnTo>
                    <a:lnTo>
                      <a:pt x="36" y="133"/>
                    </a:lnTo>
                    <a:lnTo>
                      <a:pt x="37" y="134"/>
                    </a:lnTo>
                    <a:lnTo>
                      <a:pt x="58" y="145"/>
                    </a:lnTo>
                    <a:lnTo>
                      <a:pt x="63" y="148"/>
                    </a:lnTo>
                    <a:lnTo>
                      <a:pt x="63" y="147"/>
                    </a:lnTo>
                    <a:lnTo>
                      <a:pt x="72" y="12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1" name="Freeform 2875"/>
              <p:cNvSpPr>
                <a:spLocks/>
              </p:cNvSpPr>
              <p:nvPr/>
            </p:nvSpPr>
            <p:spPr bwMode="auto">
              <a:xfrm>
                <a:off x="3887" y="2652"/>
                <a:ext cx="72" cy="145"/>
              </a:xfrm>
              <a:custGeom>
                <a:avLst/>
                <a:gdLst>
                  <a:gd name="T0" fmla="*/ 5 w 72"/>
                  <a:gd name="T1" fmla="*/ 26 h 145"/>
                  <a:gd name="T2" fmla="*/ 18 w 72"/>
                  <a:gd name="T3" fmla="*/ 34 h 145"/>
                  <a:gd name="T4" fmla="*/ 25 w 72"/>
                  <a:gd name="T5" fmla="*/ 37 h 145"/>
                  <a:gd name="T6" fmla="*/ 27 w 72"/>
                  <a:gd name="T7" fmla="*/ 39 h 145"/>
                  <a:gd name="T8" fmla="*/ 31 w 72"/>
                  <a:gd name="T9" fmla="*/ 42 h 145"/>
                  <a:gd name="T10" fmla="*/ 42 w 72"/>
                  <a:gd name="T11" fmla="*/ 53 h 145"/>
                  <a:gd name="T12" fmla="*/ 43 w 72"/>
                  <a:gd name="T13" fmla="*/ 56 h 145"/>
                  <a:gd name="T14" fmla="*/ 45 w 72"/>
                  <a:gd name="T15" fmla="*/ 60 h 145"/>
                  <a:gd name="T16" fmla="*/ 46 w 72"/>
                  <a:gd name="T17" fmla="*/ 73 h 145"/>
                  <a:gd name="T18" fmla="*/ 45 w 72"/>
                  <a:gd name="T19" fmla="*/ 68 h 145"/>
                  <a:gd name="T20" fmla="*/ 46 w 72"/>
                  <a:gd name="T21" fmla="*/ 65 h 145"/>
                  <a:gd name="T22" fmla="*/ 45 w 72"/>
                  <a:gd name="T23" fmla="*/ 71 h 145"/>
                  <a:gd name="T24" fmla="*/ 43 w 72"/>
                  <a:gd name="T25" fmla="*/ 76 h 145"/>
                  <a:gd name="T26" fmla="*/ 39 w 72"/>
                  <a:gd name="T27" fmla="*/ 84 h 145"/>
                  <a:gd name="T28" fmla="*/ 40 w 72"/>
                  <a:gd name="T29" fmla="*/ 82 h 145"/>
                  <a:gd name="T30" fmla="*/ 37 w 72"/>
                  <a:gd name="T31" fmla="*/ 87 h 145"/>
                  <a:gd name="T32" fmla="*/ 33 w 72"/>
                  <a:gd name="T33" fmla="*/ 93 h 145"/>
                  <a:gd name="T34" fmla="*/ 30 w 72"/>
                  <a:gd name="T35" fmla="*/ 96 h 145"/>
                  <a:gd name="T36" fmla="*/ 24 w 72"/>
                  <a:gd name="T37" fmla="*/ 104 h 145"/>
                  <a:gd name="T38" fmla="*/ 18 w 72"/>
                  <a:gd name="T39" fmla="*/ 108 h 145"/>
                  <a:gd name="T40" fmla="*/ 12 w 72"/>
                  <a:gd name="T41" fmla="*/ 114 h 145"/>
                  <a:gd name="T42" fmla="*/ 8 w 72"/>
                  <a:gd name="T43" fmla="*/ 118 h 145"/>
                  <a:gd name="T44" fmla="*/ 0 w 72"/>
                  <a:gd name="T45" fmla="*/ 124 h 145"/>
                  <a:gd name="T46" fmla="*/ 16 w 72"/>
                  <a:gd name="T47" fmla="*/ 145 h 145"/>
                  <a:gd name="T48" fmla="*/ 19 w 72"/>
                  <a:gd name="T49" fmla="*/ 141 h 145"/>
                  <a:gd name="T50" fmla="*/ 25 w 72"/>
                  <a:gd name="T51" fmla="*/ 136 h 145"/>
                  <a:gd name="T52" fmla="*/ 31 w 72"/>
                  <a:gd name="T53" fmla="*/ 130 h 145"/>
                  <a:gd name="T54" fmla="*/ 36 w 72"/>
                  <a:gd name="T55" fmla="*/ 127 h 145"/>
                  <a:gd name="T56" fmla="*/ 48 w 72"/>
                  <a:gd name="T57" fmla="*/ 116 h 145"/>
                  <a:gd name="T58" fmla="*/ 51 w 72"/>
                  <a:gd name="T59" fmla="*/ 113 h 145"/>
                  <a:gd name="T60" fmla="*/ 57 w 72"/>
                  <a:gd name="T61" fmla="*/ 105 h 145"/>
                  <a:gd name="T62" fmla="*/ 60 w 72"/>
                  <a:gd name="T63" fmla="*/ 101 h 145"/>
                  <a:gd name="T64" fmla="*/ 64 w 72"/>
                  <a:gd name="T65" fmla="*/ 93 h 145"/>
                  <a:gd name="T66" fmla="*/ 67 w 72"/>
                  <a:gd name="T67" fmla="*/ 87 h 145"/>
                  <a:gd name="T68" fmla="*/ 67 w 72"/>
                  <a:gd name="T69" fmla="*/ 85 h 145"/>
                  <a:gd name="T70" fmla="*/ 69 w 72"/>
                  <a:gd name="T71" fmla="*/ 80 h 145"/>
                  <a:gd name="T72" fmla="*/ 70 w 72"/>
                  <a:gd name="T73" fmla="*/ 74 h 145"/>
                  <a:gd name="T74" fmla="*/ 72 w 72"/>
                  <a:gd name="T75" fmla="*/ 65 h 145"/>
                  <a:gd name="T76" fmla="*/ 70 w 72"/>
                  <a:gd name="T77" fmla="*/ 60 h 145"/>
                  <a:gd name="T78" fmla="*/ 67 w 72"/>
                  <a:gd name="T79" fmla="*/ 49 h 145"/>
                  <a:gd name="T80" fmla="*/ 66 w 72"/>
                  <a:gd name="T81" fmla="*/ 45 h 145"/>
                  <a:gd name="T82" fmla="*/ 54 w 72"/>
                  <a:gd name="T83" fmla="*/ 29 h 145"/>
                  <a:gd name="T84" fmla="*/ 46 w 72"/>
                  <a:gd name="T85" fmla="*/ 20 h 145"/>
                  <a:gd name="T86" fmla="*/ 42 w 72"/>
                  <a:gd name="T87" fmla="*/ 17 h 145"/>
                  <a:gd name="T88" fmla="*/ 34 w 72"/>
                  <a:gd name="T89" fmla="*/ 12 h 145"/>
                  <a:gd name="T90" fmla="*/ 33 w 72"/>
                  <a:gd name="T91" fmla="*/ 12 h 145"/>
                  <a:gd name="T92" fmla="*/ 19 w 72"/>
                  <a:gd name="T93" fmla="*/ 5 h 145"/>
                  <a:gd name="T94" fmla="*/ 0 w 72"/>
                  <a:gd name="T95" fmla="*/ 25 h 1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" h="145">
                    <a:moveTo>
                      <a:pt x="0" y="25"/>
                    </a:moveTo>
                    <a:lnTo>
                      <a:pt x="5" y="26"/>
                    </a:lnTo>
                    <a:lnTo>
                      <a:pt x="6" y="28"/>
                    </a:lnTo>
                    <a:lnTo>
                      <a:pt x="18" y="34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7" y="39"/>
                    </a:lnTo>
                    <a:lnTo>
                      <a:pt x="28" y="40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3" y="56"/>
                    </a:lnTo>
                    <a:lnTo>
                      <a:pt x="43" y="59"/>
                    </a:lnTo>
                    <a:lnTo>
                      <a:pt x="45" y="60"/>
                    </a:lnTo>
                    <a:lnTo>
                      <a:pt x="43" y="67"/>
                    </a:lnTo>
                    <a:lnTo>
                      <a:pt x="46" y="73"/>
                    </a:lnTo>
                    <a:lnTo>
                      <a:pt x="45" y="67"/>
                    </a:lnTo>
                    <a:lnTo>
                      <a:pt x="45" y="68"/>
                    </a:lnTo>
                    <a:lnTo>
                      <a:pt x="45" y="67"/>
                    </a:lnTo>
                    <a:lnTo>
                      <a:pt x="46" y="65"/>
                    </a:lnTo>
                    <a:lnTo>
                      <a:pt x="45" y="67"/>
                    </a:lnTo>
                    <a:lnTo>
                      <a:pt x="45" y="71"/>
                    </a:lnTo>
                    <a:lnTo>
                      <a:pt x="43" y="73"/>
                    </a:lnTo>
                    <a:lnTo>
                      <a:pt x="43" y="76"/>
                    </a:lnTo>
                    <a:lnTo>
                      <a:pt x="42" y="77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39" y="85"/>
                    </a:lnTo>
                    <a:lnTo>
                      <a:pt x="37" y="87"/>
                    </a:lnTo>
                    <a:lnTo>
                      <a:pt x="36" y="90"/>
                    </a:lnTo>
                    <a:lnTo>
                      <a:pt x="33" y="93"/>
                    </a:lnTo>
                    <a:lnTo>
                      <a:pt x="33" y="94"/>
                    </a:lnTo>
                    <a:lnTo>
                      <a:pt x="30" y="96"/>
                    </a:lnTo>
                    <a:lnTo>
                      <a:pt x="27" y="101"/>
                    </a:lnTo>
                    <a:lnTo>
                      <a:pt x="24" y="104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4" y="111"/>
                    </a:lnTo>
                    <a:lnTo>
                      <a:pt x="12" y="114"/>
                    </a:lnTo>
                    <a:lnTo>
                      <a:pt x="11" y="114"/>
                    </a:lnTo>
                    <a:lnTo>
                      <a:pt x="8" y="118"/>
                    </a:lnTo>
                    <a:lnTo>
                      <a:pt x="5" y="119"/>
                    </a:lnTo>
                    <a:lnTo>
                      <a:pt x="0" y="124"/>
                    </a:lnTo>
                    <a:lnTo>
                      <a:pt x="2" y="121"/>
                    </a:lnTo>
                    <a:lnTo>
                      <a:pt x="16" y="145"/>
                    </a:lnTo>
                    <a:lnTo>
                      <a:pt x="18" y="142"/>
                    </a:lnTo>
                    <a:lnTo>
                      <a:pt x="19" y="141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51" y="113"/>
                    </a:lnTo>
                    <a:lnTo>
                      <a:pt x="54" y="108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1"/>
                    </a:lnTo>
                    <a:lnTo>
                      <a:pt x="61" y="97"/>
                    </a:lnTo>
                    <a:lnTo>
                      <a:pt x="64" y="93"/>
                    </a:lnTo>
                    <a:lnTo>
                      <a:pt x="66" y="90"/>
                    </a:lnTo>
                    <a:lnTo>
                      <a:pt x="67" y="87"/>
                    </a:lnTo>
                    <a:lnTo>
                      <a:pt x="66" y="87"/>
                    </a:lnTo>
                    <a:lnTo>
                      <a:pt x="67" y="85"/>
                    </a:lnTo>
                    <a:lnTo>
                      <a:pt x="67" y="82"/>
                    </a:lnTo>
                    <a:lnTo>
                      <a:pt x="69" y="80"/>
                    </a:lnTo>
                    <a:lnTo>
                      <a:pt x="69" y="76"/>
                    </a:lnTo>
                    <a:lnTo>
                      <a:pt x="70" y="74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7"/>
                    </a:lnTo>
                    <a:lnTo>
                      <a:pt x="70" y="60"/>
                    </a:lnTo>
                    <a:lnTo>
                      <a:pt x="69" y="51"/>
                    </a:lnTo>
                    <a:lnTo>
                      <a:pt x="67" y="49"/>
                    </a:lnTo>
                    <a:lnTo>
                      <a:pt x="67" y="46"/>
                    </a:lnTo>
                    <a:lnTo>
                      <a:pt x="66" y="45"/>
                    </a:lnTo>
                    <a:lnTo>
                      <a:pt x="66" y="43"/>
                    </a:lnTo>
                    <a:lnTo>
                      <a:pt x="54" y="29"/>
                    </a:lnTo>
                    <a:lnTo>
                      <a:pt x="52" y="26"/>
                    </a:lnTo>
                    <a:lnTo>
                      <a:pt x="46" y="20"/>
                    </a:lnTo>
                    <a:lnTo>
                      <a:pt x="43" y="19"/>
                    </a:lnTo>
                    <a:lnTo>
                      <a:pt x="42" y="17"/>
                    </a:lnTo>
                    <a:lnTo>
                      <a:pt x="39" y="15"/>
                    </a:lnTo>
                    <a:lnTo>
                      <a:pt x="34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2" name="Freeform 2876"/>
              <p:cNvSpPr>
                <a:spLocks/>
              </p:cNvSpPr>
              <p:nvPr/>
            </p:nvSpPr>
            <p:spPr bwMode="auto">
              <a:xfrm>
                <a:off x="3832" y="2771"/>
                <a:ext cx="71" cy="149"/>
              </a:xfrm>
              <a:custGeom>
                <a:avLst/>
                <a:gdLst>
                  <a:gd name="T0" fmla="*/ 71 w 71"/>
                  <a:gd name="T1" fmla="*/ 121 h 149"/>
                  <a:gd name="T2" fmla="*/ 52 w 71"/>
                  <a:gd name="T3" fmla="*/ 113 h 149"/>
                  <a:gd name="T4" fmla="*/ 48 w 71"/>
                  <a:gd name="T5" fmla="*/ 110 h 149"/>
                  <a:gd name="T6" fmla="*/ 43 w 71"/>
                  <a:gd name="T7" fmla="*/ 107 h 149"/>
                  <a:gd name="T8" fmla="*/ 40 w 71"/>
                  <a:gd name="T9" fmla="*/ 105 h 149"/>
                  <a:gd name="T10" fmla="*/ 34 w 71"/>
                  <a:gd name="T11" fmla="*/ 98 h 149"/>
                  <a:gd name="T12" fmla="*/ 33 w 71"/>
                  <a:gd name="T13" fmla="*/ 99 h 149"/>
                  <a:gd name="T14" fmla="*/ 30 w 71"/>
                  <a:gd name="T15" fmla="*/ 93 h 149"/>
                  <a:gd name="T16" fmla="*/ 28 w 71"/>
                  <a:gd name="T17" fmla="*/ 91 h 149"/>
                  <a:gd name="T18" fmla="*/ 27 w 71"/>
                  <a:gd name="T19" fmla="*/ 88 h 149"/>
                  <a:gd name="T20" fmla="*/ 25 w 71"/>
                  <a:gd name="T21" fmla="*/ 85 h 149"/>
                  <a:gd name="T22" fmla="*/ 27 w 71"/>
                  <a:gd name="T23" fmla="*/ 74 h 149"/>
                  <a:gd name="T24" fmla="*/ 28 w 71"/>
                  <a:gd name="T25" fmla="*/ 68 h 149"/>
                  <a:gd name="T26" fmla="*/ 30 w 71"/>
                  <a:gd name="T27" fmla="*/ 65 h 149"/>
                  <a:gd name="T28" fmla="*/ 30 w 71"/>
                  <a:gd name="T29" fmla="*/ 64 h 149"/>
                  <a:gd name="T30" fmla="*/ 36 w 71"/>
                  <a:gd name="T31" fmla="*/ 56 h 149"/>
                  <a:gd name="T32" fmla="*/ 40 w 71"/>
                  <a:gd name="T33" fmla="*/ 50 h 149"/>
                  <a:gd name="T34" fmla="*/ 43 w 71"/>
                  <a:gd name="T35" fmla="*/ 48 h 149"/>
                  <a:gd name="T36" fmla="*/ 48 w 71"/>
                  <a:gd name="T37" fmla="*/ 42 h 149"/>
                  <a:gd name="T38" fmla="*/ 55 w 71"/>
                  <a:gd name="T39" fmla="*/ 36 h 149"/>
                  <a:gd name="T40" fmla="*/ 61 w 71"/>
                  <a:gd name="T41" fmla="*/ 31 h 149"/>
                  <a:gd name="T42" fmla="*/ 69 w 71"/>
                  <a:gd name="T43" fmla="*/ 28 h 149"/>
                  <a:gd name="T44" fmla="*/ 57 w 71"/>
                  <a:gd name="T45" fmla="*/ 3 h 149"/>
                  <a:gd name="T46" fmla="*/ 52 w 71"/>
                  <a:gd name="T47" fmla="*/ 3 h 149"/>
                  <a:gd name="T48" fmla="*/ 46 w 71"/>
                  <a:gd name="T49" fmla="*/ 9 h 149"/>
                  <a:gd name="T50" fmla="*/ 40 w 71"/>
                  <a:gd name="T51" fmla="*/ 14 h 149"/>
                  <a:gd name="T52" fmla="*/ 33 w 71"/>
                  <a:gd name="T53" fmla="*/ 20 h 149"/>
                  <a:gd name="T54" fmla="*/ 25 w 71"/>
                  <a:gd name="T55" fmla="*/ 30 h 149"/>
                  <a:gd name="T56" fmla="*/ 19 w 71"/>
                  <a:gd name="T57" fmla="*/ 34 h 149"/>
                  <a:gd name="T58" fmla="*/ 15 w 71"/>
                  <a:gd name="T59" fmla="*/ 40 h 149"/>
                  <a:gd name="T60" fmla="*/ 9 w 71"/>
                  <a:gd name="T61" fmla="*/ 48 h 149"/>
                  <a:gd name="T62" fmla="*/ 6 w 71"/>
                  <a:gd name="T63" fmla="*/ 56 h 149"/>
                  <a:gd name="T64" fmla="*/ 1 w 71"/>
                  <a:gd name="T65" fmla="*/ 62 h 149"/>
                  <a:gd name="T66" fmla="*/ 0 w 71"/>
                  <a:gd name="T67" fmla="*/ 68 h 149"/>
                  <a:gd name="T68" fmla="*/ 1 w 71"/>
                  <a:gd name="T69" fmla="*/ 95 h 149"/>
                  <a:gd name="T70" fmla="*/ 3 w 71"/>
                  <a:gd name="T71" fmla="*/ 98 h 149"/>
                  <a:gd name="T72" fmla="*/ 4 w 71"/>
                  <a:gd name="T73" fmla="*/ 101 h 149"/>
                  <a:gd name="T74" fmla="*/ 9 w 71"/>
                  <a:gd name="T75" fmla="*/ 108 h 149"/>
                  <a:gd name="T76" fmla="*/ 9 w 71"/>
                  <a:gd name="T77" fmla="*/ 108 h 149"/>
                  <a:gd name="T78" fmla="*/ 19 w 71"/>
                  <a:gd name="T79" fmla="*/ 119 h 149"/>
                  <a:gd name="T80" fmla="*/ 27 w 71"/>
                  <a:gd name="T81" fmla="*/ 127 h 149"/>
                  <a:gd name="T82" fmla="*/ 31 w 71"/>
                  <a:gd name="T83" fmla="*/ 130 h 149"/>
                  <a:gd name="T84" fmla="*/ 36 w 71"/>
                  <a:gd name="T85" fmla="*/ 133 h 149"/>
                  <a:gd name="T86" fmla="*/ 58 w 71"/>
                  <a:gd name="T87" fmla="*/ 146 h 149"/>
                  <a:gd name="T88" fmla="*/ 63 w 71"/>
                  <a:gd name="T89" fmla="*/ 147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1" h="149">
                    <a:moveTo>
                      <a:pt x="71" y="122"/>
                    </a:moveTo>
                    <a:lnTo>
                      <a:pt x="71" y="121"/>
                    </a:lnTo>
                    <a:lnTo>
                      <a:pt x="67" y="121"/>
                    </a:lnTo>
                    <a:lnTo>
                      <a:pt x="52" y="113"/>
                    </a:lnTo>
                    <a:lnTo>
                      <a:pt x="51" y="112"/>
                    </a:lnTo>
                    <a:lnTo>
                      <a:pt x="48" y="110"/>
                    </a:lnTo>
                    <a:lnTo>
                      <a:pt x="46" y="108"/>
                    </a:lnTo>
                    <a:lnTo>
                      <a:pt x="43" y="107"/>
                    </a:lnTo>
                    <a:lnTo>
                      <a:pt x="42" y="105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4" y="98"/>
                    </a:lnTo>
                    <a:lnTo>
                      <a:pt x="31" y="96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0" y="93"/>
                    </a:lnTo>
                    <a:lnTo>
                      <a:pt x="28" y="90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7" y="88"/>
                    </a:lnTo>
                    <a:lnTo>
                      <a:pt x="27" y="87"/>
                    </a:lnTo>
                    <a:lnTo>
                      <a:pt x="25" y="85"/>
                    </a:lnTo>
                    <a:lnTo>
                      <a:pt x="27" y="82"/>
                    </a:lnTo>
                    <a:lnTo>
                      <a:pt x="27" y="74"/>
                    </a:lnTo>
                    <a:lnTo>
                      <a:pt x="28" y="71"/>
                    </a:lnTo>
                    <a:lnTo>
                      <a:pt x="28" y="68"/>
                    </a:lnTo>
                    <a:lnTo>
                      <a:pt x="27" y="70"/>
                    </a:lnTo>
                    <a:lnTo>
                      <a:pt x="30" y="65"/>
                    </a:lnTo>
                    <a:lnTo>
                      <a:pt x="31" y="62"/>
                    </a:lnTo>
                    <a:lnTo>
                      <a:pt x="30" y="64"/>
                    </a:lnTo>
                    <a:lnTo>
                      <a:pt x="34" y="59"/>
                    </a:lnTo>
                    <a:lnTo>
                      <a:pt x="36" y="56"/>
                    </a:lnTo>
                    <a:lnTo>
                      <a:pt x="39" y="53"/>
                    </a:lnTo>
                    <a:lnTo>
                      <a:pt x="40" y="50"/>
                    </a:lnTo>
                    <a:lnTo>
                      <a:pt x="39" y="51"/>
                    </a:lnTo>
                    <a:lnTo>
                      <a:pt x="43" y="48"/>
                    </a:lnTo>
                    <a:lnTo>
                      <a:pt x="46" y="43"/>
                    </a:lnTo>
                    <a:lnTo>
                      <a:pt x="48" y="42"/>
                    </a:lnTo>
                    <a:lnTo>
                      <a:pt x="51" y="40"/>
                    </a:lnTo>
                    <a:lnTo>
                      <a:pt x="55" y="36"/>
                    </a:lnTo>
                    <a:lnTo>
                      <a:pt x="58" y="34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9" y="28"/>
                    </a:lnTo>
                    <a:lnTo>
                      <a:pt x="71" y="25"/>
                    </a:lnTo>
                    <a:lnTo>
                      <a:pt x="57" y="3"/>
                    </a:lnTo>
                    <a:lnTo>
                      <a:pt x="60" y="0"/>
                    </a:lnTo>
                    <a:lnTo>
                      <a:pt x="52" y="3"/>
                    </a:lnTo>
                    <a:lnTo>
                      <a:pt x="49" y="8"/>
                    </a:lnTo>
                    <a:lnTo>
                      <a:pt x="46" y="9"/>
                    </a:lnTo>
                    <a:lnTo>
                      <a:pt x="43" y="13"/>
                    </a:lnTo>
                    <a:lnTo>
                      <a:pt x="40" y="14"/>
                    </a:lnTo>
                    <a:lnTo>
                      <a:pt x="36" y="19"/>
                    </a:lnTo>
                    <a:lnTo>
                      <a:pt x="33" y="20"/>
                    </a:lnTo>
                    <a:lnTo>
                      <a:pt x="25" y="28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19" y="34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9" y="48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0" y="82"/>
                    </a:lnTo>
                    <a:lnTo>
                      <a:pt x="1" y="95"/>
                    </a:lnTo>
                    <a:lnTo>
                      <a:pt x="3" y="96"/>
                    </a:lnTo>
                    <a:lnTo>
                      <a:pt x="3" y="98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7" y="105"/>
                    </a:lnTo>
                    <a:lnTo>
                      <a:pt x="9" y="108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16" y="118"/>
                    </a:lnTo>
                    <a:lnTo>
                      <a:pt x="19" y="119"/>
                    </a:lnTo>
                    <a:lnTo>
                      <a:pt x="22" y="124"/>
                    </a:lnTo>
                    <a:lnTo>
                      <a:pt x="27" y="127"/>
                    </a:lnTo>
                    <a:lnTo>
                      <a:pt x="28" y="129"/>
                    </a:lnTo>
                    <a:lnTo>
                      <a:pt x="31" y="130"/>
                    </a:lnTo>
                    <a:lnTo>
                      <a:pt x="33" y="132"/>
                    </a:lnTo>
                    <a:lnTo>
                      <a:pt x="36" y="133"/>
                    </a:lnTo>
                    <a:lnTo>
                      <a:pt x="37" y="135"/>
                    </a:lnTo>
                    <a:lnTo>
                      <a:pt x="58" y="146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3" name="Freeform 2877"/>
              <p:cNvSpPr>
                <a:spLocks/>
              </p:cNvSpPr>
              <p:nvPr/>
            </p:nvSpPr>
            <p:spPr bwMode="auto">
              <a:xfrm>
                <a:off x="3893" y="2893"/>
                <a:ext cx="73" cy="146"/>
              </a:xfrm>
              <a:custGeom>
                <a:avLst/>
                <a:gdLst>
                  <a:gd name="T0" fmla="*/ 19 w 73"/>
                  <a:gd name="T1" fmla="*/ 34 h 146"/>
                  <a:gd name="T2" fmla="*/ 27 w 73"/>
                  <a:gd name="T3" fmla="*/ 38 h 146"/>
                  <a:gd name="T4" fmla="*/ 28 w 73"/>
                  <a:gd name="T5" fmla="*/ 39 h 146"/>
                  <a:gd name="T6" fmla="*/ 33 w 73"/>
                  <a:gd name="T7" fmla="*/ 42 h 146"/>
                  <a:gd name="T8" fmla="*/ 39 w 73"/>
                  <a:gd name="T9" fmla="*/ 48 h 146"/>
                  <a:gd name="T10" fmla="*/ 43 w 73"/>
                  <a:gd name="T11" fmla="*/ 55 h 146"/>
                  <a:gd name="T12" fmla="*/ 45 w 73"/>
                  <a:gd name="T13" fmla="*/ 59 h 146"/>
                  <a:gd name="T14" fmla="*/ 45 w 73"/>
                  <a:gd name="T15" fmla="*/ 67 h 146"/>
                  <a:gd name="T16" fmla="*/ 46 w 73"/>
                  <a:gd name="T17" fmla="*/ 67 h 146"/>
                  <a:gd name="T18" fmla="*/ 51 w 73"/>
                  <a:gd name="T19" fmla="*/ 58 h 146"/>
                  <a:gd name="T20" fmla="*/ 46 w 73"/>
                  <a:gd name="T21" fmla="*/ 68 h 146"/>
                  <a:gd name="T22" fmla="*/ 43 w 73"/>
                  <a:gd name="T23" fmla="*/ 75 h 146"/>
                  <a:gd name="T24" fmla="*/ 42 w 73"/>
                  <a:gd name="T25" fmla="*/ 78 h 146"/>
                  <a:gd name="T26" fmla="*/ 42 w 73"/>
                  <a:gd name="T27" fmla="*/ 79 h 146"/>
                  <a:gd name="T28" fmla="*/ 37 w 73"/>
                  <a:gd name="T29" fmla="*/ 87 h 146"/>
                  <a:gd name="T30" fmla="*/ 37 w 73"/>
                  <a:gd name="T31" fmla="*/ 87 h 146"/>
                  <a:gd name="T32" fmla="*/ 28 w 73"/>
                  <a:gd name="T33" fmla="*/ 98 h 146"/>
                  <a:gd name="T34" fmla="*/ 25 w 73"/>
                  <a:gd name="T35" fmla="*/ 101 h 146"/>
                  <a:gd name="T36" fmla="*/ 22 w 73"/>
                  <a:gd name="T37" fmla="*/ 104 h 146"/>
                  <a:gd name="T38" fmla="*/ 13 w 73"/>
                  <a:gd name="T39" fmla="*/ 112 h 146"/>
                  <a:gd name="T40" fmla="*/ 10 w 73"/>
                  <a:gd name="T41" fmla="*/ 115 h 146"/>
                  <a:gd name="T42" fmla="*/ 5 w 73"/>
                  <a:gd name="T43" fmla="*/ 120 h 146"/>
                  <a:gd name="T44" fmla="*/ 2 w 73"/>
                  <a:gd name="T45" fmla="*/ 121 h 146"/>
                  <a:gd name="T46" fmla="*/ 18 w 73"/>
                  <a:gd name="T47" fmla="*/ 143 h 146"/>
                  <a:gd name="T48" fmla="*/ 22 w 73"/>
                  <a:gd name="T49" fmla="*/ 140 h 146"/>
                  <a:gd name="T50" fmla="*/ 30 w 73"/>
                  <a:gd name="T51" fmla="*/ 133 h 146"/>
                  <a:gd name="T52" fmla="*/ 33 w 73"/>
                  <a:gd name="T53" fmla="*/ 130 h 146"/>
                  <a:gd name="T54" fmla="*/ 42 w 73"/>
                  <a:gd name="T55" fmla="*/ 123 h 146"/>
                  <a:gd name="T56" fmla="*/ 46 w 73"/>
                  <a:gd name="T57" fmla="*/ 118 h 146"/>
                  <a:gd name="T58" fmla="*/ 57 w 73"/>
                  <a:gd name="T59" fmla="*/ 106 h 146"/>
                  <a:gd name="T60" fmla="*/ 60 w 73"/>
                  <a:gd name="T61" fmla="*/ 101 h 146"/>
                  <a:gd name="T62" fmla="*/ 63 w 73"/>
                  <a:gd name="T63" fmla="*/ 93 h 146"/>
                  <a:gd name="T64" fmla="*/ 67 w 73"/>
                  <a:gd name="T65" fmla="*/ 87 h 146"/>
                  <a:gd name="T66" fmla="*/ 66 w 73"/>
                  <a:gd name="T67" fmla="*/ 89 h 146"/>
                  <a:gd name="T68" fmla="*/ 69 w 73"/>
                  <a:gd name="T69" fmla="*/ 79 h 146"/>
                  <a:gd name="T70" fmla="*/ 70 w 73"/>
                  <a:gd name="T71" fmla="*/ 73 h 146"/>
                  <a:gd name="T72" fmla="*/ 73 w 73"/>
                  <a:gd name="T73" fmla="*/ 68 h 146"/>
                  <a:gd name="T74" fmla="*/ 72 w 73"/>
                  <a:gd name="T75" fmla="*/ 61 h 146"/>
                  <a:gd name="T76" fmla="*/ 69 w 73"/>
                  <a:gd name="T77" fmla="*/ 50 h 146"/>
                  <a:gd name="T78" fmla="*/ 67 w 73"/>
                  <a:gd name="T79" fmla="*/ 45 h 146"/>
                  <a:gd name="T80" fmla="*/ 63 w 73"/>
                  <a:gd name="T81" fmla="*/ 39 h 146"/>
                  <a:gd name="T82" fmla="*/ 48 w 73"/>
                  <a:gd name="T83" fmla="*/ 21 h 146"/>
                  <a:gd name="T84" fmla="*/ 43 w 73"/>
                  <a:gd name="T85" fmla="*/ 17 h 146"/>
                  <a:gd name="T86" fmla="*/ 36 w 73"/>
                  <a:gd name="T87" fmla="*/ 13 h 146"/>
                  <a:gd name="T88" fmla="*/ 34 w 73"/>
                  <a:gd name="T89" fmla="*/ 13 h 146"/>
                  <a:gd name="T90" fmla="*/ 0 w 73"/>
                  <a:gd name="T91" fmla="*/ 25 h 1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46">
                    <a:moveTo>
                      <a:pt x="0" y="25"/>
                    </a:moveTo>
                    <a:lnTo>
                      <a:pt x="19" y="34"/>
                    </a:lnTo>
                    <a:lnTo>
                      <a:pt x="24" y="38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8" y="39"/>
                    </a:lnTo>
                    <a:lnTo>
                      <a:pt x="30" y="41"/>
                    </a:lnTo>
                    <a:lnTo>
                      <a:pt x="33" y="42"/>
                    </a:lnTo>
                    <a:lnTo>
                      <a:pt x="39" y="47"/>
                    </a:lnTo>
                    <a:lnTo>
                      <a:pt x="39" y="48"/>
                    </a:lnTo>
                    <a:lnTo>
                      <a:pt x="43" y="53"/>
                    </a:lnTo>
                    <a:lnTo>
                      <a:pt x="43" y="55"/>
                    </a:lnTo>
                    <a:lnTo>
                      <a:pt x="45" y="56"/>
                    </a:lnTo>
                    <a:lnTo>
                      <a:pt x="45" y="59"/>
                    </a:lnTo>
                    <a:lnTo>
                      <a:pt x="46" y="61"/>
                    </a:lnTo>
                    <a:lnTo>
                      <a:pt x="45" y="67"/>
                    </a:lnTo>
                    <a:lnTo>
                      <a:pt x="48" y="73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51" y="58"/>
                    </a:lnTo>
                    <a:lnTo>
                      <a:pt x="46" y="64"/>
                    </a:lnTo>
                    <a:lnTo>
                      <a:pt x="46" y="68"/>
                    </a:lnTo>
                    <a:lnTo>
                      <a:pt x="45" y="70"/>
                    </a:lnTo>
                    <a:lnTo>
                      <a:pt x="43" y="75"/>
                    </a:lnTo>
                    <a:lnTo>
                      <a:pt x="45" y="73"/>
                    </a:lnTo>
                    <a:lnTo>
                      <a:pt x="42" y="78"/>
                    </a:lnTo>
                    <a:lnTo>
                      <a:pt x="40" y="81"/>
                    </a:lnTo>
                    <a:lnTo>
                      <a:pt x="42" y="79"/>
                    </a:lnTo>
                    <a:lnTo>
                      <a:pt x="39" y="84"/>
                    </a:lnTo>
                    <a:lnTo>
                      <a:pt x="37" y="87"/>
                    </a:lnTo>
                    <a:lnTo>
                      <a:pt x="39" y="86"/>
                    </a:lnTo>
                    <a:lnTo>
                      <a:pt x="37" y="87"/>
                    </a:lnTo>
                    <a:lnTo>
                      <a:pt x="36" y="90"/>
                    </a:lnTo>
                    <a:lnTo>
                      <a:pt x="28" y="98"/>
                    </a:lnTo>
                    <a:lnTo>
                      <a:pt x="28" y="99"/>
                    </a:lnTo>
                    <a:lnTo>
                      <a:pt x="25" y="101"/>
                    </a:lnTo>
                    <a:lnTo>
                      <a:pt x="24" y="104"/>
                    </a:lnTo>
                    <a:lnTo>
                      <a:pt x="22" y="104"/>
                    </a:lnTo>
                    <a:lnTo>
                      <a:pt x="18" y="109"/>
                    </a:lnTo>
                    <a:lnTo>
                      <a:pt x="13" y="112"/>
                    </a:lnTo>
                    <a:lnTo>
                      <a:pt x="12" y="115"/>
                    </a:lnTo>
                    <a:lnTo>
                      <a:pt x="10" y="115"/>
                    </a:lnTo>
                    <a:lnTo>
                      <a:pt x="8" y="118"/>
                    </a:lnTo>
                    <a:lnTo>
                      <a:pt x="5" y="120"/>
                    </a:lnTo>
                    <a:lnTo>
                      <a:pt x="0" y="124"/>
                    </a:lnTo>
                    <a:lnTo>
                      <a:pt x="2" y="121"/>
                    </a:lnTo>
                    <a:lnTo>
                      <a:pt x="16" y="146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2" y="140"/>
                    </a:lnTo>
                    <a:lnTo>
                      <a:pt x="25" y="137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7" y="126"/>
                    </a:lnTo>
                    <a:lnTo>
                      <a:pt x="42" y="123"/>
                    </a:lnTo>
                    <a:lnTo>
                      <a:pt x="43" y="120"/>
                    </a:lnTo>
                    <a:lnTo>
                      <a:pt x="46" y="118"/>
                    </a:lnTo>
                    <a:lnTo>
                      <a:pt x="49" y="113"/>
                    </a:lnTo>
                    <a:lnTo>
                      <a:pt x="57" y="106"/>
                    </a:lnTo>
                    <a:lnTo>
                      <a:pt x="58" y="103"/>
                    </a:lnTo>
                    <a:lnTo>
                      <a:pt x="60" y="101"/>
                    </a:lnTo>
                    <a:lnTo>
                      <a:pt x="64" y="93"/>
                    </a:lnTo>
                    <a:lnTo>
                      <a:pt x="63" y="93"/>
                    </a:lnTo>
                    <a:lnTo>
                      <a:pt x="63" y="95"/>
                    </a:lnTo>
                    <a:lnTo>
                      <a:pt x="67" y="87"/>
                    </a:lnTo>
                    <a:lnTo>
                      <a:pt x="66" y="87"/>
                    </a:lnTo>
                    <a:lnTo>
                      <a:pt x="66" y="89"/>
                    </a:lnTo>
                    <a:lnTo>
                      <a:pt x="70" y="81"/>
                    </a:lnTo>
                    <a:lnTo>
                      <a:pt x="69" y="79"/>
                    </a:lnTo>
                    <a:lnTo>
                      <a:pt x="70" y="78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73" y="68"/>
                    </a:lnTo>
                    <a:lnTo>
                      <a:pt x="73" y="67"/>
                    </a:lnTo>
                    <a:lnTo>
                      <a:pt x="72" y="61"/>
                    </a:lnTo>
                    <a:lnTo>
                      <a:pt x="70" y="51"/>
                    </a:lnTo>
                    <a:lnTo>
                      <a:pt x="69" y="50"/>
                    </a:lnTo>
                    <a:lnTo>
                      <a:pt x="69" y="47"/>
                    </a:lnTo>
                    <a:lnTo>
                      <a:pt x="67" y="45"/>
                    </a:lnTo>
                    <a:lnTo>
                      <a:pt x="67" y="44"/>
                    </a:lnTo>
                    <a:lnTo>
                      <a:pt x="63" y="39"/>
                    </a:lnTo>
                    <a:lnTo>
                      <a:pt x="63" y="38"/>
                    </a:lnTo>
                    <a:lnTo>
                      <a:pt x="48" y="21"/>
                    </a:lnTo>
                    <a:lnTo>
                      <a:pt x="45" y="19"/>
                    </a:lnTo>
                    <a:lnTo>
                      <a:pt x="43" y="17"/>
                    </a:lnTo>
                    <a:lnTo>
                      <a:pt x="40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4" name="Freeform 2878"/>
              <p:cNvSpPr>
                <a:spLocks/>
              </p:cNvSpPr>
              <p:nvPr/>
            </p:nvSpPr>
            <p:spPr bwMode="auto">
              <a:xfrm>
                <a:off x="3838" y="3013"/>
                <a:ext cx="74" cy="148"/>
              </a:xfrm>
              <a:custGeom>
                <a:avLst/>
                <a:gdLst>
                  <a:gd name="T0" fmla="*/ 74 w 74"/>
                  <a:gd name="T1" fmla="*/ 125 h 148"/>
                  <a:gd name="T2" fmla="*/ 58 w 74"/>
                  <a:gd name="T3" fmla="*/ 116 h 148"/>
                  <a:gd name="T4" fmla="*/ 51 w 74"/>
                  <a:gd name="T5" fmla="*/ 111 h 148"/>
                  <a:gd name="T6" fmla="*/ 43 w 74"/>
                  <a:gd name="T7" fmla="*/ 106 h 148"/>
                  <a:gd name="T8" fmla="*/ 37 w 74"/>
                  <a:gd name="T9" fmla="*/ 102 h 148"/>
                  <a:gd name="T10" fmla="*/ 33 w 74"/>
                  <a:gd name="T11" fmla="*/ 97 h 148"/>
                  <a:gd name="T12" fmla="*/ 28 w 74"/>
                  <a:gd name="T13" fmla="*/ 91 h 148"/>
                  <a:gd name="T14" fmla="*/ 27 w 74"/>
                  <a:gd name="T15" fmla="*/ 88 h 148"/>
                  <a:gd name="T16" fmla="*/ 25 w 74"/>
                  <a:gd name="T17" fmla="*/ 80 h 148"/>
                  <a:gd name="T18" fmla="*/ 24 w 74"/>
                  <a:gd name="T19" fmla="*/ 91 h 148"/>
                  <a:gd name="T20" fmla="*/ 28 w 74"/>
                  <a:gd name="T21" fmla="*/ 80 h 148"/>
                  <a:gd name="T22" fmla="*/ 27 w 74"/>
                  <a:gd name="T23" fmla="*/ 80 h 148"/>
                  <a:gd name="T24" fmla="*/ 27 w 74"/>
                  <a:gd name="T25" fmla="*/ 72 h 148"/>
                  <a:gd name="T26" fmla="*/ 31 w 74"/>
                  <a:gd name="T27" fmla="*/ 65 h 148"/>
                  <a:gd name="T28" fmla="*/ 31 w 74"/>
                  <a:gd name="T29" fmla="*/ 63 h 148"/>
                  <a:gd name="T30" fmla="*/ 34 w 74"/>
                  <a:gd name="T31" fmla="*/ 58 h 148"/>
                  <a:gd name="T32" fmla="*/ 39 w 74"/>
                  <a:gd name="T33" fmla="*/ 52 h 148"/>
                  <a:gd name="T34" fmla="*/ 40 w 74"/>
                  <a:gd name="T35" fmla="*/ 51 h 148"/>
                  <a:gd name="T36" fmla="*/ 45 w 74"/>
                  <a:gd name="T37" fmla="*/ 44 h 148"/>
                  <a:gd name="T38" fmla="*/ 51 w 74"/>
                  <a:gd name="T39" fmla="*/ 40 h 148"/>
                  <a:gd name="T40" fmla="*/ 61 w 74"/>
                  <a:gd name="T41" fmla="*/ 31 h 148"/>
                  <a:gd name="T42" fmla="*/ 68 w 74"/>
                  <a:gd name="T43" fmla="*/ 27 h 148"/>
                  <a:gd name="T44" fmla="*/ 57 w 74"/>
                  <a:gd name="T45" fmla="*/ 3 h 148"/>
                  <a:gd name="T46" fmla="*/ 52 w 74"/>
                  <a:gd name="T47" fmla="*/ 3 h 148"/>
                  <a:gd name="T48" fmla="*/ 46 w 74"/>
                  <a:gd name="T49" fmla="*/ 9 h 148"/>
                  <a:gd name="T50" fmla="*/ 36 w 74"/>
                  <a:gd name="T51" fmla="*/ 18 h 148"/>
                  <a:gd name="T52" fmla="*/ 27 w 74"/>
                  <a:gd name="T53" fmla="*/ 26 h 148"/>
                  <a:gd name="T54" fmla="*/ 25 w 74"/>
                  <a:gd name="T55" fmla="*/ 29 h 148"/>
                  <a:gd name="T56" fmla="*/ 18 w 74"/>
                  <a:gd name="T57" fmla="*/ 37 h 148"/>
                  <a:gd name="T58" fmla="*/ 13 w 74"/>
                  <a:gd name="T59" fmla="*/ 43 h 148"/>
                  <a:gd name="T60" fmla="*/ 7 w 74"/>
                  <a:gd name="T61" fmla="*/ 54 h 148"/>
                  <a:gd name="T62" fmla="*/ 4 w 74"/>
                  <a:gd name="T63" fmla="*/ 58 h 148"/>
                  <a:gd name="T64" fmla="*/ 4 w 74"/>
                  <a:gd name="T65" fmla="*/ 61 h 148"/>
                  <a:gd name="T66" fmla="*/ 1 w 74"/>
                  <a:gd name="T67" fmla="*/ 71 h 148"/>
                  <a:gd name="T68" fmla="*/ 0 w 74"/>
                  <a:gd name="T69" fmla="*/ 82 h 148"/>
                  <a:gd name="T70" fmla="*/ 1 w 74"/>
                  <a:gd name="T71" fmla="*/ 83 h 148"/>
                  <a:gd name="T72" fmla="*/ 6 w 74"/>
                  <a:gd name="T73" fmla="*/ 72 h 148"/>
                  <a:gd name="T74" fmla="*/ 1 w 74"/>
                  <a:gd name="T75" fmla="*/ 89 h 148"/>
                  <a:gd name="T76" fmla="*/ 3 w 74"/>
                  <a:gd name="T77" fmla="*/ 97 h 148"/>
                  <a:gd name="T78" fmla="*/ 4 w 74"/>
                  <a:gd name="T79" fmla="*/ 100 h 148"/>
                  <a:gd name="T80" fmla="*/ 6 w 74"/>
                  <a:gd name="T81" fmla="*/ 103 h 148"/>
                  <a:gd name="T82" fmla="*/ 22 w 74"/>
                  <a:gd name="T83" fmla="*/ 123 h 148"/>
                  <a:gd name="T84" fmla="*/ 28 w 74"/>
                  <a:gd name="T85" fmla="*/ 128 h 148"/>
                  <a:gd name="T86" fmla="*/ 36 w 74"/>
                  <a:gd name="T87" fmla="*/ 133 h 148"/>
                  <a:gd name="T88" fmla="*/ 43 w 74"/>
                  <a:gd name="T89" fmla="*/ 137 h 148"/>
                  <a:gd name="T90" fmla="*/ 60 w 74"/>
                  <a:gd name="T91" fmla="*/ 147 h 148"/>
                  <a:gd name="T92" fmla="*/ 73 w 74"/>
                  <a:gd name="T93" fmla="*/ 123 h 14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148">
                    <a:moveTo>
                      <a:pt x="73" y="123"/>
                    </a:moveTo>
                    <a:lnTo>
                      <a:pt x="74" y="125"/>
                    </a:lnTo>
                    <a:lnTo>
                      <a:pt x="70" y="120"/>
                    </a:lnTo>
                    <a:lnTo>
                      <a:pt x="58" y="116"/>
                    </a:lnTo>
                    <a:lnTo>
                      <a:pt x="57" y="114"/>
                    </a:lnTo>
                    <a:lnTo>
                      <a:pt x="51" y="111"/>
                    </a:lnTo>
                    <a:lnTo>
                      <a:pt x="49" y="109"/>
                    </a:lnTo>
                    <a:lnTo>
                      <a:pt x="43" y="106"/>
                    </a:lnTo>
                    <a:lnTo>
                      <a:pt x="40" y="103"/>
                    </a:lnTo>
                    <a:lnTo>
                      <a:pt x="37" y="102"/>
                    </a:lnTo>
                    <a:lnTo>
                      <a:pt x="31" y="96"/>
                    </a:lnTo>
                    <a:lnTo>
                      <a:pt x="33" y="97"/>
                    </a:lnTo>
                    <a:lnTo>
                      <a:pt x="31" y="94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7" y="88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8"/>
                    </a:lnTo>
                    <a:lnTo>
                      <a:pt x="24" y="91"/>
                    </a:lnTo>
                    <a:lnTo>
                      <a:pt x="28" y="83"/>
                    </a:lnTo>
                    <a:lnTo>
                      <a:pt x="28" y="80"/>
                    </a:lnTo>
                    <a:lnTo>
                      <a:pt x="27" y="75"/>
                    </a:lnTo>
                    <a:lnTo>
                      <a:pt x="27" y="80"/>
                    </a:lnTo>
                    <a:lnTo>
                      <a:pt x="28" y="77"/>
                    </a:lnTo>
                    <a:lnTo>
                      <a:pt x="27" y="72"/>
                    </a:lnTo>
                    <a:lnTo>
                      <a:pt x="28" y="71"/>
                    </a:lnTo>
                    <a:lnTo>
                      <a:pt x="31" y="65"/>
                    </a:lnTo>
                    <a:lnTo>
                      <a:pt x="30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4" y="58"/>
                    </a:lnTo>
                    <a:lnTo>
                      <a:pt x="36" y="55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5" y="46"/>
                    </a:lnTo>
                    <a:lnTo>
                      <a:pt x="45" y="44"/>
                    </a:lnTo>
                    <a:lnTo>
                      <a:pt x="46" y="44"/>
                    </a:lnTo>
                    <a:lnTo>
                      <a:pt x="51" y="40"/>
                    </a:lnTo>
                    <a:lnTo>
                      <a:pt x="54" y="38"/>
                    </a:lnTo>
                    <a:lnTo>
                      <a:pt x="61" y="31"/>
                    </a:lnTo>
                    <a:lnTo>
                      <a:pt x="67" y="27"/>
                    </a:lnTo>
                    <a:lnTo>
                      <a:pt x="68" y="27"/>
                    </a:lnTo>
                    <a:lnTo>
                      <a:pt x="71" y="24"/>
                    </a:lnTo>
                    <a:lnTo>
                      <a:pt x="57" y="3"/>
                    </a:lnTo>
                    <a:lnTo>
                      <a:pt x="60" y="0"/>
                    </a:lnTo>
                    <a:lnTo>
                      <a:pt x="52" y="3"/>
                    </a:lnTo>
                    <a:lnTo>
                      <a:pt x="49" y="7"/>
                    </a:lnTo>
                    <a:lnTo>
                      <a:pt x="46" y="9"/>
                    </a:lnTo>
                    <a:lnTo>
                      <a:pt x="39" y="17"/>
                    </a:lnTo>
                    <a:lnTo>
                      <a:pt x="36" y="18"/>
                    </a:lnTo>
                    <a:lnTo>
                      <a:pt x="31" y="23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5" y="29"/>
                    </a:lnTo>
                    <a:lnTo>
                      <a:pt x="21" y="32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6" y="55"/>
                    </a:lnTo>
                    <a:lnTo>
                      <a:pt x="4" y="58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3" y="63"/>
                    </a:lnTo>
                    <a:lnTo>
                      <a:pt x="1" y="71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" y="88"/>
                    </a:lnTo>
                    <a:lnTo>
                      <a:pt x="1" y="83"/>
                    </a:lnTo>
                    <a:lnTo>
                      <a:pt x="1" y="80"/>
                    </a:lnTo>
                    <a:lnTo>
                      <a:pt x="6" y="72"/>
                    </a:lnTo>
                    <a:lnTo>
                      <a:pt x="1" y="78"/>
                    </a:lnTo>
                    <a:lnTo>
                      <a:pt x="1" y="89"/>
                    </a:lnTo>
                    <a:lnTo>
                      <a:pt x="3" y="91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7" y="103"/>
                    </a:lnTo>
                    <a:lnTo>
                      <a:pt x="6" y="103"/>
                    </a:lnTo>
                    <a:lnTo>
                      <a:pt x="10" y="111"/>
                    </a:lnTo>
                    <a:lnTo>
                      <a:pt x="22" y="123"/>
                    </a:lnTo>
                    <a:lnTo>
                      <a:pt x="25" y="125"/>
                    </a:lnTo>
                    <a:lnTo>
                      <a:pt x="28" y="128"/>
                    </a:lnTo>
                    <a:lnTo>
                      <a:pt x="34" y="131"/>
                    </a:lnTo>
                    <a:lnTo>
                      <a:pt x="36" y="133"/>
                    </a:lnTo>
                    <a:lnTo>
                      <a:pt x="42" y="136"/>
                    </a:lnTo>
                    <a:lnTo>
                      <a:pt x="43" y="137"/>
                    </a:lnTo>
                    <a:lnTo>
                      <a:pt x="55" y="145"/>
                    </a:lnTo>
                    <a:lnTo>
                      <a:pt x="60" y="147"/>
                    </a:lnTo>
                    <a:lnTo>
                      <a:pt x="61" y="148"/>
                    </a:lnTo>
                    <a:lnTo>
                      <a:pt x="73" y="12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5" name="Freeform 2879"/>
              <p:cNvSpPr>
                <a:spLocks/>
              </p:cNvSpPr>
              <p:nvPr/>
            </p:nvSpPr>
            <p:spPr bwMode="auto">
              <a:xfrm>
                <a:off x="3899" y="3135"/>
                <a:ext cx="73" cy="145"/>
              </a:xfrm>
              <a:custGeom>
                <a:avLst/>
                <a:gdLst>
                  <a:gd name="T0" fmla="*/ 19 w 73"/>
                  <a:gd name="T1" fmla="*/ 34 h 145"/>
                  <a:gd name="T2" fmla="*/ 27 w 73"/>
                  <a:gd name="T3" fmla="*/ 37 h 145"/>
                  <a:gd name="T4" fmla="*/ 28 w 73"/>
                  <a:gd name="T5" fmla="*/ 39 h 145"/>
                  <a:gd name="T6" fmla="*/ 33 w 73"/>
                  <a:gd name="T7" fmla="*/ 42 h 145"/>
                  <a:gd name="T8" fmla="*/ 39 w 73"/>
                  <a:gd name="T9" fmla="*/ 48 h 145"/>
                  <a:gd name="T10" fmla="*/ 43 w 73"/>
                  <a:gd name="T11" fmla="*/ 54 h 145"/>
                  <a:gd name="T12" fmla="*/ 45 w 73"/>
                  <a:gd name="T13" fmla="*/ 59 h 145"/>
                  <a:gd name="T14" fmla="*/ 45 w 73"/>
                  <a:gd name="T15" fmla="*/ 66 h 145"/>
                  <a:gd name="T16" fmla="*/ 46 w 73"/>
                  <a:gd name="T17" fmla="*/ 66 h 145"/>
                  <a:gd name="T18" fmla="*/ 51 w 73"/>
                  <a:gd name="T19" fmla="*/ 57 h 145"/>
                  <a:gd name="T20" fmla="*/ 46 w 73"/>
                  <a:gd name="T21" fmla="*/ 68 h 145"/>
                  <a:gd name="T22" fmla="*/ 43 w 73"/>
                  <a:gd name="T23" fmla="*/ 74 h 145"/>
                  <a:gd name="T24" fmla="*/ 42 w 73"/>
                  <a:gd name="T25" fmla="*/ 77 h 145"/>
                  <a:gd name="T26" fmla="*/ 42 w 73"/>
                  <a:gd name="T27" fmla="*/ 79 h 145"/>
                  <a:gd name="T28" fmla="*/ 37 w 73"/>
                  <a:gd name="T29" fmla="*/ 86 h 145"/>
                  <a:gd name="T30" fmla="*/ 37 w 73"/>
                  <a:gd name="T31" fmla="*/ 86 h 145"/>
                  <a:gd name="T32" fmla="*/ 28 w 73"/>
                  <a:gd name="T33" fmla="*/ 97 h 145"/>
                  <a:gd name="T34" fmla="*/ 25 w 73"/>
                  <a:gd name="T35" fmla="*/ 100 h 145"/>
                  <a:gd name="T36" fmla="*/ 22 w 73"/>
                  <a:gd name="T37" fmla="*/ 104 h 145"/>
                  <a:gd name="T38" fmla="*/ 13 w 73"/>
                  <a:gd name="T39" fmla="*/ 111 h 145"/>
                  <a:gd name="T40" fmla="*/ 10 w 73"/>
                  <a:gd name="T41" fmla="*/ 114 h 145"/>
                  <a:gd name="T42" fmla="*/ 4 w 73"/>
                  <a:gd name="T43" fmla="*/ 119 h 145"/>
                  <a:gd name="T44" fmla="*/ 2 w 73"/>
                  <a:gd name="T45" fmla="*/ 121 h 145"/>
                  <a:gd name="T46" fmla="*/ 18 w 73"/>
                  <a:gd name="T47" fmla="*/ 142 h 145"/>
                  <a:gd name="T48" fmla="*/ 22 w 73"/>
                  <a:gd name="T49" fmla="*/ 139 h 145"/>
                  <a:gd name="T50" fmla="*/ 30 w 73"/>
                  <a:gd name="T51" fmla="*/ 133 h 145"/>
                  <a:gd name="T52" fmla="*/ 33 w 73"/>
                  <a:gd name="T53" fmla="*/ 130 h 145"/>
                  <a:gd name="T54" fmla="*/ 42 w 73"/>
                  <a:gd name="T55" fmla="*/ 122 h 145"/>
                  <a:gd name="T56" fmla="*/ 46 w 73"/>
                  <a:gd name="T57" fmla="*/ 117 h 145"/>
                  <a:gd name="T58" fmla="*/ 57 w 73"/>
                  <a:gd name="T59" fmla="*/ 105 h 145"/>
                  <a:gd name="T60" fmla="*/ 60 w 73"/>
                  <a:gd name="T61" fmla="*/ 100 h 145"/>
                  <a:gd name="T62" fmla="*/ 63 w 73"/>
                  <a:gd name="T63" fmla="*/ 93 h 145"/>
                  <a:gd name="T64" fmla="*/ 67 w 73"/>
                  <a:gd name="T65" fmla="*/ 86 h 145"/>
                  <a:gd name="T66" fmla="*/ 66 w 73"/>
                  <a:gd name="T67" fmla="*/ 88 h 145"/>
                  <a:gd name="T68" fmla="*/ 69 w 73"/>
                  <a:gd name="T69" fmla="*/ 79 h 145"/>
                  <a:gd name="T70" fmla="*/ 70 w 73"/>
                  <a:gd name="T71" fmla="*/ 73 h 145"/>
                  <a:gd name="T72" fmla="*/ 73 w 73"/>
                  <a:gd name="T73" fmla="*/ 68 h 145"/>
                  <a:gd name="T74" fmla="*/ 72 w 73"/>
                  <a:gd name="T75" fmla="*/ 60 h 145"/>
                  <a:gd name="T76" fmla="*/ 69 w 73"/>
                  <a:gd name="T77" fmla="*/ 49 h 145"/>
                  <a:gd name="T78" fmla="*/ 67 w 73"/>
                  <a:gd name="T79" fmla="*/ 45 h 145"/>
                  <a:gd name="T80" fmla="*/ 63 w 73"/>
                  <a:gd name="T81" fmla="*/ 39 h 145"/>
                  <a:gd name="T82" fmla="*/ 48 w 73"/>
                  <a:gd name="T83" fmla="*/ 20 h 145"/>
                  <a:gd name="T84" fmla="*/ 43 w 73"/>
                  <a:gd name="T85" fmla="*/ 17 h 145"/>
                  <a:gd name="T86" fmla="*/ 36 w 73"/>
                  <a:gd name="T87" fmla="*/ 12 h 145"/>
                  <a:gd name="T88" fmla="*/ 34 w 73"/>
                  <a:gd name="T89" fmla="*/ 12 h 145"/>
                  <a:gd name="T90" fmla="*/ 0 w 73"/>
                  <a:gd name="T91" fmla="*/ 25 h 1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3" h="145">
                    <a:moveTo>
                      <a:pt x="0" y="25"/>
                    </a:moveTo>
                    <a:lnTo>
                      <a:pt x="19" y="34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8" y="39"/>
                    </a:lnTo>
                    <a:lnTo>
                      <a:pt x="30" y="40"/>
                    </a:lnTo>
                    <a:lnTo>
                      <a:pt x="33" y="42"/>
                    </a:lnTo>
                    <a:lnTo>
                      <a:pt x="39" y="46"/>
                    </a:lnTo>
                    <a:lnTo>
                      <a:pt x="39" y="48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5" y="56"/>
                    </a:lnTo>
                    <a:lnTo>
                      <a:pt x="45" y="59"/>
                    </a:lnTo>
                    <a:lnTo>
                      <a:pt x="46" y="60"/>
                    </a:lnTo>
                    <a:lnTo>
                      <a:pt x="45" y="66"/>
                    </a:lnTo>
                    <a:lnTo>
                      <a:pt x="48" y="73"/>
                    </a:lnTo>
                    <a:lnTo>
                      <a:pt x="46" y="66"/>
                    </a:lnTo>
                    <a:lnTo>
                      <a:pt x="46" y="65"/>
                    </a:lnTo>
                    <a:lnTo>
                      <a:pt x="51" y="57"/>
                    </a:lnTo>
                    <a:lnTo>
                      <a:pt x="46" y="63"/>
                    </a:lnTo>
                    <a:lnTo>
                      <a:pt x="46" y="68"/>
                    </a:lnTo>
                    <a:lnTo>
                      <a:pt x="45" y="69"/>
                    </a:lnTo>
                    <a:lnTo>
                      <a:pt x="43" y="74"/>
                    </a:lnTo>
                    <a:lnTo>
                      <a:pt x="45" y="73"/>
                    </a:lnTo>
                    <a:lnTo>
                      <a:pt x="42" y="77"/>
                    </a:lnTo>
                    <a:lnTo>
                      <a:pt x="40" y="80"/>
                    </a:lnTo>
                    <a:lnTo>
                      <a:pt x="42" y="79"/>
                    </a:lnTo>
                    <a:lnTo>
                      <a:pt x="39" y="83"/>
                    </a:lnTo>
                    <a:lnTo>
                      <a:pt x="37" y="86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90"/>
                    </a:lnTo>
                    <a:lnTo>
                      <a:pt x="28" y="97"/>
                    </a:lnTo>
                    <a:lnTo>
                      <a:pt x="28" y="99"/>
                    </a:lnTo>
                    <a:lnTo>
                      <a:pt x="25" y="100"/>
                    </a:lnTo>
                    <a:lnTo>
                      <a:pt x="24" y="104"/>
                    </a:lnTo>
                    <a:lnTo>
                      <a:pt x="22" y="104"/>
                    </a:lnTo>
                    <a:lnTo>
                      <a:pt x="18" y="108"/>
                    </a:lnTo>
                    <a:lnTo>
                      <a:pt x="13" y="111"/>
                    </a:lnTo>
                    <a:lnTo>
                      <a:pt x="12" y="114"/>
                    </a:lnTo>
                    <a:lnTo>
                      <a:pt x="10" y="114"/>
                    </a:lnTo>
                    <a:lnTo>
                      <a:pt x="7" y="117"/>
                    </a:lnTo>
                    <a:lnTo>
                      <a:pt x="4" y="119"/>
                    </a:lnTo>
                    <a:lnTo>
                      <a:pt x="0" y="124"/>
                    </a:lnTo>
                    <a:lnTo>
                      <a:pt x="2" y="121"/>
                    </a:lnTo>
                    <a:lnTo>
                      <a:pt x="16" y="145"/>
                    </a:lnTo>
                    <a:lnTo>
                      <a:pt x="18" y="142"/>
                    </a:lnTo>
                    <a:lnTo>
                      <a:pt x="19" y="141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7" y="125"/>
                    </a:lnTo>
                    <a:lnTo>
                      <a:pt x="42" y="122"/>
                    </a:lnTo>
                    <a:lnTo>
                      <a:pt x="43" y="119"/>
                    </a:lnTo>
                    <a:lnTo>
                      <a:pt x="46" y="117"/>
                    </a:lnTo>
                    <a:lnTo>
                      <a:pt x="49" y="113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4" y="93"/>
                    </a:lnTo>
                    <a:lnTo>
                      <a:pt x="63" y="93"/>
                    </a:lnTo>
                    <a:lnTo>
                      <a:pt x="63" y="94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6" y="88"/>
                    </a:lnTo>
                    <a:lnTo>
                      <a:pt x="70" y="80"/>
                    </a:lnTo>
                    <a:lnTo>
                      <a:pt x="69" y="79"/>
                    </a:lnTo>
                    <a:lnTo>
                      <a:pt x="70" y="77"/>
                    </a:lnTo>
                    <a:lnTo>
                      <a:pt x="70" y="73"/>
                    </a:lnTo>
                    <a:lnTo>
                      <a:pt x="69" y="76"/>
                    </a:lnTo>
                    <a:lnTo>
                      <a:pt x="73" y="68"/>
                    </a:lnTo>
                    <a:lnTo>
                      <a:pt x="73" y="66"/>
                    </a:lnTo>
                    <a:lnTo>
                      <a:pt x="72" y="60"/>
                    </a:lnTo>
                    <a:lnTo>
                      <a:pt x="70" y="51"/>
                    </a:lnTo>
                    <a:lnTo>
                      <a:pt x="69" y="49"/>
                    </a:lnTo>
                    <a:lnTo>
                      <a:pt x="69" y="46"/>
                    </a:lnTo>
                    <a:lnTo>
                      <a:pt x="67" y="45"/>
                    </a:lnTo>
                    <a:lnTo>
                      <a:pt x="67" y="43"/>
                    </a:lnTo>
                    <a:lnTo>
                      <a:pt x="63" y="39"/>
                    </a:lnTo>
                    <a:lnTo>
                      <a:pt x="63" y="37"/>
                    </a:lnTo>
                    <a:lnTo>
                      <a:pt x="48" y="20"/>
                    </a:lnTo>
                    <a:lnTo>
                      <a:pt x="45" y="18"/>
                    </a:lnTo>
                    <a:lnTo>
                      <a:pt x="43" y="17"/>
                    </a:lnTo>
                    <a:lnTo>
                      <a:pt x="40" y="15"/>
                    </a:lnTo>
                    <a:lnTo>
                      <a:pt x="36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6" name="Freeform 2880"/>
              <p:cNvSpPr>
                <a:spLocks/>
              </p:cNvSpPr>
              <p:nvPr/>
            </p:nvSpPr>
            <p:spPr bwMode="auto">
              <a:xfrm>
                <a:off x="3844" y="3254"/>
                <a:ext cx="74" cy="149"/>
              </a:xfrm>
              <a:custGeom>
                <a:avLst/>
                <a:gdLst>
                  <a:gd name="T0" fmla="*/ 74 w 74"/>
                  <a:gd name="T1" fmla="*/ 125 h 149"/>
                  <a:gd name="T2" fmla="*/ 58 w 74"/>
                  <a:gd name="T3" fmla="*/ 116 h 149"/>
                  <a:gd name="T4" fmla="*/ 51 w 74"/>
                  <a:gd name="T5" fmla="*/ 111 h 149"/>
                  <a:gd name="T6" fmla="*/ 43 w 74"/>
                  <a:gd name="T7" fmla="*/ 107 h 149"/>
                  <a:gd name="T8" fmla="*/ 37 w 74"/>
                  <a:gd name="T9" fmla="*/ 102 h 149"/>
                  <a:gd name="T10" fmla="*/ 33 w 74"/>
                  <a:gd name="T11" fmla="*/ 97 h 149"/>
                  <a:gd name="T12" fmla="*/ 28 w 74"/>
                  <a:gd name="T13" fmla="*/ 91 h 149"/>
                  <a:gd name="T14" fmla="*/ 27 w 74"/>
                  <a:gd name="T15" fmla="*/ 88 h 149"/>
                  <a:gd name="T16" fmla="*/ 25 w 74"/>
                  <a:gd name="T17" fmla="*/ 80 h 149"/>
                  <a:gd name="T18" fmla="*/ 24 w 74"/>
                  <a:gd name="T19" fmla="*/ 91 h 149"/>
                  <a:gd name="T20" fmla="*/ 28 w 74"/>
                  <a:gd name="T21" fmla="*/ 80 h 149"/>
                  <a:gd name="T22" fmla="*/ 27 w 74"/>
                  <a:gd name="T23" fmla="*/ 80 h 149"/>
                  <a:gd name="T24" fmla="*/ 27 w 74"/>
                  <a:gd name="T25" fmla="*/ 73 h 149"/>
                  <a:gd name="T26" fmla="*/ 31 w 74"/>
                  <a:gd name="T27" fmla="*/ 65 h 149"/>
                  <a:gd name="T28" fmla="*/ 31 w 74"/>
                  <a:gd name="T29" fmla="*/ 63 h 149"/>
                  <a:gd name="T30" fmla="*/ 34 w 74"/>
                  <a:gd name="T31" fmla="*/ 59 h 149"/>
                  <a:gd name="T32" fmla="*/ 39 w 74"/>
                  <a:gd name="T33" fmla="*/ 53 h 149"/>
                  <a:gd name="T34" fmla="*/ 40 w 74"/>
                  <a:gd name="T35" fmla="*/ 51 h 149"/>
                  <a:gd name="T36" fmla="*/ 45 w 74"/>
                  <a:gd name="T37" fmla="*/ 45 h 149"/>
                  <a:gd name="T38" fmla="*/ 51 w 74"/>
                  <a:gd name="T39" fmla="*/ 40 h 149"/>
                  <a:gd name="T40" fmla="*/ 61 w 74"/>
                  <a:gd name="T41" fmla="*/ 31 h 149"/>
                  <a:gd name="T42" fmla="*/ 68 w 74"/>
                  <a:gd name="T43" fmla="*/ 28 h 149"/>
                  <a:gd name="T44" fmla="*/ 57 w 74"/>
                  <a:gd name="T45" fmla="*/ 3 h 149"/>
                  <a:gd name="T46" fmla="*/ 52 w 74"/>
                  <a:gd name="T47" fmla="*/ 3 h 149"/>
                  <a:gd name="T48" fmla="*/ 46 w 74"/>
                  <a:gd name="T49" fmla="*/ 9 h 149"/>
                  <a:gd name="T50" fmla="*/ 36 w 74"/>
                  <a:gd name="T51" fmla="*/ 19 h 149"/>
                  <a:gd name="T52" fmla="*/ 27 w 74"/>
                  <a:gd name="T53" fmla="*/ 26 h 149"/>
                  <a:gd name="T54" fmla="*/ 25 w 74"/>
                  <a:gd name="T55" fmla="*/ 29 h 149"/>
                  <a:gd name="T56" fmla="*/ 18 w 74"/>
                  <a:gd name="T57" fmla="*/ 37 h 149"/>
                  <a:gd name="T58" fmla="*/ 13 w 74"/>
                  <a:gd name="T59" fmla="*/ 43 h 149"/>
                  <a:gd name="T60" fmla="*/ 7 w 74"/>
                  <a:gd name="T61" fmla="*/ 54 h 149"/>
                  <a:gd name="T62" fmla="*/ 4 w 74"/>
                  <a:gd name="T63" fmla="*/ 59 h 149"/>
                  <a:gd name="T64" fmla="*/ 4 w 74"/>
                  <a:gd name="T65" fmla="*/ 62 h 149"/>
                  <a:gd name="T66" fmla="*/ 1 w 74"/>
                  <a:gd name="T67" fmla="*/ 71 h 149"/>
                  <a:gd name="T68" fmla="*/ 0 w 74"/>
                  <a:gd name="T69" fmla="*/ 82 h 149"/>
                  <a:gd name="T70" fmla="*/ 1 w 74"/>
                  <a:gd name="T71" fmla="*/ 84 h 149"/>
                  <a:gd name="T72" fmla="*/ 6 w 74"/>
                  <a:gd name="T73" fmla="*/ 73 h 149"/>
                  <a:gd name="T74" fmla="*/ 1 w 74"/>
                  <a:gd name="T75" fmla="*/ 90 h 149"/>
                  <a:gd name="T76" fmla="*/ 3 w 74"/>
                  <a:gd name="T77" fmla="*/ 97 h 149"/>
                  <a:gd name="T78" fmla="*/ 4 w 74"/>
                  <a:gd name="T79" fmla="*/ 101 h 149"/>
                  <a:gd name="T80" fmla="*/ 6 w 74"/>
                  <a:gd name="T81" fmla="*/ 104 h 149"/>
                  <a:gd name="T82" fmla="*/ 22 w 74"/>
                  <a:gd name="T83" fmla="*/ 124 h 149"/>
                  <a:gd name="T84" fmla="*/ 28 w 74"/>
                  <a:gd name="T85" fmla="*/ 128 h 149"/>
                  <a:gd name="T86" fmla="*/ 36 w 74"/>
                  <a:gd name="T87" fmla="*/ 133 h 149"/>
                  <a:gd name="T88" fmla="*/ 43 w 74"/>
                  <a:gd name="T89" fmla="*/ 138 h 149"/>
                  <a:gd name="T90" fmla="*/ 59 w 74"/>
                  <a:gd name="T91" fmla="*/ 147 h 149"/>
                  <a:gd name="T92" fmla="*/ 73 w 74"/>
                  <a:gd name="T93" fmla="*/ 124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149">
                    <a:moveTo>
                      <a:pt x="73" y="124"/>
                    </a:moveTo>
                    <a:lnTo>
                      <a:pt x="74" y="125"/>
                    </a:lnTo>
                    <a:lnTo>
                      <a:pt x="70" y="121"/>
                    </a:lnTo>
                    <a:lnTo>
                      <a:pt x="58" y="116"/>
                    </a:lnTo>
                    <a:lnTo>
                      <a:pt x="57" y="115"/>
                    </a:lnTo>
                    <a:lnTo>
                      <a:pt x="51" y="111"/>
                    </a:lnTo>
                    <a:lnTo>
                      <a:pt x="49" y="110"/>
                    </a:lnTo>
                    <a:lnTo>
                      <a:pt x="43" y="107"/>
                    </a:lnTo>
                    <a:lnTo>
                      <a:pt x="40" y="104"/>
                    </a:lnTo>
                    <a:lnTo>
                      <a:pt x="37" y="102"/>
                    </a:lnTo>
                    <a:lnTo>
                      <a:pt x="31" y="96"/>
                    </a:lnTo>
                    <a:lnTo>
                      <a:pt x="33" y="97"/>
                    </a:lnTo>
                    <a:lnTo>
                      <a:pt x="31" y="94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7" y="88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8"/>
                    </a:lnTo>
                    <a:lnTo>
                      <a:pt x="24" y="91"/>
                    </a:lnTo>
                    <a:lnTo>
                      <a:pt x="28" y="84"/>
                    </a:lnTo>
                    <a:lnTo>
                      <a:pt x="28" y="80"/>
                    </a:lnTo>
                    <a:lnTo>
                      <a:pt x="27" y="76"/>
                    </a:lnTo>
                    <a:lnTo>
                      <a:pt x="27" y="80"/>
                    </a:lnTo>
                    <a:lnTo>
                      <a:pt x="28" y="77"/>
                    </a:lnTo>
                    <a:lnTo>
                      <a:pt x="27" y="73"/>
                    </a:lnTo>
                    <a:lnTo>
                      <a:pt x="28" y="71"/>
                    </a:lnTo>
                    <a:lnTo>
                      <a:pt x="31" y="65"/>
                    </a:lnTo>
                    <a:lnTo>
                      <a:pt x="30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4" y="59"/>
                    </a:lnTo>
                    <a:lnTo>
                      <a:pt x="36" y="56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51" y="40"/>
                    </a:lnTo>
                    <a:lnTo>
                      <a:pt x="54" y="39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1" y="25"/>
                    </a:lnTo>
                    <a:lnTo>
                      <a:pt x="57" y="3"/>
                    </a:lnTo>
                    <a:lnTo>
                      <a:pt x="59" y="0"/>
                    </a:lnTo>
                    <a:lnTo>
                      <a:pt x="52" y="3"/>
                    </a:lnTo>
                    <a:lnTo>
                      <a:pt x="49" y="8"/>
                    </a:lnTo>
                    <a:lnTo>
                      <a:pt x="46" y="9"/>
                    </a:lnTo>
                    <a:lnTo>
                      <a:pt x="39" y="17"/>
                    </a:lnTo>
                    <a:lnTo>
                      <a:pt x="36" y="19"/>
                    </a:lnTo>
                    <a:lnTo>
                      <a:pt x="31" y="23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5" y="29"/>
                    </a:lnTo>
                    <a:lnTo>
                      <a:pt x="21" y="32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3" y="62"/>
                    </a:lnTo>
                    <a:lnTo>
                      <a:pt x="4" y="62"/>
                    </a:lnTo>
                    <a:lnTo>
                      <a:pt x="3" y="63"/>
                    </a:lnTo>
                    <a:lnTo>
                      <a:pt x="1" y="71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" y="88"/>
                    </a:lnTo>
                    <a:lnTo>
                      <a:pt x="1" y="84"/>
                    </a:lnTo>
                    <a:lnTo>
                      <a:pt x="1" y="80"/>
                    </a:lnTo>
                    <a:lnTo>
                      <a:pt x="6" y="73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3" y="91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10" y="111"/>
                    </a:lnTo>
                    <a:lnTo>
                      <a:pt x="22" y="124"/>
                    </a:lnTo>
                    <a:lnTo>
                      <a:pt x="25" y="125"/>
                    </a:lnTo>
                    <a:lnTo>
                      <a:pt x="28" y="128"/>
                    </a:lnTo>
                    <a:lnTo>
                      <a:pt x="34" y="132"/>
                    </a:lnTo>
                    <a:lnTo>
                      <a:pt x="36" y="133"/>
                    </a:lnTo>
                    <a:lnTo>
                      <a:pt x="42" y="136"/>
                    </a:lnTo>
                    <a:lnTo>
                      <a:pt x="43" y="138"/>
                    </a:lnTo>
                    <a:lnTo>
                      <a:pt x="55" y="145"/>
                    </a:lnTo>
                    <a:lnTo>
                      <a:pt x="59" y="147"/>
                    </a:lnTo>
                    <a:lnTo>
                      <a:pt x="61" y="149"/>
                    </a:lnTo>
                    <a:lnTo>
                      <a:pt x="73" y="1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7" name="Freeform 2881"/>
              <p:cNvSpPr>
                <a:spLocks/>
              </p:cNvSpPr>
              <p:nvPr/>
            </p:nvSpPr>
            <p:spPr bwMode="auto">
              <a:xfrm>
                <a:off x="3902" y="3375"/>
                <a:ext cx="72" cy="145"/>
              </a:xfrm>
              <a:custGeom>
                <a:avLst/>
                <a:gdLst>
                  <a:gd name="T0" fmla="*/ 4 w 72"/>
                  <a:gd name="T1" fmla="*/ 26 h 145"/>
                  <a:gd name="T2" fmla="*/ 18 w 72"/>
                  <a:gd name="T3" fmla="*/ 34 h 145"/>
                  <a:gd name="T4" fmla="*/ 25 w 72"/>
                  <a:gd name="T5" fmla="*/ 37 h 145"/>
                  <a:gd name="T6" fmla="*/ 27 w 72"/>
                  <a:gd name="T7" fmla="*/ 38 h 145"/>
                  <a:gd name="T8" fmla="*/ 31 w 72"/>
                  <a:gd name="T9" fmla="*/ 42 h 145"/>
                  <a:gd name="T10" fmla="*/ 42 w 72"/>
                  <a:gd name="T11" fmla="*/ 52 h 145"/>
                  <a:gd name="T12" fmla="*/ 43 w 72"/>
                  <a:gd name="T13" fmla="*/ 55 h 145"/>
                  <a:gd name="T14" fmla="*/ 45 w 72"/>
                  <a:gd name="T15" fmla="*/ 60 h 145"/>
                  <a:gd name="T16" fmla="*/ 46 w 72"/>
                  <a:gd name="T17" fmla="*/ 72 h 145"/>
                  <a:gd name="T18" fmla="*/ 45 w 72"/>
                  <a:gd name="T19" fmla="*/ 68 h 145"/>
                  <a:gd name="T20" fmla="*/ 46 w 72"/>
                  <a:gd name="T21" fmla="*/ 65 h 145"/>
                  <a:gd name="T22" fmla="*/ 45 w 72"/>
                  <a:gd name="T23" fmla="*/ 71 h 145"/>
                  <a:gd name="T24" fmla="*/ 43 w 72"/>
                  <a:gd name="T25" fmla="*/ 76 h 145"/>
                  <a:gd name="T26" fmla="*/ 39 w 72"/>
                  <a:gd name="T27" fmla="*/ 83 h 145"/>
                  <a:gd name="T28" fmla="*/ 40 w 72"/>
                  <a:gd name="T29" fmla="*/ 82 h 145"/>
                  <a:gd name="T30" fmla="*/ 37 w 72"/>
                  <a:gd name="T31" fmla="*/ 86 h 145"/>
                  <a:gd name="T32" fmla="*/ 33 w 72"/>
                  <a:gd name="T33" fmla="*/ 93 h 145"/>
                  <a:gd name="T34" fmla="*/ 30 w 72"/>
                  <a:gd name="T35" fmla="*/ 96 h 145"/>
                  <a:gd name="T36" fmla="*/ 24 w 72"/>
                  <a:gd name="T37" fmla="*/ 103 h 145"/>
                  <a:gd name="T38" fmla="*/ 18 w 72"/>
                  <a:gd name="T39" fmla="*/ 108 h 145"/>
                  <a:gd name="T40" fmla="*/ 12 w 72"/>
                  <a:gd name="T41" fmla="*/ 114 h 145"/>
                  <a:gd name="T42" fmla="*/ 7 w 72"/>
                  <a:gd name="T43" fmla="*/ 117 h 145"/>
                  <a:gd name="T44" fmla="*/ 0 w 72"/>
                  <a:gd name="T45" fmla="*/ 124 h 145"/>
                  <a:gd name="T46" fmla="*/ 16 w 72"/>
                  <a:gd name="T47" fmla="*/ 145 h 145"/>
                  <a:gd name="T48" fmla="*/ 19 w 72"/>
                  <a:gd name="T49" fmla="*/ 141 h 145"/>
                  <a:gd name="T50" fmla="*/ 25 w 72"/>
                  <a:gd name="T51" fmla="*/ 136 h 145"/>
                  <a:gd name="T52" fmla="*/ 31 w 72"/>
                  <a:gd name="T53" fmla="*/ 130 h 145"/>
                  <a:gd name="T54" fmla="*/ 36 w 72"/>
                  <a:gd name="T55" fmla="*/ 127 h 145"/>
                  <a:gd name="T56" fmla="*/ 48 w 72"/>
                  <a:gd name="T57" fmla="*/ 116 h 145"/>
                  <a:gd name="T58" fmla="*/ 51 w 72"/>
                  <a:gd name="T59" fmla="*/ 113 h 145"/>
                  <a:gd name="T60" fmla="*/ 57 w 72"/>
                  <a:gd name="T61" fmla="*/ 105 h 145"/>
                  <a:gd name="T62" fmla="*/ 60 w 72"/>
                  <a:gd name="T63" fmla="*/ 100 h 145"/>
                  <a:gd name="T64" fmla="*/ 64 w 72"/>
                  <a:gd name="T65" fmla="*/ 93 h 145"/>
                  <a:gd name="T66" fmla="*/ 67 w 72"/>
                  <a:gd name="T67" fmla="*/ 86 h 145"/>
                  <a:gd name="T68" fmla="*/ 67 w 72"/>
                  <a:gd name="T69" fmla="*/ 85 h 145"/>
                  <a:gd name="T70" fmla="*/ 69 w 72"/>
                  <a:gd name="T71" fmla="*/ 80 h 145"/>
                  <a:gd name="T72" fmla="*/ 70 w 72"/>
                  <a:gd name="T73" fmla="*/ 74 h 145"/>
                  <a:gd name="T74" fmla="*/ 72 w 72"/>
                  <a:gd name="T75" fmla="*/ 65 h 145"/>
                  <a:gd name="T76" fmla="*/ 70 w 72"/>
                  <a:gd name="T77" fmla="*/ 60 h 145"/>
                  <a:gd name="T78" fmla="*/ 67 w 72"/>
                  <a:gd name="T79" fmla="*/ 49 h 145"/>
                  <a:gd name="T80" fmla="*/ 66 w 72"/>
                  <a:gd name="T81" fmla="*/ 45 h 145"/>
                  <a:gd name="T82" fmla="*/ 54 w 72"/>
                  <a:gd name="T83" fmla="*/ 29 h 145"/>
                  <a:gd name="T84" fmla="*/ 46 w 72"/>
                  <a:gd name="T85" fmla="*/ 20 h 145"/>
                  <a:gd name="T86" fmla="*/ 42 w 72"/>
                  <a:gd name="T87" fmla="*/ 17 h 145"/>
                  <a:gd name="T88" fmla="*/ 34 w 72"/>
                  <a:gd name="T89" fmla="*/ 12 h 145"/>
                  <a:gd name="T90" fmla="*/ 33 w 72"/>
                  <a:gd name="T91" fmla="*/ 12 h 145"/>
                  <a:gd name="T92" fmla="*/ 19 w 72"/>
                  <a:gd name="T93" fmla="*/ 4 h 145"/>
                  <a:gd name="T94" fmla="*/ 0 w 72"/>
                  <a:gd name="T95" fmla="*/ 24 h 14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" h="145">
                    <a:moveTo>
                      <a:pt x="0" y="24"/>
                    </a:moveTo>
                    <a:lnTo>
                      <a:pt x="4" y="26"/>
                    </a:lnTo>
                    <a:lnTo>
                      <a:pt x="6" y="28"/>
                    </a:lnTo>
                    <a:lnTo>
                      <a:pt x="18" y="34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7" y="38"/>
                    </a:lnTo>
                    <a:lnTo>
                      <a:pt x="28" y="40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2"/>
                    </a:lnTo>
                    <a:lnTo>
                      <a:pt x="42" y="54"/>
                    </a:lnTo>
                    <a:lnTo>
                      <a:pt x="43" y="55"/>
                    </a:lnTo>
                    <a:lnTo>
                      <a:pt x="43" y="59"/>
                    </a:lnTo>
                    <a:lnTo>
                      <a:pt x="45" y="60"/>
                    </a:lnTo>
                    <a:lnTo>
                      <a:pt x="43" y="66"/>
                    </a:lnTo>
                    <a:lnTo>
                      <a:pt x="46" y="72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5" y="66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71"/>
                    </a:lnTo>
                    <a:lnTo>
                      <a:pt x="43" y="72"/>
                    </a:lnTo>
                    <a:lnTo>
                      <a:pt x="43" y="76"/>
                    </a:lnTo>
                    <a:lnTo>
                      <a:pt x="42" y="77"/>
                    </a:lnTo>
                    <a:lnTo>
                      <a:pt x="39" y="83"/>
                    </a:lnTo>
                    <a:lnTo>
                      <a:pt x="40" y="83"/>
                    </a:lnTo>
                    <a:lnTo>
                      <a:pt x="40" y="82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89"/>
                    </a:lnTo>
                    <a:lnTo>
                      <a:pt x="33" y="93"/>
                    </a:lnTo>
                    <a:lnTo>
                      <a:pt x="33" y="94"/>
                    </a:lnTo>
                    <a:lnTo>
                      <a:pt x="30" y="96"/>
                    </a:lnTo>
                    <a:lnTo>
                      <a:pt x="27" y="100"/>
                    </a:lnTo>
                    <a:lnTo>
                      <a:pt x="24" y="103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3" y="111"/>
                    </a:lnTo>
                    <a:lnTo>
                      <a:pt x="12" y="114"/>
                    </a:lnTo>
                    <a:lnTo>
                      <a:pt x="10" y="114"/>
                    </a:lnTo>
                    <a:lnTo>
                      <a:pt x="7" y="117"/>
                    </a:lnTo>
                    <a:lnTo>
                      <a:pt x="4" y="119"/>
                    </a:lnTo>
                    <a:lnTo>
                      <a:pt x="0" y="124"/>
                    </a:lnTo>
                    <a:lnTo>
                      <a:pt x="1" y="120"/>
                    </a:lnTo>
                    <a:lnTo>
                      <a:pt x="16" y="145"/>
                    </a:lnTo>
                    <a:lnTo>
                      <a:pt x="18" y="142"/>
                    </a:lnTo>
                    <a:lnTo>
                      <a:pt x="19" y="141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5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51" y="113"/>
                    </a:lnTo>
                    <a:lnTo>
                      <a:pt x="54" y="108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1" y="97"/>
                    </a:lnTo>
                    <a:lnTo>
                      <a:pt x="64" y="93"/>
                    </a:lnTo>
                    <a:lnTo>
                      <a:pt x="66" y="89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7" y="85"/>
                    </a:lnTo>
                    <a:lnTo>
                      <a:pt x="67" y="82"/>
                    </a:lnTo>
                    <a:lnTo>
                      <a:pt x="69" y="80"/>
                    </a:lnTo>
                    <a:lnTo>
                      <a:pt x="69" y="76"/>
                    </a:lnTo>
                    <a:lnTo>
                      <a:pt x="70" y="74"/>
                    </a:lnTo>
                    <a:lnTo>
                      <a:pt x="72" y="66"/>
                    </a:lnTo>
                    <a:lnTo>
                      <a:pt x="72" y="65"/>
                    </a:lnTo>
                    <a:lnTo>
                      <a:pt x="72" y="66"/>
                    </a:lnTo>
                    <a:lnTo>
                      <a:pt x="70" y="60"/>
                    </a:lnTo>
                    <a:lnTo>
                      <a:pt x="69" y="51"/>
                    </a:lnTo>
                    <a:lnTo>
                      <a:pt x="67" y="49"/>
                    </a:lnTo>
                    <a:lnTo>
                      <a:pt x="67" y="46"/>
                    </a:lnTo>
                    <a:lnTo>
                      <a:pt x="66" y="45"/>
                    </a:lnTo>
                    <a:lnTo>
                      <a:pt x="66" y="43"/>
                    </a:lnTo>
                    <a:lnTo>
                      <a:pt x="54" y="29"/>
                    </a:lnTo>
                    <a:lnTo>
                      <a:pt x="52" y="26"/>
                    </a:lnTo>
                    <a:lnTo>
                      <a:pt x="46" y="20"/>
                    </a:lnTo>
                    <a:lnTo>
                      <a:pt x="43" y="18"/>
                    </a:lnTo>
                    <a:lnTo>
                      <a:pt x="42" y="17"/>
                    </a:lnTo>
                    <a:lnTo>
                      <a:pt x="39" y="15"/>
                    </a:lnTo>
                    <a:lnTo>
                      <a:pt x="34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8" name="Freeform 2882"/>
              <p:cNvSpPr>
                <a:spLocks/>
              </p:cNvSpPr>
              <p:nvPr/>
            </p:nvSpPr>
            <p:spPr bwMode="auto">
              <a:xfrm>
                <a:off x="3847" y="3494"/>
                <a:ext cx="74" cy="148"/>
              </a:xfrm>
              <a:custGeom>
                <a:avLst/>
                <a:gdLst>
                  <a:gd name="T0" fmla="*/ 74 w 74"/>
                  <a:gd name="T1" fmla="*/ 125 h 148"/>
                  <a:gd name="T2" fmla="*/ 58 w 74"/>
                  <a:gd name="T3" fmla="*/ 116 h 148"/>
                  <a:gd name="T4" fmla="*/ 51 w 74"/>
                  <a:gd name="T5" fmla="*/ 111 h 148"/>
                  <a:gd name="T6" fmla="*/ 43 w 74"/>
                  <a:gd name="T7" fmla="*/ 107 h 148"/>
                  <a:gd name="T8" fmla="*/ 37 w 74"/>
                  <a:gd name="T9" fmla="*/ 102 h 148"/>
                  <a:gd name="T10" fmla="*/ 33 w 74"/>
                  <a:gd name="T11" fmla="*/ 97 h 148"/>
                  <a:gd name="T12" fmla="*/ 28 w 74"/>
                  <a:gd name="T13" fmla="*/ 91 h 148"/>
                  <a:gd name="T14" fmla="*/ 27 w 74"/>
                  <a:gd name="T15" fmla="*/ 88 h 148"/>
                  <a:gd name="T16" fmla="*/ 25 w 74"/>
                  <a:gd name="T17" fmla="*/ 80 h 148"/>
                  <a:gd name="T18" fmla="*/ 24 w 74"/>
                  <a:gd name="T19" fmla="*/ 91 h 148"/>
                  <a:gd name="T20" fmla="*/ 28 w 74"/>
                  <a:gd name="T21" fmla="*/ 80 h 148"/>
                  <a:gd name="T22" fmla="*/ 27 w 74"/>
                  <a:gd name="T23" fmla="*/ 80 h 148"/>
                  <a:gd name="T24" fmla="*/ 27 w 74"/>
                  <a:gd name="T25" fmla="*/ 73 h 148"/>
                  <a:gd name="T26" fmla="*/ 31 w 74"/>
                  <a:gd name="T27" fmla="*/ 65 h 148"/>
                  <a:gd name="T28" fmla="*/ 31 w 74"/>
                  <a:gd name="T29" fmla="*/ 63 h 148"/>
                  <a:gd name="T30" fmla="*/ 34 w 74"/>
                  <a:gd name="T31" fmla="*/ 59 h 148"/>
                  <a:gd name="T32" fmla="*/ 39 w 74"/>
                  <a:gd name="T33" fmla="*/ 53 h 148"/>
                  <a:gd name="T34" fmla="*/ 40 w 74"/>
                  <a:gd name="T35" fmla="*/ 51 h 148"/>
                  <a:gd name="T36" fmla="*/ 45 w 74"/>
                  <a:gd name="T37" fmla="*/ 45 h 148"/>
                  <a:gd name="T38" fmla="*/ 51 w 74"/>
                  <a:gd name="T39" fmla="*/ 40 h 148"/>
                  <a:gd name="T40" fmla="*/ 61 w 74"/>
                  <a:gd name="T41" fmla="*/ 31 h 148"/>
                  <a:gd name="T42" fmla="*/ 68 w 74"/>
                  <a:gd name="T43" fmla="*/ 28 h 148"/>
                  <a:gd name="T44" fmla="*/ 56 w 74"/>
                  <a:gd name="T45" fmla="*/ 3 h 148"/>
                  <a:gd name="T46" fmla="*/ 52 w 74"/>
                  <a:gd name="T47" fmla="*/ 3 h 148"/>
                  <a:gd name="T48" fmla="*/ 46 w 74"/>
                  <a:gd name="T49" fmla="*/ 9 h 148"/>
                  <a:gd name="T50" fmla="*/ 36 w 74"/>
                  <a:gd name="T51" fmla="*/ 18 h 148"/>
                  <a:gd name="T52" fmla="*/ 27 w 74"/>
                  <a:gd name="T53" fmla="*/ 26 h 148"/>
                  <a:gd name="T54" fmla="*/ 25 w 74"/>
                  <a:gd name="T55" fmla="*/ 29 h 148"/>
                  <a:gd name="T56" fmla="*/ 18 w 74"/>
                  <a:gd name="T57" fmla="*/ 37 h 148"/>
                  <a:gd name="T58" fmla="*/ 13 w 74"/>
                  <a:gd name="T59" fmla="*/ 43 h 148"/>
                  <a:gd name="T60" fmla="*/ 7 w 74"/>
                  <a:gd name="T61" fmla="*/ 54 h 148"/>
                  <a:gd name="T62" fmla="*/ 4 w 74"/>
                  <a:gd name="T63" fmla="*/ 59 h 148"/>
                  <a:gd name="T64" fmla="*/ 4 w 74"/>
                  <a:gd name="T65" fmla="*/ 62 h 148"/>
                  <a:gd name="T66" fmla="*/ 1 w 74"/>
                  <a:gd name="T67" fmla="*/ 71 h 148"/>
                  <a:gd name="T68" fmla="*/ 0 w 74"/>
                  <a:gd name="T69" fmla="*/ 82 h 148"/>
                  <a:gd name="T70" fmla="*/ 1 w 74"/>
                  <a:gd name="T71" fmla="*/ 83 h 148"/>
                  <a:gd name="T72" fmla="*/ 6 w 74"/>
                  <a:gd name="T73" fmla="*/ 73 h 148"/>
                  <a:gd name="T74" fmla="*/ 1 w 74"/>
                  <a:gd name="T75" fmla="*/ 90 h 148"/>
                  <a:gd name="T76" fmla="*/ 3 w 74"/>
                  <a:gd name="T77" fmla="*/ 97 h 148"/>
                  <a:gd name="T78" fmla="*/ 4 w 74"/>
                  <a:gd name="T79" fmla="*/ 100 h 148"/>
                  <a:gd name="T80" fmla="*/ 6 w 74"/>
                  <a:gd name="T81" fmla="*/ 104 h 148"/>
                  <a:gd name="T82" fmla="*/ 22 w 74"/>
                  <a:gd name="T83" fmla="*/ 124 h 148"/>
                  <a:gd name="T84" fmla="*/ 28 w 74"/>
                  <a:gd name="T85" fmla="*/ 128 h 148"/>
                  <a:gd name="T86" fmla="*/ 36 w 74"/>
                  <a:gd name="T87" fmla="*/ 133 h 148"/>
                  <a:gd name="T88" fmla="*/ 43 w 74"/>
                  <a:gd name="T89" fmla="*/ 138 h 148"/>
                  <a:gd name="T90" fmla="*/ 59 w 74"/>
                  <a:gd name="T91" fmla="*/ 147 h 148"/>
                  <a:gd name="T92" fmla="*/ 73 w 74"/>
                  <a:gd name="T93" fmla="*/ 124 h 14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148">
                    <a:moveTo>
                      <a:pt x="73" y="124"/>
                    </a:moveTo>
                    <a:lnTo>
                      <a:pt x="74" y="125"/>
                    </a:lnTo>
                    <a:lnTo>
                      <a:pt x="70" y="121"/>
                    </a:lnTo>
                    <a:lnTo>
                      <a:pt x="58" y="116"/>
                    </a:lnTo>
                    <a:lnTo>
                      <a:pt x="56" y="114"/>
                    </a:lnTo>
                    <a:lnTo>
                      <a:pt x="51" y="111"/>
                    </a:lnTo>
                    <a:lnTo>
                      <a:pt x="49" y="110"/>
                    </a:lnTo>
                    <a:lnTo>
                      <a:pt x="43" y="107"/>
                    </a:lnTo>
                    <a:lnTo>
                      <a:pt x="40" y="104"/>
                    </a:lnTo>
                    <a:lnTo>
                      <a:pt x="37" y="102"/>
                    </a:lnTo>
                    <a:lnTo>
                      <a:pt x="31" y="96"/>
                    </a:lnTo>
                    <a:lnTo>
                      <a:pt x="33" y="97"/>
                    </a:lnTo>
                    <a:lnTo>
                      <a:pt x="31" y="94"/>
                    </a:lnTo>
                    <a:lnTo>
                      <a:pt x="28" y="91"/>
                    </a:lnTo>
                    <a:lnTo>
                      <a:pt x="28" y="90"/>
                    </a:lnTo>
                    <a:lnTo>
                      <a:pt x="27" y="88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8"/>
                    </a:lnTo>
                    <a:lnTo>
                      <a:pt x="24" y="91"/>
                    </a:lnTo>
                    <a:lnTo>
                      <a:pt x="28" y="83"/>
                    </a:lnTo>
                    <a:lnTo>
                      <a:pt x="28" y="80"/>
                    </a:lnTo>
                    <a:lnTo>
                      <a:pt x="27" y="76"/>
                    </a:lnTo>
                    <a:lnTo>
                      <a:pt x="27" y="80"/>
                    </a:lnTo>
                    <a:lnTo>
                      <a:pt x="28" y="77"/>
                    </a:lnTo>
                    <a:lnTo>
                      <a:pt x="27" y="73"/>
                    </a:lnTo>
                    <a:lnTo>
                      <a:pt x="28" y="71"/>
                    </a:lnTo>
                    <a:lnTo>
                      <a:pt x="31" y="65"/>
                    </a:lnTo>
                    <a:lnTo>
                      <a:pt x="30" y="65"/>
                    </a:lnTo>
                    <a:lnTo>
                      <a:pt x="31" y="63"/>
                    </a:lnTo>
                    <a:lnTo>
                      <a:pt x="31" y="60"/>
                    </a:lnTo>
                    <a:lnTo>
                      <a:pt x="34" y="59"/>
                    </a:lnTo>
                    <a:lnTo>
                      <a:pt x="36" y="56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5" y="46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51" y="40"/>
                    </a:lnTo>
                    <a:lnTo>
                      <a:pt x="54" y="39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1" y="25"/>
                    </a:lnTo>
                    <a:lnTo>
                      <a:pt x="56" y="3"/>
                    </a:lnTo>
                    <a:lnTo>
                      <a:pt x="59" y="0"/>
                    </a:lnTo>
                    <a:lnTo>
                      <a:pt x="52" y="3"/>
                    </a:lnTo>
                    <a:lnTo>
                      <a:pt x="49" y="8"/>
                    </a:lnTo>
                    <a:lnTo>
                      <a:pt x="46" y="9"/>
                    </a:lnTo>
                    <a:lnTo>
                      <a:pt x="39" y="17"/>
                    </a:lnTo>
                    <a:lnTo>
                      <a:pt x="36" y="18"/>
                    </a:lnTo>
                    <a:lnTo>
                      <a:pt x="31" y="23"/>
                    </a:lnTo>
                    <a:lnTo>
                      <a:pt x="27" y="26"/>
                    </a:lnTo>
                    <a:lnTo>
                      <a:pt x="24" y="31"/>
                    </a:lnTo>
                    <a:lnTo>
                      <a:pt x="25" y="29"/>
                    </a:lnTo>
                    <a:lnTo>
                      <a:pt x="21" y="32"/>
                    </a:lnTo>
                    <a:lnTo>
                      <a:pt x="18" y="37"/>
                    </a:lnTo>
                    <a:lnTo>
                      <a:pt x="15" y="40"/>
                    </a:lnTo>
                    <a:lnTo>
                      <a:pt x="13" y="43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3" y="62"/>
                    </a:lnTo>
                    <a:lnTo>
                      <a:pt x="4" y="62"/>
                    </a:lnTo>
                    <a:lnTo>
                      <a:pt x="3" y="63"/>
                    </a:lnTo>
                    <a:lnTo>
                      <a:pt x="1" y="71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3" y="88"/>
                    </a:lnTo>
                    <a:lnTo>
                      <a:pt x="1" y="83"/>
                    </a:lnTo>
                    <a:lnTo>
                      <a:pt x="1" y="80"/>
                    </a:lnTo>
                    <a:lnTo>
                      <a:pt x="6" y="73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3" y="91"/>
                    </a:lnTo>
                    <a:lnTo>
                      <a:pt x="3" y="97"/>
                    </a:lnTo>
                    <a:lnTo>
                      <a:pt x="4" y="99"/>
                    </a:lnTo>
                    <a:lnTo>
                      <a:pt x="4" y="100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10" y="111"/>
                    </a:lnTo>
                    <a:lnTo>
                      <a:pt x="22" y="124"/>
                    </a:lnTo>
                    <a:lnTo>
                      <a:pt x="25" y="125"/>
                    </a:lnTo>
                    <a:lnTo>
                      <a:pt x="28" y="128"/>
                    </a:lnTo>
                    <a:lnTo>
                      <a:pt x="34" y="131"/>
                    </a:lnTo>
                    <a:lnTo>
                      <a:pt x="36" y="133"/>
                    </a:lnTo>
                    <a:lnTo>
                      <a:pt x="42" y="136"/>
                    </a:lnTo>
                    <a:lnTo>
                      <a:pt x="43" y="138"/>
                    </a:lnTo>
                    <a:lnTo>
                      <a:pt x="55" y="145"/>
                    </a:lnTo>
                    <a:lnTo>
                      <a:pt x="59" y="147"/>
                    </a:lnTo>
                    <a:lnTo>
                      <a:pt x="61" y="148"/>
                    </a:lnTo>
                    <a:lnTo>
                      <a:pt x="73" y="1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9" name="Freeform 2883"/>
              <p:cNvSpPr>
                <a:spLocks/>
              </p:cNvSpPr>
              <p:nvPr/>
            </p:nvSpPr>
            <p:spPr bwMode="auto">
              <a:xfrm>
                <a:off x="3908" y="3616"/>
                <a:ext cx="72" cy="146"/>
              </a:xfrm>
              <a:custGeom>
                <a:avLst/>
                <a:gdLst>
                  <a:gd name="T0" fmla="*/ 4 w 72"/>
                  <a:gd name="T1" fmla="*/ 26 h 146"/>
                  <a:gd name="T2" fmla="*/ 18 w 72"/>
                  <a:gd name="T3" fmla="*/ 34 h 146"/>
                  <a:gd name="T4" fmla="*/ 25 w 72"/>
                  <a:gd name="T5" fmla="*/ 37 h 146"/>
                  <a:gd name="T6" fmla="*/ 27 w 72"/>
                  <a:gd name="T7" fmla="*/ 39 h 146"/>
                  <a:gd name="T8" fmla="*/ 31 w 72"/>
                  <a:gd name="T9" fmla="*/ 42 h 146"/>
                  <a:gd name="T10" fmla="*/ 42 w 72"/>
                  <a:gd name="T11" fmla="*/ 53 h 146"/>
                  <a:gd name="T12" fmla="*/ 43 w 72"/>
                  <a:gd name="T13" fmla="*/ 56 h 146"/>
                  <a:gd name="T14" fmla="*/ 45 w 72"/>
                  <a:gd name="T15" fmla="*/ 61 h 146"/>
                  <a:gd name="T16" fmla="*/ 46 w 72"/>
                  <a:gd name="T17" fmla="*/ 73 h 146"/>
                  <a:gd name="T18" fmla="*/ 45 w 72"/>
                  <a:gd name="T19" fmla="*/ 68 h 146"/>
                  <a:gd name="T20" fmla="*/ 46 w 72"/>
                  <a:gd name="T21" fmla="*/ 65 h 146"/>
                  <a:gd name="T22" fmla="*/ 45 w 72"/>
                  <a:gd name="T23" fmla="*/ 71 h 146"/>
                  <a:gd name="T24" fmla="*/ 43 w 72"/>
                  <a:gd name="T25" fmla="*/ 76 h 146"/>
                  <a:gd name="T26" fmla="*/ 39 w 72"/>
                  <a:gd name="T27" fmla="*/ 84 h 146"/>
                  <a:gd name="T28" fmla="*/ 40 w 72"/>
                  <a:gd name="T29" fmla="*/ 82 h 146"/>
                  <a:gd name="T30" fmla="*/ 37 w 72"/>
                  <a:gd name="T31" fmla="*/ 87 h 146"/>
                  <a:gd name="T32" fmla="*/ 33 w 72"/>
                  <a:gd name="T33" fmla="*/ 93 h 146"/>
                  <a:gd name="T34" fmla="*/ 30 w 72"/>
                  <a:gd name="T35" fmla="*/ 96 h 146"/>
                  <a:gd name="T36" fmla="*/ 24 w 72"/>
                  <a:gd name="T37" fmla="*/ 104 h 146"/>
                  <a:gd name="T38" fmla="*/ 18 w 72"/>
                  <a:gd name="T39" fmla="*/ 108 h 146"/>
                  <a:gd name="T40" fmla="*/ 12 w 72"/>
                  <a:gd name="T41" fmla="*/ 115 h 146"/>
                  <a:gd name="T42" fmla="*/ 7 w 72"/>
                  <a:gd name="T43" fmla="*/ 118 h 146"/>
                  <a:gd name="T44" fmla="*/ 0 w 72"/>
                  <a:gd name="T45" fmla="*/ 124 h 146"/>
                  <a:gd name="T46" fmla="*/ 16 w 72"/>
                  <a:gd name="T47" fmla="*/ 146 h 146"/>
                  <a:gd name="T48" fmla="*/ 19 w 72"/>
                  <a:gd name="T49" fmla="*/ 141 h 146"/>
                  <a:gd name="T50" fmla="*/ 25 w 72"/>
                  <a:gd name="T51" fmla="*/ 136 h 146"/>
                  <a:gd name="T52" fmla="*/ 31 w 72"/>
                  <a:gd name="T53" fmla="*/ 130 h 146"/>
                  <a:gd name="T54" fmla="*/ 36 w 72"/>
                  <a:gd name="T55" fmla="*/ 127 h 146"/>
                  <a:gd name="T56" fmla="*/ 48 w 72"/>
                  <a:gd name="T57" fmla="*/ 116 h 146"/>
                  <a:gd name="T58" fmla="*/ 51 w 72"/>
                  <a:gd name="T59" fmla="*/ 113 h 146"/>
                  <a:gd name="T60" fmla="*/ 57 w 72"/>
                  <a:gd name="T61" fmla="*/ 105 h 146"/>
                  <a:gd name="T62" fmla="*/ 60 w 72"/>
                  <a:gd name="T63" fmla="*/ 101 h 146"/>
                  <a:gd name="T64" fmla="*/ 64 w 72"/>
                  <a:gd name="T65" fmla="*/ 93 h 146"/>
                  <a:gd name="T66" fmla="*/ 67 w 72"/>
                  <a:gd name="T67" fmla="*/ 87 h 146"/>
                  <a:gd name="T68" fmla="*/ 67 w 72"/>
                  <a:gd name="T69" fmla="*/ 85 h 146"/>
                  <a:gd name="T70" fmla="*/ 69 w 72"/>
                  <a:gd name="T71" fmla="*/ 81 h 146"/>
                  <a:gd name="T72" fmla="*/ 70 w 72"/>
                  <a:gd name="T73" fmla="*/ 74 h 146"/>
                  <a:gd name="T74" fmla="*/ 72 w 72"/>
                  <a:gd name="T75" fmla="*/ 65 h 146"/>
                  <a:gd name="T76" fmla="*/ 70 w 72"/>
                  <a:gd name="T77" fmla="*/ 61 h 146"/>
                  <a:gd name="T78" fmla="*/ 67 w 72"/>
                  <a:gd name="T79" fmla="*/ 50 h 146"/>
                  <a:gd name="T80" fmla="*/ 66 w 72"/>
                  <a:gd name="T81" fmla="*/ 45 h 146"/>
                  <a:gd name="T82" fmla="*/ 54 w 72"/>
                  <a:gd name="T83" fmla="*/ 30 h 146"/>
                  <a:gd name="T84" fmla="*/ 46 w 72"/>
                  <a:gd name="T85" fmla="*/ 20 h 146"/>
                  <a:gd name="T86" fmla="*/ 42 w 72"/>
                  <a:gd name="T87" fmla="*/ 17 h 146"/>
                  <a:gd name="T88" fmla="*/ 34 w 72"/>
                  <a:gd name="T89" fmla="*/ 13 h 146"/>
                  <a:gd name="T90" fmla="*/ 33 w 72"/>
                  <a:gd name="T91" fmla="*/ 13 h 146"/>
                  <a:gd name="T92" fmla="*/ 19 w 72"/>
                  <a:gd name="T93" fmla="*/ 5 h 146"/>
                  <a:gd name="T94" fmla="*/ 0 w 72"/>
                  <a:gd name="T95" fmla="*/ 25 h 14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" h="146">
                    <a:moveTo>
                      <a:pt x="0" y="25"/>
                    </a:moveTo>
                    <a:lnTo>
                      <a:pt x="4" y="26"/>
                    </a:lnTo>
                    <a:lnTo>
                      <a:pt x="6" y="28"/>
                    </a:lnTo>
                    <a:lnTo>
                      <a:pt x="18" y="34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4" y="37"/>
                    </a:lnTo>
                    <a:lnTo>
                      <a:pt x="27" y="39"/>
                    </a:lnTo>
                    <a:lnTo>
                      <a:pt x="28" y="40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3"/>
                    </a:lnTo>
                    <a:lnTo>
                      <a:pt x="42" y="54"/>
                    </a:lnTo>
                    <a:lnTo>
                      <a:pt x="43" y="56"/>
                    </a:lnTo>
                    <a:lnTo>
                      <a:pt x="43" y="59"/>
                    </a:lnTo>
                    <a:lnTo>
                      <a:pt x="45" y="61"/>
                    </a:lnTo>
                    <a:lnTo>
                      <a:pt x="43" y="67"/>
                    </a:lnTo>
                    <a:lnTo>
                      <a:pt x="46" y="73"/>
                    </a:lnTo>
                    <a:lnTo>
                      <a:pt x="45" y="67"/>
                    </a:lnTo>
                    <a:lnTo>
                      <a:pt x="45" y="68"/>
                    </a:lnTo>
                    <a:lnTo>
                      <a:pt x="45" y="67"/>
                    </a:lnTo>
                    <a:lnTo>
                      <a:pt x="46" y="65"/>
                    </a:lnTo>
                    <a:lnTo>
                      <a:pt x="45" y="67"/>
                    </a:lnTo>
                    <a:lnTo>
                      <a:pt x="45" y="71"/>
                    </a:lnTo>
                    <a:lnTo>
                      <a:pt x="43" y="73"/>
                    </a:lnTo>
                    <a:lnTo>
                      <a:pt x="43" y="76"/>
                    </a:lnTo>
                    <a:lnTo>
                      <a:pt x="42" y="78"/>
                    </a:lnTo>
                    <a:lnTo>
                      <a:pt x="39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39" y="85"/>
                    </a:lnTo>
                    <a:lnTo>
                      <a:pt x="37" y="87"/>
                    </a:lnTo>
                    <a:lnTo>
                      <a:pt x="36" y="90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0" y="96"/>
                    </a:lnTo>
                    <a:lnTo>
                      <a:pt x="27" y="101"/>
                    </a:lnTo>
                    <a:lnTo>
                      <a:pt x="24" y="104"/>
                    </a:lnTo>
                    <a:lnTo>
                      <a:pt x="21" y="105"/>
                    </a:lnTo>
                    <a:lnTo>
                      <a:pt x="18" y="108"/>
                    </a:lnTo>
                    <a:lnTo>
                      <a:pt x="13" y="112"/>
                    </a:lnTo>
                    <a:lnTo>
                      <a:pt x="12" y="115"/>
                    </a:lnTo>
                    <a:lnTo>
                      <a:pt x="10" y="115"/>
                    </a:lnTo>
                    <a:lnTo>
                      <a:pt x="7" y="118"/>
                    </a:lnTo>
                    <a:lnTo>
                      <a:pt x="4" y="119"/>
                    </a:lnTo>
                    <a:lnTo>
                      <a:pt x="0" y="124"/>
                    </a:lnTo>
                    <a:lnTo>
                      <a:pt x="1" y="121"/>
                    </a:lnTo>
                    <a:lnTo>
                      <a:pt x="16" y="146"/>
                    </a:lnTo>
                    <a:lnTo>
                      <a:pt x="18" y="143"/>
                    </a:lnTo>
                    <a:lnTo>
                      <a:pt x="19" y="141"/>
                    </a:lnTo>
                    <a:lnTo>
                      <a:pt x="22" y="139"/>
                    </a:lnTo>
                    <a:lnTo>
                      <a:pt x="25" y="136"/>
                    </a:lnTo>
                    <a:lnTo>
                      <a:pt x="30" y="133"/>
                    </a:lnTo>
                    <a:lnTo>
                      <a:pt x="31" y="130"/>
                    </a:lnTo>
                    <a:lnTo>
                      <a:pt x="33" y="130"/>
                    </a:lnTo>
                    <a:lnTo>
                      <a:pt x="36" y="127"/>
                    </a:lnTo>
                    <a:lnTo>
                      <a:pt x="39" y="126"/>
                    </a:lnTo>
                    <a:lnTo>
                      <a:pt x="48" y="116"/>
                    </a:lnTo>
                    <a:lnTo>
                      <a:pt x="48" y="115"/>
                    </a:lnTo>
                    <a:lnTo>
                      <a:pt x="51" y="113"/>
                    </a:lnTo>
                    <a:lnTo>
                      <a:pt x="54" y="108"/>
                    </a:lnTo>
                    <a:lnTo>
                      <a:pt x="57" y="105"/>
                    </a:lnTo>
                    <a:lnTo>
                      <a:pt x="58" y="102"/>
                    </a:lnTo>
                    <a:lnTo>
                      <a:pt x="60" y="101"/>
                    </a:lnTo>
                    <a:lnTo>
                      <a:pt x="61" y="98"/>
                    </a:lnTo>
                    <a:lnTo>
                      <a:pt x="64" y="93"/>
                    </a:lnTo>
                    <a:lnTo>
                      <a:pt x="66" y="90"/>
                    </a:lnTo>
                    <a:lnTo>
                      <a:pt x="67" y="87"/>
                    </a:lnTo>
                    <a:lnTo>
                      <a:pt x="66" y="87"/>
                    </a:lnTo>
                    <a:lnTo>
                      <a:pt x="67" y="85"/>
                    </a:lnTo>
                    <a:lnTo>
                      <a:pt x="67" y="82"/>
                    </a:lnTo>
                    <a:lnTo>
                      <a:pt x="69" y="81"/>
                    </a:lnTo>
                    <a:lnTo>
                      <a:pt x="69" y="76"/>
                    </a:lnTo>
                    <a:lnTo>
                      <a:pt x="70" y="74"/>
                    </a:lnTo>
                    <a:lnTo>
                      <a:pt x="72" y="67"/>
                    </a:lnTo>
                    <a:lnTo>
                      <a:pt x="72" y="65"/>
                    </a:lnTo>
                    <a:lnTo>
                      <a:pt x="72" y="67"/>
                    </a:lnTo>
                    <a:lnTo>
                      <a:pt x="70" y="61"/>
                    </a:lnTo>
                    <a:lnTo>
                      <a:pt x="69" y="51"/>
                    </a:lnTo>
                    <a:lnTo>
                      <a:pt x="67" y="50"/>
                    </a:lnTo>
                    <a:lnTo>
                      <a:pt x="67" y="47"/>
                    </a:lnTo>
                    <a:lnTo>
                      <a:pt x="66" y="45"/>
                    </a:lnTo>
                    <a:lnTo>
                      <a:pt x="66" y="43"/>
                    </a:lnTo>
                    <a:lnTo>
                      <a:pt x="54" y="30"/>
                    </a:lnTo>
                    <a:lnTo>
                      <a:pt x="52" y="26"/>
                    </a:lnTo>
                    <a:lnTo>
                      <a:pt x="46" y="20"/>
                    </a:lnTo>
                    <a:lnTo>
                      <a:pt x="43" y="19"/>
                    </a:lnTo>
                    <a:lnTo>
                      <a:pt x="42" y="17"/>
                    </a:lnTo>
                    <a:lnTo>
                      <a:pt x="39" y="16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21" y="6"/>
                    </a:lnTo>
                    <a:lnTo>
                      <a:pt x="19" y="5"/>
                    </a:lnTo>
                    <a:lnTo>
                      <a:pt x="12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0" name="Freeform 2884"/>
              <p:cNvSpPr>
                <a:spLocks/>
              </p:cNvSpPr>
              <p:nvPr/>
            </p:nvSpPr>
            <p:spPr bwMode="auto">
              <a:xfrm>
                <a:off x="3853" y="3735"/>
                <a:ext cx="74" cy="149"/>
              </a:xfrm>
              <a:custGeom>
                <a:avLst/>
                <a:gdLst>
                  <a:gd name="T0" fmla="*/ 74 w 74"/>
                  <a:gd name="T1" fmla="*/ 126 h 149"/>
                  <a:gd name="T2" fmla="*/ 58 w 74"/>
                  <a:gd name="T3" fmla="*/ 116 h 149"/>
                  <a:gd name="T4" fmla="*/ 50 w 74"/>
                  <a:gd name="T5" fmla="*/ 112 h 149"/>
                  <a:gd name="T6" fmla="*/ 43 w 74"/>
                  <a:gd name="T7" fmla="*/ 107 h 149"/>
                  <a:gd name="T8" fmla="*/ 37 w 74"/>
                  <a:gd name="T9" fmla="*/ 102 h 149"/>
                  <a:gd name="T10" fmla="*/ 33 w 74"/>
                  <a:gd name="T11" fmla="*/ 98 h 149"/>
                  <a:gd name="T12" fmla="*/ 28 w 74"/>
                  <a:gd name="T13" fmla="*/ 92 h 149"/>
                  <a:gd name="T14" fmla="*/ 27 w 74"/>
                  <a:gd name="T15" fmla="*/ 89 h 149"/>
                  <a:gd name="T16" fmla="*/ 25 w 74"/>
                  <a:gd name="T17" fmla="*/ 81 h 149"/>
                  <a:gd name="T18" fmla="*/ 24 w 74"/>
                  <a:gd name="T19" fmla="*/ 92 h 149"/>
                  <a:gd name="T20" fmla="*/ 28 w 74"/>
                  <a:gd name="T21" fmla="*/ 81 h 149"/>
                  <a:gd name="T22" fmla="*/ 27 w 74"/>
                  <a:gd name="T23" fmla="*/ 81 h 149"/>
                  <a:gd name="T24" fmla="*/ 27 w 74"/>
                  <a:gd name="T25" fmla="*/ 73 h 149"/>
                  <a:gd name="T26" fmla="*/ 31 w 74"/>
                  <a:gd name="T27" fmla="*/ 65 h 149"/>
                  <a:gd name="T28" fmla="*/ 31 w 74"/>
                  <a:gd name="T29" fmla="*/ 64 h 149"/>
                  <a:gd name="T30" fmla="*/ 34 w 74"/>
                  <a:gd name="T31" fmla="*/ 59 h 149"/>
                  <a:gd name="T32" fmla="*/ 39 w 74"/>
                  <a:gd name="T33" fmla="*/ 53 h 149"/>
                  <a:gd name="T34" fmla="*/ 40 w 74"/>
                  <a:gd name="T35" fmla="*/ 51 h 149"/>
                  <a:gd name="T36" fmla="*/ 45 w 74"/>
                  <a:gd name="T37" fmla="*/ 45 h 149"/>
                  <a:gd name="T38" fmla="*/ 50 w 74"/>
                  <a:gd name="T39" fmla="*/ 41 h 149"/>
                  <a:gd name="T40" fmla="*/ 61 w 74"/>
                  <a:gd name="T41" fmla="*/ 31 h 149"/>
                  <a:gd name="T42" fmla="*/ 68 w 74"/>
                  <a:gd name="T43" fmla="*/ 28 h 149"/>
                  <a:gd name="T44" fmla="*/ 56 w 74"/>
                  <a:gd name="T45" fmla="*/ 3 h 149"/>
                  <a:gd name="T46" fmla="*/ 52 w 74"/>
                  <a:gd name="T47" fmla="*/ 3 h 149"/>
                  <a:gd name="T48" fmla="*/ 46 w 74"/>
                  <a:gd name="T49" fmla="*/ 10 h 149"/>
                  <a:gd name="T50" fmla="*/ 36 w 74"/>
                  <a:gd name="T51" fmla="*/ 19 h 149"/>
                  <a:gd name="T52" fmla="*/ 27 w 74"/>
                  <a:gd name="T53" fmla="*/ 27 h 149"/>
                  <a:gd name="T54" fmla="*/ 25 w 74"/>
                  <a:gd name="T55" fmla="*/ 30 h 149"/>
                  <a:gd name="T56" fmla="*/ 18 w 74"/>
                  <a:gd name="T57" fmla="*/ 37 h 149"/>
                  <a:gd name="T58" fmla="*/ 13 w 74"/>
                  <a:gd name="T59" fmla="*/ 44 h 149"/>
                  <a:gd name="T60" fmla="*/ 7 w 74"/>
                  <a:gd name="T61" fmla="*/ 54 h 149"/>
                  <a:gd name="T62" fmla="*/ 4 w 74"/>
                  <a:gd name="T63" fmla="*/ 59 h 149"/>
                  <a:gd name="T64" fmla="*/ 4 w 74"/>
                  <a:gd name="T65" fmla="*/ 62 h 149"/>
                  <a:gd name="T66" fmla="*/ 1 w 74"/>
                  <a:gd name="T67" fmla="*/ 72 h 149"/>
                  <a:gd name="T68" fmla="*/ 0 w 74"/>
                  <a:gd name="T69" fmla="*/ 82 h 149"/>
                  <a:gd name="T70" fmla="*/ 1 w 74"/>
                  <a:gd name="T71" fmla="*/ 84 h 149"/>
                  <a:gd name="T72" fmla="*/ 6 w 74"/>
                  <a:gd name="T73" fmla="*/ 73 h 149"/>
                  <a:gd name="T74" fmla="*/ 1 w 74"/>
                  <a:gd name="T75" fmla="*/ 90 h 149"/>
                  <a:gd name="T76" fmla="*/ 3 w 74"/>
                  <a:gd name="T77" fmla="*/ 98 h 149"/>
                  <a:gd name="T78" fmla="*/ 4 w 74"/>
                  <a:gd name="T79" fmla="*/ 101 h 149"/>
                  <a:gd name="T80" fmla="*/ 6 w 74"/>
                  <a:gd name="T81" fmla="*/ 104 h 149"/>
                  <a:gd name="T82" fmla="*/ 22 w 74"/>
                  <a:gd name="T83" fmla="*/ 124 h 149"/>
                  <a:gd name="T84" fmla="*/ 28 w 74"/>
                  <a:gd name="T85" fmla="*/ 129 h 149"/>
                  <a:gd name="T86" fmla="*/ 36 w 74"/>
                  <a:gd name="T87" fmla="*/ 133 h 149"/>
                  <a:gd name="T88" fmla="*/ 43 w 74"/>
                  <a:gd name="T89" fmla="*/ 138 h 149"/>
                  <a:gd name="T90" fmla="*/ 59 w 74"/>
                  <a:gd name="T91" fmla="*/ 147 h 149"/>
                  <a:gd name="T92" fmla="*/ 73 w 74"/>
                  <a:gd name="T93" fmla="*/ 124 h 1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149">
                    <a:moveTo>
                      <a:pt x="73" y="124"/>
                    </a:moveTo>
                    <a:lnTo>
                      <a:pt x="74" y="126"/>
                    </a:lnTo>
                    <a:lnTo>
                      <a:pt x="70" y="121"/>
                    </a:lnTo>
                    <a:lnTo>
                      <a:pt x="58" y="116"/>
                    </a:lnTo>
                    <a:lnTo>
                      <a:pt x="56" y="115"/>
                    </a:lnTo>
                    <a:lnTo>
                      <a:pt x="50" y="112"/>
                    </a:lnTo>
                    <a:lnTo>
                      <a:pt x="49" y="110"/>
                    </a:lnTo>
                    <a:lnTo>
                      <a:pt x="43" y="107"/>
                    </a:lnTo>
                    <a:lnTo>
                      <a:pt x="40" y="104"/>
                    </a:lnTo>
                    <a:lnTo>
                      <a:pt x="37" y="102"/>
                    </a:lnTo>
                    <a:lnTo>
                      <a:pt x="31" y="96"/>
                    </a:lnTo>
                    <a:lnTo>
                      <a:pt x="33" y="98"/>
                    </a:lnTo>
                    <a:lnTo>
                      <a:pt x="31" y="95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7" y="89"/>
                    </a:lnTo>
                    <a:lnTo>
                      <a:pt x="27" y="82"/>
                    </a:lnTo>
                    <a:lnTo>
                      <a:pt x="25" y="81"/>
                    </a:lnTo>
                    <a:lnTo>
                      <a:pt x="25" y="89"/>
                    </a:lnTo>
                    <a:lnTo>
                      <a:pt x="24" y="92"/>
                    </a:lnTo>
                    <a:lnTo>
                      <a:pt x="28" y="84"/>
                    </a:lnTo>
                    <a:lnTo>
                      <a:pt x="28" y="81"/>
                    </a:lnTo>
                    <a:lnTo>
                      <a:pt x="27" y="76"/>
                    </a:lnTo>
                    <a:lnTo>
                      <a:pt x="27" y="81"/>
                    </a:lnTo>
                    <a:lnTo>
                      <a:pt x="28" y="78"/>
                    </a:lnTo>
                    <a:lnTo>
                      <a:pt x="27" y="73"/>
                    </a:lnTo>
                    <a:lnTo>
                      <a:pt x="28" y="72"/>
                    </a:lnTo>
                    <a:lnTo>
                      <a:pt x="31" y="65"/>
                    </a:lnTo>
                    <a:lnTo>
                      <a:pt x="30" y="65"/>
                    </a:lnTo>
                    <a:lnTo>
                      <a:pt x="31" y="64"/>
                    </a:lnTo>
                    <a:lnTo>
                      <a:pt x="31" y="61"/>
                    </a:lnTo>
                    <a:lnTo>
                      <a:pt x="34" y="59"/>
                    </a:lnTo>
                    <a:lnTo>
                      <a:pt x="36" y="56"/>
                    </a:lnTo>
                    <a:lnTo>
                      <a:pt x="39" y="53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5" y="47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50" y="41"/>
                    </a:lnTo>
                    <a:lnTo>
                      <a:pt x="53" y="39"/>
                    </a:lnTo>
                    <a:lnTo>
                      <a:pt x="61" y="31"/>
                    </a:lnTo>
                    <a:lnTo>
                      <a:pt x="67" y="28"/>
                    </a:lnTo>
                    <a:lnTo>
                      <a:pt x="68" y="28"/>
                    </a:lnTo>
                    <a:lnTo>
                      <a:pt x="71" y="25"/>
                    </a:lnTo>
                    <a:lnTo>
                      <a:pt x="56" y="3"/>
                    </a:lnTo>
                    <a:lnTo>
                      <a:pt x="59" y="0"/>
                    </a:lnTo>
                    <a:lnTo>
                      <a:pt x="52" y="3"/>
                    </a:lnTo>
                    <a:lnTo>
                      <a:pt x="49" y="8"/>
                    </a:lnTo>
                    <a:lnTo>
                      <a:pt x="46" y="10"/>
                    </a:lnTo>
                    <a:lnTo>
                      <a:pt x="39" y="17"/>
                    </a:lnTo>
                    <a:lnTo>
                      <a:pt x="36" y="19"/>
                    </a:lnTo>
                    <a:lnTo>
                      <a:pt x="31" y="24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25" y="30"/>
                    </a:lnTo>
                    <a:lnTo>
                      <a:pt x="21" y="33"/>
                    </a:lnTo>
                    <a:lnTo>
                      <a:pt x="18" y="37"/>
                    </a:lnTo>
                    <a:lnTo>
                      <a:pt x="15" y="41"/>
                    </a:lnTo>
                    <a:lnTo>
                      <a:pt x="13" y="44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3" y="62"/>
                    </a:lnTo>
                    <a:lnTo>
                      <a:pt x="4" y="62"/>
                    </a:lnTo>
                    <a:lnTo>
                      <a:pt x="3" y="64"/>
                    </a:lnTo>
                    <a:lnTo>
                      <a:pt x="1" y="72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1" y="81"/>
                    </a:lnTo>
                    <a:lnTo>
                      <a:pt x="6" y="73"/>
                    </a:lnTo>
                    <a:lnTo>
                      <a:pt x="1" y="79"/>
                    </a:lnTo>
                    <a:lnTo>
                      <a:pt x="1" y="90"/>
                    </a:lnTo>
                    <a:lnTo>
                      <a:pt x="3" y="92"/>
                    </a:lnTo>
                    <a:lnTo>
                      <a:pt x="3" y="98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10" y="112"/>
                    </a:lnTo>
                    <a:lnTo>
                      <a:pt x="22" y="124"/>
                    </a:lnTo>
                    <a:lnTo>
                      <a:pt x="25" y="126"/>
                    </a:lnTo>
                    <a:lnTo>
                      <a:pt x="28" y="129"/>
                    </a:lnTo>
                    <a:lnTo>
                      <a:pt x="34" y="132"/>
                    </a:lnTo>
                    <a:lnTo>
                      <a:pt x="36" y="133"/>
                    </a:lnTo>
                    <a:lnTo>
                      <a:pt x="42" y="137"/>
                    </a:lnTo>
                    <a:lnTo>
                      <a:pt x="43" y="138"/>
                    </a:lnTo>
                    <a:lnTo>
                      <a:pt x="55" y="146"/>
                    </a:lnTo>
                    <a:lnTo>
                      <a:pt x="59" y="147"/>
                    </a:lnTo>
                    <a:lnTo>
                      <a:pt x="61" y="149"/>
                    </a:lnTo>
                    <a:lnTo>
                      <a:pt x="73" y="1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1" name="Rectangle 2885"/>
              <p:cNvSpPr>
                <a:spLocks noChangeArrowheads="1"/>
              </p:cNvSpPr>
              <p:nvPr/>
            </p:nvSpPr>
            <p:spPr bwMode="auto">
              <a:xfrm>
                <a:off x="1590" y="3071"/>
                <a:ext cx="61" cy="3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2" name="Rectangle 2886"/>
              <p:cNvSpPr>
                <a:spLocks noChangeArrowheads="1"/>
              </p:cNvSpPr>
              <p:nvPr/>
            </p:nvSpPr>
            <p:spPr bwMode="auto">
              <a:xfrm>
                <a:off x="1566" y="2948"/>
                <a:ext cx="113" cy="69"/>
              </a:xfrm>
              <a:prstGeom prst="rect">
                <a:avLst/>
              </a:prstGeom>
              <a:solidFill>
                <a:srgbClr val="A1A1A1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3" name="Rectangle 2887"/>
              <p:cNvSpPr>
                <a:spLocks noChangeArrowheads="1"/>
              </p:cNvSpPr>
              <p:nvPr/>
            </p:nvSpPr>
            <p:spPr bwMode="auto">
              <a:xfrm>
                <a:off x="1389" y="2021"/>
                <a:ext cx="2708" cy="57"/>
              </a:xfrm>
              <a:prstGeom prst="rect">
                <a:avLst/>
              </a:prstGeom>
              <a:solidFill>
                <a:srgbClr val="80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4" name="Rectangle 2888"/>
              <p:cNvSpPr>
                <a:spLocks noChangeArrowheads="1"/>
              </p:cNvSpPr>
              <p:nvPr/>
            </p:nvSpPr>
            <p:spPr bwMode="auto">
              <a:xfrm>
                <a:off x="3930" y="2457"/>
                <a:ext cx="239" cy="32"/>
              </a:xfrm>
              <a:prstGeom prst="rect">
                <a:avLst/>
              </a:prstGeom>
              <a:solidFill>
                <a:srgbClr val="FFFF8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5" name="Freeform 2889"/>
              <p:cNvSpPr>
                <a:spLocks/>
              </p:cNvSpPr>
              <p:nvPr/>
            </p:nvSpPr>
            <p:spPr bwMode="auto">
              <a:xfrm>
                <a:off x="3783" y="2548"/>
                <a:ext cx="225" cy="44"/>
              </a:xfrm>
              <a:custGeom>
                <a:avLst/>
                <a:gdLst>
                  <a:gd name="T0" fmla="*/ 0 w 225"/>
                  <a:gd name="T1" fmla="*/ 0 h 44"/>
                  <a:gd name="T2" fmla="*/ 7 w 225"/>
                  <a:gd name="T3" fmla="*/ 5 h 44"/>
                  <a:gd name="T4" fmla="*/ 16 w 225"/>
                  <a:gd name="T5" fmla="*/ 11 h 44"/>
                  <a:gd name="T6" fmla="*/ 21 w 225"/>
                  <a:gd name="T7" fmla="*/ 14 h 44"/>
                  <a:gd name="T8" fmla="*/ 30 w 225"/>
                  <a:gd name="T9" fmla="*/ 19 h 44"/>
                  <a:gd name="T10" fmla="*/ 34 w 225"/>
                  <a:gd name="T11" fmla="*/ 20 h 44"/>
                  <a:gd name="T12" fmla="*/ 43 w 225"/>
                  <a:gd name="T13" fmla="*/ 25 h 44"/>
                  <a:gd name="T14" fmla="*/ 47 w 225"/>
                  <a:gd name="T15" fmla="*/ 27 h 44"/>
                  <a:gd name="T16" fmla="*/ 52 w 225"/>
                  <a:gd name="T17" fmla="*/ 30 h 44"/>
                  <a:gd name="T18" fmla="*/ 58 w 225"/>
                  <a:gd name="T19" fmla="*/ 31 h 44"/>
                  <a:gd name="T20" fmla="*/ 62 w 225"/>
                  <a:gd name="T21" fmla="*/ 33 h 44"/>
                  <a:gd name="T22" fmla="*/ 71 w 225"/>
                  <a:gd name="T23" fmla="*/ 36 h 44"/>
                  <a:gd name="T24" fmla="*/ 79 w 225"/>
                  <a:gd name="T25" fmla="*/ 37 h 44"/>
                  <a:gd name="T26" fmla="*/ 83 w 225"/>
                  <a:gd name="T27" fmla="*/ 39 h 44"/>
                  <a:gd name="T28" fmla="*/ 91 w 225"/>
                  <a:gd name="T29" fmla="*/ 41 h 44"/>
                  <a:gd name="T30" fmla="*/ 103 w 225"/>
                  <a:gd name="T31" fmla="*/ 42 h 44"/>
                  <a:gd name="T32" fmla="*/ 134 w 225"/>
                  <a:gd name="T33" fmla="*/ 44 h 44"/>
                  <a:gd name="T34" fmla="*/ 143 w 225"/>
                  <a:gd name="T35" fmla="*/ 42 h 44"/>
                  <a:gd name="T36" fmla="*/ 150 w 225"/>
                  <a:gd name="T37" fmla="*/ 41 h 44"/>
                  <a:gd name="T38" fmla="*/ 156 w 225"/>
                  <a:gd name="T39" fmla="*/ 39 h 44"/>
                  <a:gd name="T40" fmla="*/ 162 w 225"/>
                  <a:gd name="T41" fmla="*/ 37 h 44"/>
                  <a:gd name="T42" fmla="*/ 167 w 225"/>
                  <a:gd name="T43" fmla="*/ 36 h 44"/>
                  <a:gd name="T44" fmla="*/ 171 w 225"/>
                  <a:gd name="T45" fmla="*/ 34 h 44"/>
                  <a:gd name="T46" fmla="*/ 176 w 225"/>
                  <a:gd name="T47" fmla="*/ 33 h 44"/>
                  <a:gd name="T48" fmla="*/ 180 w 225"/>
                  <a:gd name="T49" fmla="*/ 30 h 44"/>
                  <a:gd name="T50" fmla="*/ 185 w 225"/>
                  <a:gd name="T51" fmla="*/ 28 h 44"/>
                  <a:gd name="T52" fmla="*/ 189 w 225"/>
                  <a:gd name="T53" fmla="*/ 25 h 44"/>
                  <a:gd name="T54" fmla="*/ 194 w 225"/>
                  <a:gd name="T55" fmla="*/ 23 h 44"/>
                  <a:gd name="T56" fmla="*/ 198 w 225"/>
                  <a:gd name="T57" fmla="*/ 20 h 44"/>
                  <a:gd name="T58" fmla="*/ 203 w 225"/>
                  <a:gd name="T59" fmla="*/ 17 h 44"/>
                  <a:gd name="T60" fmla="*/ 207 w 225"/>
                  <a:gd name="T61" fmla="*/ 14 h 44"/>
                  <a:gd name="T62" fmla="*/ 211 w 225"/>
                  <a:gd name="T63" fmla="*/ 11 h 44"/>
                  <a:gd name="T64" fmla="*/ 217 w 225"/>
                  <a:gd name="T65" fmla="*/ 6 h 44"/>
                  <a:gd name="T66" fmla="*/ 222 w 225"/>
                  <a:gd name="T67" fmla="*/ 3 h 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5" h="44">
                    <a:moveTo>
                      <a:pt x="225" y="0"/>
                    </a:moveTo>
                    <a:lnTo>
                      <a:pt x="0" y="0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6" y="11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7" y="17"/>
                    </a:lnTo>
                    <a:lnTo>
                      <a:pt x="30" y="19"/>
                    </a:lnTo>
                    <a:lnTo>
                      <a:pt x="31" y="20"/>
                    </a:lnTo>
                    <a:lnTo>
                      <a:pt x="34" y="20"/>
                    </a:lnTo>
                    <a:lnTo>
                      <a:pt x="40" y="23"/>
                    </a:lnTo>
                    <a:lnTo>
                      <a:pt x="43" y="25"/>
                    </a:lnTo>
                    <a:lnTo>
                      <a:pt x="44" y="27"/>
                    </a:lnTo>
                    <a:lnTo>
                      <a:pt x="47" y="27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5" y="31"/>
                    </a:lnTo>
                    <a:lnTo>
                      <a:pt x="58" y="31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8" y="36"/>
                    </a:lnTo>
                    <a:lnTo>
                      <a:pt x="71" y="36"/>
                    </a:lnTo>
                    <a:lnTo>
                      <a:pt x="73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3" y="39"/>
                    </a:lnTo>
                    <a:lnTo>
                      <a:pt x="86" y="41"/>
                    </a:lnTo>
                    <a:lnTo>
                      <a:pt x="91" y="41"/>
                    </a:lnTo>
                    <a:lnTo>
                      <a:pt x="94" y="42"/>
                    </a:lnTo>
                    <a:lnTo>
                      <a:pt x="103" y="42"/>
                    </a:lnTo>
                    <a:lnTo>
                      <a:pt x="106" y="44"/>
                    </a:lnTo>
                    <a:lnTo>
                      <a:pt x="134" y="44"/>
                    </a:lnTo>
                    <a:lnTo>
                      <a:pt x="135" y="42"/>
                    </a:lnTo>
                    <a:lnTo>
                      <a:pt x="143" y="42"/>
                    </a:lnTo>
                    <a:lnTo>
                      <a:pt x="146" y="41"/>
                    </a:lnTo>
                    <a:lnTo>
                      <a:pt x="150" y="41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9" y="37"/>
                    </a:lnTo>
                    <a:lnTo>
                      <a:pt x="162" y="37"/>
                    </a:lnTo>
                    <a:lnTo>
                      <a:pt x="164" y="36"/>
                    </a:lnTo>
                    <a:lnTo>
                      <a:pt x="167" y="36"/>
                    </a:lnTo>
                    <a:lnTo>
                      <a:pt x="168" y="34"/>
                    </a:lnTo>
                    <a:lnTo>
                      <a:pt x="171" y="34"/>
                    </a:lnTo>
                    <a:lnTo>
                      <a:pt x="173" y="33"/>
                    </a:lnTo>
                    <a:lnTo>
                      <a:pt x="176" y="33"/>
                    </a:lnTo>
                    <a:lnTo>
                      <a:pt x="177" y="31"/>
                    </a:lnTo>
                    <a:lnTo>
                      <a:pt x="180" y="30"/>
                    </a:lnTo>
                    <a:lnTo>
                      <a:pt x="182" y="30"/>
                    </a:lnTo>
                    <a:lnTo>
                      <a:pt x="185" y="28"/>
                    </a:lnTo>
                    <a:lnTo>
                      <a:pt x="186" y="27"/>
                    </a:lnTo>
                    <a:lnTo>
                      <a:pt x="189" y="25"/>
                    </a:lnTo>
                    <a:lnTo>
                      <a:pt x="191" y="25"/>
                    </a:lnTo>
                    <a:lnTo>
                      <a:pt x="194" y="23"/>
                    </a:lnTo>
                    <a:lnTo>
                      <a:pt x="195" y="22"/>
                    </a:lnTo>
                    <a:lnTo>
                      <a:pt x="198" y="20"/>
                    </a:lnTo>
                    <a:lnTo>
                      <a:pt x="200" y="19"/>
                    </a:lnTo>
                    <a:lnTo>
                      <a:pt x="203" y="17"/>
                    </a:lnTo>
                    <a:lnTo>
                      <a:pt x="204" y="16"/>
                    </a:lnTo>
                    <a:lnTo>
                      <a:pt x="207" y="14"/>
                    </a:lnTo>
                    <a:lnTo>
                      <a:pt x="208" y="13"/>
                    </a:lnTo>
                    <a:lnTo>
                      <a:pt x="211" y="11"/>
                    </a:lnTo>
                    <a:lnTo>
                      <a:pt x="214" y="8"/>
                    </a:lnTo>
                    <a:lnTo>
                      <a:pt x="217" y="6"/>
                    </a:lnTo>
                    <a:lnTo>
                      <a:pt x="219" y="5"/>
                    </a:lnTo>
                    <a:lnTo>
                      <a:pt x="222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6" name="Rectangle 2890"/>
              <p:cNvSpPr>
                <a:spLocks noChangeArrowheads="1"/>
              </p:cNvSpPr>
              <p:nvPr/>
            </p:nvSpPr>
            <p:spPr bwMode="auto">
              <a:xfrm>
                <a:off x="3635" y="2457"/>
                <a:ext cx="237" cy="32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7" name="Rectangle 2891"/>
              <p:cNvSpPr>
                <a:spLocks noChangeArrowheads="1"/>
              </p:cNvSpPr>
              <p:nvPr/>
            </p:nvSpPr>
            <p:spPr bwMode="auto">
              <a:xfrm>
                <a:off x="2594" y="2076"/>
                <a:ext cx="280" cy="51"/>
              </a:xfrm>
              <a:prstGeom prst="rect">
                <a:avLst/>
              </a:prstGeom>
              <a:solidFill>
                <a:srgbClr val="80808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78" name="Freeform 2892"/>
              <p:cNvSpPr>
                <a:spLocks/>
              </p:cNvSpPr>
              <p:nvPr/>
            </p:nvSpPr>
            <p:spPr bwMode="auto">
              <a:xfrm>
                <a:off x="3079" y="2081"/>
                <a:ext cx="35" cy="70"/>
              </a:xfrm>
              <a:custGeom>
                <a:avLst/>
                <a:gdLst>
                  <a:gd name="T0" fmla="*/ 1 w 35"/>
                  <a:gd name="T1" fmla="*/ 0 h 70"/>
                  <a:gd name="T2" fmla="*/ 0 w 35"/>
                  <a:gd name="T3" fmla="*/ 12 h 70"/>
                  <a:gd name="T4" fmla="*/ 0 w 35"/>
                  <a:gd name="T5" fmla="*/ 32 h 70"/>
                  <a:gd name="T6" fmla="*/ 0 w 35"/>
                  <a:gd name="T7" fmla="*/ 46 h 70"/>
                  <a:gd name="T8" fmla="*/ 3 w 35"/>
                  <a:gd name="T9" fmla="*/ 57 h 70"/>
                  <a:gd name="T10" fmla="*/ 9 w 35"/>
                  <a:gd name="T11" fmla="*/ 66 h 70"/>
                  <a:gd name="T12" fmla="*/ 19 w 35"/>
                  <a:gd name="T13" fmla="*/ 70 h 70"/>
                  <a:gd name="T14" fmla="*/ 29 w 35"/>
                  <a:gd name="T15" fmla="*/ 63 h 70"/>
                  <a:gd name="T16" fmla="*/ 34 w 35"/>
                  <a:gd name="T17" fmla="*/ 59 h 70"/>
                  <a:gd name="T18" fmla="*/ 35 w 35"/>
                  <a:gd name="T19" fmla="*/ 52 h 70"/>
                  <a:gd name="T20" fmla="*/ 35 w 35"/>
                  <a:gd name="T21" fmla="*/ 31 h 70"/>
                  <a:gd name="T22" fmla="*/ 35 w 35"/>
                  <a:gd name="T23" fmla="*/ 0 h 70"/>
                  <a:gd name="T24" fmla="*/ 1 w 35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0">
                    <a:moveTo>
                      <a:pt x="1" y="0"/>
                    </a:moveTo>
                    <a:lnTo>
                      <a:pt x="0" y="12"/>
                    </a:lnTo>
                    <a:lnTo>
                      <a:pt x="0" y="32"/>
                    </a:lnTo>
                    <a:lnTo>
                      <a:pt x="0" y="46"/>
                    </a:lnTo>
                    <a:lnTo>
                      <a:pt x="3" y="57"/>
                    </a:lnTo>
                    <a:lnTo>
                      <a:pt x="9" y="66"/>
                    </a:lnTo>
                    <a:lnTo>
                      <a:pt x="19" y="70"/>
                    </a:lnTo>
                    <a:lnTo>
                      <a:pt x="29" y="63"/>
                    </a:lnTo>
                    <a:lnTo>
                      <a:pt x="34" y="59"/>
                    </a:lnTo>
                    <a:lnTo>
                      <a:pt x="35" y="52"/>
                    </a:lnTo>
                    <a:lnTo>
                      <a:pt x="35" y="31"/>
                    </a:lnTo>
                    <a:lnTo>
                      <a:pt x="3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5C5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9" name="Rectangle 2893"/>
              <p:cNvSpPr>
                <a:spLocks noChangeArrowheads="1"/>
              </p:cNvSpPr>
              <p:nvPr/>
            </p:nvSpPr>
            <p:spPr bwMode="auto">
              <a:xfrm>
                <a:off x="3074" y="2076"/>
                <a:ext cx="46" cy="6"/>
              </a:xfrm>
              <a:prstGeom prst="rect">
                <a:avLst/>
              </a:prstGeom>
              <a:solidFill>
                <a:srgbClr val="FF5C5C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80" name="Rectangle 2894"/>
              <p:cNvSpPr>
                <a:spLocks noChangeArrowheads="1"/>
              </p:cNvSpPr>
              <p:nvPr/>
            </p:nvSpPr>
            <p:spPr bwMode="auto">
              <a:xfrm>
                <a:off x="3753" y="2070"/>
                <a:ext cx="279" cy="51"/>
              </a:xfrm>
              <a:prstGeom prst="rect">
                <a:avLst/>
              </a:prstGeom>
              <a:solidFill>
                <a:srgbClr val="A1A1A1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81" name="Rectangle 2895"/>
              <p:cNvSpPr>
                <a:spLocks noChangeArrowheads="1"/>
              </p:cNvSpPr>
              <p:nvPr/>
            </p:nvSpPr>
            <p:spPr bwMode="auto">
              <a:xfrm>
                <a:off x="1395" y="2076"/>
                <a:ext cx="486" cy="892"/>
              </a:xfrm>
              <a:prstGeom prst="rect">
                <a:avLst/>
              </a:prstGeom>
              <a:solidFill>
                <a:srgbClr val="C0C0C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82" name="Rectangle 2896"/>
              <p:cNvSpPr>
                <a:spLocks noChangeArrowheads="1"/>
              </p:cNvSpPr>
              <p:nvPr/>
            </p:nvSpPr>
            <p:spPr bwMode="auto">
              <a:xfrm>
                <a:off x="1512" y="2997"/>
                <a:ext cx="221" cy="81"/>
              </a:xfrm>
              <a:prstGeom prst="rect">
                <a:avLst/>
              </a:prstGeom>
              <a:solidFill>
                <a:srgbClr val="A1A1A1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7983" name="Freeform 2897"/>
              <p:cNvSpPr>
                <a:spLocks/>
              </p:cNvSpPr>
              <p:nvPr/>
            </p:nvSpPr>
            <p:spPr bwMode="auto">
              <a:xfrm>
                <a:off x="1594" y="3107"/>
                <a:ext cx="78" cy="871"/>
              </a:xfrm>
              <a:custGeom>
                <a:avLst/>
                <a:gdLst>
                  <a:gd name="T0" fmla="*/ 18 w 78"/>
                  <a:gd name="T1" fmla="*/ 0 h 871"/>
                  <a:gd name="T2" fmla="*/ 0 w 78"/>
                  <a:gd name="T3" fmla="*/ 865 h 871"/>
                  <a:gd name="T4" fmla="*/ 78 w 78"/>
                  <a:gd name="T5" fmla="*/ 871 h 871"/>
                  <a:gd name="T6" fmla="*/ 18 w 78"/>
                  <a:gd name="T7" fmla="*/ 0 h 8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871">
                    <a:moveTo>
                      <a:pt x="18" y="0"/>
                    </a:moveTo>
                    <a:lnTo>
                      <a:pt x="0" y="865"/>
                    </a:lnTo>
                    <a:lnTo>
                      <a:pt x="78" y="87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FFF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4" name="Line 2898"/>
              <p:cNvSpPr>
                <a:spLocks noChangeShapeType="1"/>
              </p:cNvSpPr>
              <p:nvPr/>
            </p:nvSpPr>
            <p:spPr bwMode="auto">
              <a:xfrm>
                <a:off x="2516" y="4020"/>
                <a:ext cx="1558" cy="1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5" name="Freeform 2899"/>
              <p:cNvSpPr>
                <a:spLocks/>
              </p:cNvSpPr>
              <p:nvPr/>
            </p:nvSpPr>
            <p:spPr bwMode="auto">
              <a:xfrm>
                <a:off x="2634" y="3978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10 h 45"/>
                  <a:gd name="T10" fmla="*/ 37 w 88"/>
                  <a:gd name="T11" fmla="*/ 3 h 45"/>
                  <a:gd name="T12" fmla="*/ 28 w 88"/>
                  <a:gd name="T13" fmla="*/ 0 h 45"/>
                  <a:gd name="T14" fmla="*/ 23 w 88"/>
                  <a:gd name="T15" fmla="*/ 3 h 45"/>
                  <a:gd name="T16" fmla="*/ 6 w 88"/>
                  <a:gd name="T17" fmla="*/ 27 h 45"/>
                  <a:gd name="T18" fmla="*/ 2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8 w 88"/>
                  <a:gd name="T25" fmla="*/ 31 h 45"/>
                  <a:gd name="T26" fmla="*/ 14 w 88"/>
                  <a:gd name="T27" fmla="*/ 22 h 45"/>
                  <a:gd name="T28" fmla="*/ 23 w 88"/>
                  <a:gd name="T29" fmla="*/ 11 h 45"/>
                  <a:gd name="T30" fmla="*/ 28 w 88"/>
                  <a:gd name="T31" fmla="*/ 8 h 45"/>
                  <a:gd name="T32" fmla="*/ 37 w 88"/>
                  <a:gd name="T33" fmla="*/ 10 h 45"/>
                  <a:gd name="T34" fmla="*/ 60 w 88"/>
                  <a:gd name="T35" fmla="*/ 24 h 45"/>
                  <a:gd name="T36" fmla="*/ 81 w 88"/>
                  <a:gd name="T37" fmla="*/ 39 h 45"/>
                  <a:gd name="T38" fmla="*/ 87 w 88"/>
                  <a:gd name="T39" fmla="*/ 44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10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6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4" y="22"/>
                    </a:lnTo>
                    <a:lnTo>
                      <a:pt x="23" y="11"/>
                    </a:lnTo>
                    <a:lnTo>
                      <a:pt x="28" y="8"/>
                    </a:lnTo>
                    <a:lnTo>
                      <a:pt x="37" y="10"/>
                    </a:lnTo>
                    <a:lnTo>
                      <a:pt x="60" y="24"/>
                    </a:lnTo>
                    <a:lnTo>
                      <a:pt x="81" y="39"/>
                    </a:lnTo>
                    <a:lnTo>
                      <a:pt x="87" y="44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6" name="Freeform 2900"/>
              <p:cNvSpPr>
                <a:spLocks/>
              </p:cNvSpPr>
              <p:nvPr/>
            </p:nvSpPr>
            <p:spPr bwMode="auto">
              <a:xfrm>
                <a:off x="2528" y="3898"/>
                <a:ext cx="106" cy="119"/>
              </a:xfrm>
              <a:custGeom>
                <a:avLst/>
                <a:gdLst>
                  <a:gd name="T0" fmla="*/ 0 w 106"/>
                  <a:gd name="T1" fmla="*/ 65 h 119"/>
                  <a:gd name="T2" fmla="*/ 3 w 106"/>
                  <a:gd name="T3" fmla="*/ 60 h 119"/>
                  <a:gd name="T4" fmla="*/ 8 w 106"/>
                  <a:gd name="T5" fmla="*/ 57 h 119"/>
                  <a:gd name="T6" fmla="*/ 11 w 106"/>
                  <a:gd name="T7" fmla="*/ 51 h 119"/>
                  <a:gd name="T8" fmla="*/ 21 w 106"/>
                  <a:gd name="T9" fmla="*/ 39 h 119"/>
                  <a:gd name="T10" fmla="*/ 35 w 106"/>
                  <a:gd name="T11" fmla="*/ 25 h 119"/>
                  <a:gd name="T12" fmla="*/ 46 w 106"/>
                  <a:gd name="T13" fmla="*/ 12 h 119"/>
                  <a:gd name="T14" fmla="*/ 60 w 106"/>
                  <a:gd name="T15" fmla="*/ 3 h 119"/>
                  <a:gd name="T16" fmla="*/ 72 w 106"/>
                  <a:gd name="T17" fmla="*/ 0 h 119"/>
                  <a:gd name="T18" fmla="*/ 76 w 106"/>
                  <a:gd name="T19" fmla="*/ 1 h 119"/>
                  <a:gd name="T20" fmla="*/ 81 w 106"/>
                  <a:gd name="T21" fmla="*/ 4 h 119"/>
                  <a:gd name="T22" fmla="*/ 88 w 106"/>
                  <a:gd name="T23" fmla="*/ 17 h 119"/>
                  <a:gd name="T24" fmla="*/ 94 w 106"/>
                  <a:gd name="T25" fmla="*/ 34 h 119"/>
                  <a:gd name="T26" fmla="*/ 102 w 106"/>
                  <a:gd name="T27" fmla="*/ 71 h 119"/>
                  <a:gd name="T28" fmla="*/ 105 w 106"/>
                  <a:gd name="T29" fmla="*/ 90 h 119"/>
                  <a:gd name="T30" fmla="*/ 106 w 106"/>
                  <a:gd name="T31" fmla="*/ 105 h 119"/>
                  <a:gd name="T32" fmla="*/ 106 w 106"/>
                  <a:gd name="T33" fmla="*/ 119 h 119"/>
                  <a:gd name="T34" fmla="*/ 105 w 106"/>
                  <a:gd name="T35" fmla="*/ 116 h 119"/>
                  <a:gd name="T36" fmla="*/ 102 w 106"/>
                  <a:gd name="T37" fmla="*/ 107 h 119"/>
                  <a:gd name="T38" fmla="*/ 99 w 106"/>
                  <a:gd name="T39" fmla="*/ 93 h 119"/>
                  <a:gd name="T40" fmla="*/ 94 w 106"/>
                  <a:gd name="T41" fmla="*/ 76 h 119"/>
                  <a:gd name="T42" fmla="*/ 82 w 106"/>
                  <a:gd name="T43" fmla="*/ 40 h 119"/>
                  <a:gd name="T44" fmla="*/ 75 w 106"/>
                  <a:gd name="T45" fmla="*/ 23 h 119"/>
                  <a:gd name="T46" fmla="*/ 67 w 106"/>
                  <a:gd name="T47" fmla="*/ 11 h 119"/>
                  <a:gd name="T48" fmla="*/ 63 w 106"/>
                  <a:gd name="T49" fmla="*/ 8 h 119"/>
                  <a:gd name="T50" fmla="*/ 58 w 106"/>
                  <a:gd name="T51" fmla="*/ 6 h 119"/>
                  <a:gd name="T52" fmla="*/ 48 w 106"/>
                  <a:gd name="T53" fmla="*/ 8 h 119"/>
                  <a:gd name="T54" fmla="*/ 36 w 106"/>
                  <a:gd name="T55" fmla="*/ 17 h 119"/>
                  <a:gd name="T56" fmla="*/ 15 w 106"/>
                  <a:gd name="T57" fmla="*/ 42 h 119"/>
                  <a:gd name="T58" fmla="*/ 8 w 106"/>
                  <a:gd name="T59" fmla="*/ 54 h 119"/>
                  <a:gd name="T60" fmla="*/ 2 w 106"/>
                  <a:gd name="T61" fmla="*/ 62 h 119"/>
                  <a:gd name="T62" fmla="*/ 0 w 106"/>
                  <a:gd name="T63" fmla="*/ 65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6" h="119">
                    <a:moveTo>
                      <a:pt x="0" y="65"/>
                    </a:moveTo>
                    <a:lnTo>
                      <a:pt x="3" y="60"/>
                    </a:lnTo>
                    <a:lnTo>
                      <a:pt x="8" y="57"/>
                    </a:lnTo>
                    <a:lnTo>
                      <a:pt x="11" y="51"/>
                    </a:lnTo>
                    <a:lnTo>
                      <a:pt x="21" y="39"/>
                    </a:lnTo>
                    <a:lnTo>
                      <a:pt x="35" y="25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2" y="71"/>
                    </a:lnTo>
                    <a:lnTo>
                      <a:pt x="105" y="90"/>
                    </a:lnTo>
                    <a:lnTo>
                      <a:pt x="106" y="105"/>
                    </a:lnTo>
                    <a:lnTo>
                      <a:pt x="106" y="119"/>
                    </a:lnTo>
                    <a:lnTo>
                      <a:pt x="105" y="116"/>
                    </a:lnTo>
                    <a:lnTo>
                      <a:pt x="102" y="107"/>
                    </a:lnTo>
                    <a:lnTo>
                      <a:pt x="99" y="93"/>
                    </a:lnTo>
                    <a:lnTo>
                      <a:pt x="94" y="76"/>
                    </a:lnTo>
                    <a:lnTo>
                      <a:pt x="82" y="40"/>
                    </a:lnTo>
                    <a:lnTo>
                      <a:pt x="75" y="23"/>
                    </a:lnTo>
                    <a:lnTo>
                      <a:pt x="67" y="11"/>
                    </a:lnTo>
                    <a:lnTo>
                      <a:pt x="63" y="8"/>
                    </a:lnTo>
                    <a:lnTo>
                      <a:pt x="58" y="6"/>
                    </a:lnTo>
                    <a:lnTo>
                      <a:pt x="48" y="8"/>
                    </a:lnTo>
                    <a:lnTo>
                      <a:pt x="36" y="17"/>
                    </a:lnTo>
                    <a:lnTo>
                      <a:pt x="15" y="42"/>
                    </a:lnTo>
                    <a:lnTo>
                      <a:pt x="8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7" name="Freeform 2901"/>
              <p:cNvSpPr>
                <a:spLocks/>
              </p:cNvSpPr>
              <p:nvPr/>
            </p:nvSpPr>
            <p:spPr bwMode="auto">
              <a:xfrm>
                <a:off x="2630" y="3909"/>
                <a:ext cx="126" cy="110"/>
              </a:xfrm>
              <a:custGeom>
                <a:avLst/>
                <a:gdLst>
                  <a:gd name="T0" fmla="*/ 126 w 126"/>
                  <a:gd name="T1" fmla="*/ 0 h 110"/>
                  <a:gd name="T2" fmla="*/ 122 w 126"/>
                  <a:gd name="T3" fmla="*/ 0 h 110"/>
                  <a:gd name="T4" fmla="*/ 113 w 126"/>
                  <a:gd name="T5" fmla="*/ 1 h 110"/>
                  <a:gd name="T6" fmla="*/ 100 w 126"/>
                  <a:gd name="T7" fmla="*/ 4 h 110"/>
                  <a:gd name="T8" fmla="*/ 85 w 126"/>
                  <a:gd name="T9" fmla="*/ 7 h 110"/>
                  <a:gd name="T10" fmla="*/ 53 w 126"/>
                  <a:gd name="T11" fmla="*/ 18 h 110"/>
                  <a:gd name="T12" fmla="*/ 38 w 126"/>
                  <a:gd name="T13" fmla="*/ 26 h 110"/>
                  <a:gd name="T14" fmla="*/ 29 w 126"/>
                  <a:gd name="T15" fmla="*/ 34 h 110"/>
                  <a:gd name="T16" fmla="*/ 18 w 126"/>
                  <a:gd name="T17" fmla="*/ 55 h 110"/>
                  <a:gd name="T18" fmla="*/ 7 w 126"/>
                  <a:gd name="T19" fmla="*/ 80 h 110"/>
                  <a:gd name="T20" fmla="*/ 3 w 126"/>
                  <a:gd name="T21" fmla="*/ 91 h 110"/>
                  <a:gd name="T22" fmla="*/ 1 w 126"/>
                  <a:gd name="T23" fmla="*/ 100 h 110"/>
                  <a:gd name="T24" fmla="*/ 0 w 126"/>
                  <a:gd name="T25" fmla="*/ 106 h 110"/>
                  <a:gd name="T26" fmla="*/ 0 w 126"/>
                  <a:gd name="T27" fmla="*/ 110 h 110"/>
                  <a:gd name="T28" fmla="*/ 1 w 126"/>
                  <a:gd name="T29" fmla="*/ 108 h 110"/>
                  <a:gd name="T30" fmla="*/ 4 w 126"/>
                  <a:gd name="T31" fmla="*/ 103 h 110"/>
                  <a:gd name="T32" fmla="*/ 9 w 126"/>
                  <a:gd name="T33" fmla="*/ 94 h 110"/>
                  <a:gd name="T34" fmla="*/ 15 w 126"/>
                  <a:gd name="T35" fmla="*/ 85 h 110"/>
                  <a:gd name="T36" fmla="*/ 28 w 126"/>
                  <a:gd name="T37" fmla="*/ 62 h 110"/>
                  <a:gd name="T38" fmla="*/ 43 w 126"/>
                  <a:gd name="T39" fmla="*/ 40 h 110"/>
                  <a:gd name="T40" fmla="*/ 52 w 126"/>
                  <a:gd name="T41" fmla="*/ 32 h 110"/>
                  <a:gd name="T42" fmla="*/ 64 w 126"/>
                  <a:gd name="T43" fmla="*/ 24 h 110"/>
                  <a:gd name="T44" fmla="*/ 92 w 126"/>
                  <a:gd name="T45" fmla="*/ 10 h 110"/>
                  <a:gd name="T46" fmla="*/ 106 w 126"/>
                  <a:gd name="T47" fmla="*/ 6 h 110"/>
                  <a:gd name="T48" fmla="*/ 117 w 126"/>
                  <a:gd name="T49" fmla="*/ 3 h 110"/>
                  <a:gd name="T50" fmla="*/ 123 w 126"/>
                  <a:gd name="T51" fmla="*/ 1 h 110"/>
                  <a:gd name="T52" fmla="*/ 126 w 126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10">
                    <a:moveTo>
                      <a:pt x="126" y="0"/>
                    </a:moveTo>
                    <a:lnTo>
                      <a:pt x="122" y="0"/>
                    </a:lnTo>
                    <a:lnTo>
                      <a:pt x="113" y="1"/>
                    </a:lnTo>
                    <a:lnTo>
                      <a:pt x="100" y="4"/>
                    </a:lnTo>
                    <a:lnTo>
                      <a:pt x="85" y="7"/>
                    </a:lnTo>
                    <a:lnTo>
                      <a:pt x="53" y="18"/>
                    </a:lnTo>
                    <a:lnTo>
                      <a:pt x="38" y="26"/>
                    </a:lnTo>
                    <a:lnTo>
                      <a:pt x="29" y="34"/>
                    </a:lnTo>
                    <a:lnTo>
                      <a:pt x="18" y="55"/>
                    </a:lnTo>
                    <a:lnTo>
                      <a:pt x="7" y="80"/>
                    </a:lnTo>
                    <a:lnTo>
                      <a:pt x="3" y="91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4" y="103"/>
                    </a:lnTo>
                    <a:lnTo>
                      <a:pt x="9" y="94"/>
                    </a:lnTo>
                    <a:lnTo>
                      <a:pt x="15" y="85"/>
                    </a:lnTo>
                    <a:lnTo>
                      <a:pt x="28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4" y="24"/>
                    </a:lnTo>
                    <a:lnTo>
                      <a:pt x="92" y="10"/>
                    </a:lnTo>
                    <a:lnTo>
                      <a:pt x="106" y="6"/>
                    </a:lnTo>
                    <a:lnTo>
                      <a:pt x="117" y="3"/>
                    </a:lnTo>
                    <a:lnTo>
                      <a:pt x="12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Freeform 2902"/>
              <p:cNvSpPr>
                <a:spLocks/>
              </p:cNvSpPr>
              <p:nvPr/>
            </p:nvSpPr>
            <p:spPr bwMode="auto">
              <a:xfrm>
                <a:off x="2627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2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8 w 125"/>
                  <a:gd name="T9" fmla="*/ 31 h 169"/>
                  <a:gd name="T10" fmla="*/ 58 w 125"/>
                  <a:gd name="T11" fmla="*/ 58 h 169"/>
                  <a:gd name="T12" fmla="*/ 46 w 125"/>
                  <a:gd name="T13" fmla="*/ 70 h 169"/>
                  <a:gd name="T14" fmla="*/ 35 w 125"/>
                  <a:gd name="T15" fmla="*/ 81 h 169"/>
                  <a:gd name="T16" fmla="*/ 21 w 125"/>
                  <a:gd name="T17" fmla="*/ 106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2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7 w 125"/>
                  <a:gd name="T45" fmla="*/ 34 h 169"/>
                  <a:gd name="T46" fmla="*/ 107 w 125"/>
                  <a:gd name="T47" fmla="*/ 22 h 169"/>
                  <a:gd name="T48" fmla="*/ 118 w 125"/>
                  <a:gd name="T49" fmla="*/ 11 h 169"/>
                  <a:gd name="T50" fmla="*/ 123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2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8" y="31"/>
                    </a:lnTo>
                    <a:lnTo>
                      <a:pt x="58" y="58"/>
                    </a:lnTo>
                    <a:lnTo>
                      <a:pt x="46" y="70"/>
                    </a:lnTo>
                    <a:lnTo>
                      <a:pt x="35" y="81"/>
                    </a:lnTo>
                    <a:lnTo>
                      <a:pt x="21" y="106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2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7" y="34"/>
                    </a:lnTo>
                    <a:lnTo>
                      <a:pt x="107" y="22"/>
                    </a:lnTo>
                    <a:lnTo>
                      <a:pt x="118" y="11"/>
                    </a:lnTo>
                    <a:lnTo>
                      <a:pt x="123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9" name="Freeform 2903"/>
              <p:cNvSpPr>
                <a:spLocks/>
              </p:cNvSpPr>
              <p:nvPr/>
            </p:nvSpPr>
            <p:spPr bwMode="auto">
              <a:xfrm>
                <a:off x="2625" y="3836"/>
                <a:ext cx="91" cy="183"/>
              </a:xfrm>
              <a:custGeom>
                <a:avLst/>
                <a:gdLst>
                  <a:gd name="T0" fmla="*/ 91 w 91"/>
                  <a:gd name="T1" fmla="*/ 0 h 183"/>
                  <a:gd name="T2" fmla="*/ 88 w 91"/>
                  <a:gd name="T3" fmla="*/ 3 h 183"/>
                  <a:gd name="T4" fmla="*/ 81 w 91"/>
                  <a:gd name="T5" fmla="*/ 11 h 183"/>
                  <a:gd name="T6" fmla="*/ 72 w 91"/>
                  <a:gd name="T7" fmla="*/ 23 h 183"/>
                  <a:gd name="T8" fmla="*/ 61 w 91"/>
                  <a:gd name="T9" fmla="*/ 39 h 183"/>
                  <a:gd name="T10" fmla="*/ 48 w 91"/>
                  <a:gd name="T11" fmla="*/ 56 h 183"/>
                  <a:gd name="T12" fmla="*/ 36 w 91"/>
                  <a:gd name="T13" fmla="*/ 73 h 183"/>
                  <a:gd name="T14" fmla="*/ 26 w 91"/>
                  <a:gd name="T15" fmla="*/ 88 h 183"/>
                  <a:gd name="T16" fmla="*/ 17 w 91"/>
                  <a:gd name="T17" fmla="*/ 101 h 183"/>
                  <a:gd name="T18" fmla="*/ 11 w 91"/>
                  <a:gd name="T19" fmla="*/ 111 h 183"/>
                  <a:gd name="T20" fmla="*/ 5 w 91"/>
                  <a:gd name="T21" fmla="*/ 124 h 183"/>
                  <a:gd name="T22" fmla="*/ 2 w 91"/>
                  <a:gd name="T23" fmla="*/ 152 h 183"/>
                  <a:gd name="T24" fmla="*/ 0 w 91"/>
                  <a:gd name="T25" fmla="*/ 162 h 183"/>
                  <a:gd name="T26" fmla="*/ 2 w 91"/>
                  <a:gd name="T27" fmla="*/ 173 h 183"/>
                  <a:gd name="T28" fmla="*/ 2 w 91"/>
                  <a:gd name="T29" fmla="*/ 179 h 183"/>
                  <a:gd name="T30" fmla="*/ 3 w 91"/>
                  <a:gd name="T31" fmla="*/ 183 h 183"/>
                  <a:gd name="T32" fmla="*/ 3 w 91"/>
                  <a:gd name="T33" fmla="*/ 181 h 183"/>
                  <a:gd name="T34" fmla="*/ 5 w 91"/>
                  <a:gd name="T35" fmla="*/ 175 h 183"/>
                  <a:gd name="T36" fmla="*/ 6 w 91"/>
                  <a:gd name="T37" fmla="*/ 166 h 183"/>
                  <a:gd name="T38" fmla="*/ 9 w 91"/>
                  <a:gd name="T39" fmla="*/ 153 h 183"/>
                  <a:gd name="T40" fmla="*/ 17 w 91"/>
                  <a:gd name="T41" fmla="*/ 127 h 183"/>
                  <a:gd name="T42" fmla="*/ 29 w 91"/>
                  <a:gd name="T43" fmla="*/ 102 h 183"/>
                  <a:gd name="T44" fmla="*/ 37 w 91"/>
                  <a:gd name="T45" fmla="*/ 90 h 183"/>
                  <a:gd name="T46" fmla="*/ 48 w 91"/>
                  <a:gd name="T47" fmla="*/ 74 h 183"/>
                  <a:gd name="T48" fmla="*/ 69 w 91"/>
                  <a:gd name="T49" fmla="*/ 42 h 183"/>
                  <a:gd name="T50" fmla="*/ 78 w 91"/>
                  <a:gd name="T51" fmla="*/ 26 h 183"/>
                  <a:gd name="T52" fmla="*/ 85 w 91"/>
                  <a:gd name="T53" fmla="*/ 12 h 183"/>
                  <a:gd name="T54" fmla="*/ 90 w 91"/>
                  <a:gd name="T55" fmla="*/ 3 h 183"/>
                  <a:gd name="T56" fmla="*/ 91 w 91"/>
                  <a:gd name="T57" fmla="*/ 0 h 1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83">
                    <a:moveTo>
                      <a:pt x="91" y="0"/>
                    </a:moveTo>
                    <a:lnTo>
                      <a:pt x="88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1" y="39"/>
                    </a:lnTo>
                    <a:lnTo>
                      <a:pt x="48" y="56"/>
                    </a:lnTo>
                    <a:lnTo>
                      <a:pt x="36" y="73"/>
                    </a:lnTo>
                    <a:lnTo>
                      <a:pt x="26" y="88"/>
                    </a:lnTo>
                    <a:lnTo>
                      <a:pt x="17" y="101"/>
                    </a:lnTo>
                    <a:lnTo>
                      <a:pt x="11" y="111"/>
                    </a:lnTo>
                    <a:lnTo>
                      <a:pt x="5" y="124"/>
                    </a:lnTo>
                    <a:lnTo>
                      <a:pt x="2" y="152"/>
                    </a:lnTo>
                    <a:lnTo>
                      <a:pt x="0" y="162"/>
                    </a:lnTo>
                    <a:lnTo>
                      <a:pt x="2" y="173"/>
                    </a:lnTo>
                    <a:lnTo>
                      <a:pt x="2" y="179"/>
                    </a:lnTo>
                    <a:lnTo>
                      <a:pt x="3" y="183"/>
                    </a:lnTo>
                    <a:lnTo>
                      <a:pt x="3" y="181"/>
                    </a:lnTo>
                    <a:lnTo>
                      <a:pt x="5" y="175"/>
                    </a:lnTo>
                    <a:lnTo>
                      <a:pt x="6" y="166"/>
                    </a:lnTo>
                    <a:lnTo>
                      <a:pt x="9" y="153"/>
                    </a:lnTo>
                    <a:lnTo>
                      <a:pt x="17" y="127"/>
                    </a:lnTo>
                    <a:lnTo>
                      <a:pt x="29" y="102"/>
                    </a:lnTo>
                    <a:lnTo>
                      <a:pt x="37" y="90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5" y="12"/>
                    </a:lnTo>
                    <a:lnTo>
                      <a:pt x="90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2904"/>
              <p:cNvSpPr>
                <a:spLocks/>
              </p:cNvSpPr>
              <p:nvPr/>
            </p:nvSpPr>
            <p:spPr bwMode="auto">
              <a:xfrm>
                <a:off x="2630" y="3929"/>
                <a:ext cx="115" cy="93"/>
              </a:xfrm>
              <a:custGeom>
                <a:avLst/>
                <a:gdLst>
                  <a:gd name="T0" fmla="*/ 115 w 115"/>
                  <a:gd name="T1" fmla="*/ 65 h 93"/>
                  <a:gd name="T2" fmla="*/ 112 w 115"/>
                  <a:gd name="T3" fmla="*/ 62 h 93"/>
                  <a:gd name="T4" fmla="*/ 104 w 115"/>
                  <a:gd name="T5" fmla="*/ 52 h 93"/>
                  <a:gd name="T6" fmla="*/ 94 w 115"/>
                  <a:gd name="T7" fmla="*/ 38 h 93"/>
                  <a:gd name="T8" fmla="*/ 82 w 115"/>
                  <a:gd name="T9" fmla="*/ 25 h 93"/>
                  <a:gd name="T10" fmla="*/ 68 w 115"/>
                  <a:gd name="T11" fmla="*/ 12 h 93"/>
                  <a:gd name="T12" fmla="*/ 55 w 115"/>
                  <a:gd name="T13" fmla="*/ 3 h 93"/>
                  <a:gd name="T14" fmla="*/ 44 w 115"/>
                  <a:gd name="T15" fmla="*/ 0 h 93"/>
                  <a:gd name="T16" fmla="*/ 38 w 115"/>
                  <a:gd name="T17" fmla="*/ 1 h 93"/>
                  <a:gd name="T18" fmla="*/ 34 w 115"/>
                  <a:gd name="T19" fmla="*/ 6 h 93"/>
                  <a:gd name="T20" fmla="*/ 19 w 115"/>
                  <a:gd name="T21" fmla="*/ 31 h 93"/>
                  <a:gd name="T22" fmla="*/ 9 w 115"/>
                  <a:gd name="T23" fmla="*/ 59 h 93"/>
                  <a:gd name="T24" fmla="*/ 4 w 115"/>
                  <a:gd name="T25" fmla="*/ 71 h 93"/>
                  <a:gd name="T26" fmla="*/ 1 w 115"/>
                  <a:gd name="T27" fmla="*/ 82 h 93"/>
                  <a:gd name="T28" fmla="*/ 0 w 115"/>
                  <a:gd name="T29" fmla="*/ 90 h 93"/>
                  <a:gd name="T30" fmla="*/ 0 w 115"/>
                  <a:gd name="T31" fmla="*/ 93 h 93"/>
                  <a:gd name="T32" fmla="*/ 1 w 115"/>
                  <a:gd name="T33" fmla="*/ 91 h 93"/>
                  <a:gd name="T34" fmla="*/ 6 w 115"/>
                  <a:gd name="T35" fmla="*/ 85 h 93"/>
                  <a:gd name="T36" fmla="*/ 12 w 115"/>
                  <a:gd name="T37" fmla="*/ 76 h 93"/>
                  <a:gd name="T38" fmla="*/ 18 w 115"/>
                  <a:gd name="T39" fmla="*/ 63 h 93"/>
                  <a:gd name="T40" fmla="*/ 32 w 115"/>
                  <a:gd name="T41" fmla="*/ 37 h 93"/>
                  <a:gd name="T42" fmla="*/ 49 w 115"/>
                  <a:gd name="T43" fmla="*/ 12 h 93"/>
                  <a:gd name="T44" fmla="*/ 53 w 115"/>
                  <a:gd name="T45" fmla="*/ 8 h 93"/>
                  <a:gd name="T46" fmla="*/ 58 w 115"/>
                  <a:gd name="T47" fmla="*/ 6 h 93"/>
                  <a:gd name="T48" fmla="*/ 68 w 115"/>
                  <a:gd name="T49" fmla="*/ 9 h 93"/>
                  <a:gd name="T50" fmla="*/ 80 w 115"/>
                  <a:gd name="T51" fmla="*/ 17 h 93"/>
                  <a:gd name="T52" fmla="*/ 101 w 115"/>
                  <a:gd name="T53" fmla="*/ 42 h 93"/>
                  <a:gd name="T54" fmla="*/ 109 w 115"/>
                  <a:gd name="T55" fmla="*/ 54 h 93"/>
                  <a:gd name="T56" fmla="*/ 113 w 115"/>
                  <a:gd name="T57" fmla="*/ 62 h 93"/>
                  <a:gd name="T58" fmla="*/ 115 w 115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3">
                    <a:moveTo>
                      <a:pt x="115" y="65"/>
                    </a:moveTo>
                    <a:lnTo>
                      <a:pt x="112" y="62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68" y="12"/>
                    </a:lnTo>
                    <a:lnTo>
                      <a:pt x="55" y="3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9"/>
                    </a:lnTo>
                    <a:lnTo>
                      <a:pt x="4" y="71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2" y="76"/>
                    </a:lnTo>
                    <a:lnTo>
                      <a:pt x="18" y="63"/>
                    </a:lnTo>
                    <a:lnTo>
                      <a:pt x="32" y="37"/>
                    </a:lnTo>
                    <a:lnTo>
                      <a:pt x="49" y="12"/>
                    </a:lnTo>
                    <a:lnTo>
                      <a:pt x="53" y="8"/>
                    </a:lnTo>
                    <a:lnTo>
                      <a:pt x="58" y="6"/>
                    </a:lnTo>
                    <a:lnTo>
                      <a:pt x="68" y="9"/>
                    </a:lnTo>
                    <a:lnTo>
                      <a:pt x="80" y="17"/>
                    </a:lnTo>
                    <a:lnTo>
                      <a:pt x="101" y="42"/>
                    </a:lnTo>
                    <a:lnTo>
                      <a:pt x="109" y="54"/>
                    </a:lnTo>
                    <a:lnTo>
                      <a:pt x="113" y="62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Freeform 2905"/>
              <p:cNvSpPr>
                <a:spLocks/>
              </p:cNvSpPr>
              <p:nvPr/>
            </p:nvSpPr>
            <p:spPr bwMode="auto">
              <a:xfrm>
                <a:off x="2627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2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6 w 64"/>
                  <a:gd name="T15" fmla="*/ 33 h 52"/>
                  <a:gd name="T16" fmla="*/ 1 w 64"/>
                  <a:gd name="T17" fmla="*/ 47 h 52"/>
                  <a:gd name="T18" fmla="*/ 0 w 64"/>
                  <a:gd name="T19" fmla="*/ 50 h 52"/>
                  <a:gd name="T20" fmla="*/ 0 w 64"/>
                  <a:gd name="T21" fmla="*/ 52 h 52"/>
                  <a:gd name="T22" fmla="*/ 1 w 64"/>
                  <a:gd name="T23" fmla="*/ 50 h 52"/>
                  <a:gd name="T24" fmla="*/ 3 w 64"/>
                  <a:gd name="T25" fmla="*/ 47 h 52"/>
                  <a:gd name="T26" fmla="*/ 10 w 64"/>
                  <a:gd name="T27" fmla="*/ 36 h 52"/>
                  <a:gd name="T28" fmla="*/ 28 w 64"/>
                  <a:gd name="T29" fmla="*/ 7 h 52"/>
                  <a:gd name="T30" fmla="*/ 32 w 64"/>
                  <a:gd name="T31" fmla="*/ 4 h 52"/>
                  <a:gd name="T32" fmla="*/ 38 w 64"/>
                  <a:gd name="T33" fmla="*/ 5 h 52"/>
                  <a:gd name="T34" fmla="*/ 50 w 64"/>
                  <a:gd name="T35" fmla="*/ 17 h 52"/>
                  <a:gd name="T36" fmla="*/ 61 w 64"/>
                  <a:gd name="T37" fmla="*/ 31 h 52"/>
                  <a:gd name="T38" fmla="*/ 64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2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6" y="33"/>
                    </a:lnTo>
                    <a:lnTo>
                      <a:pt x="1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10" y="36"/>
                    </a:lnTo>
                    <a:lnTo>
                      <a:pt x="28" y="7"/>
                    </a:lnTo>
                    <a:lnTo>
                      <a:pt x="32" y="4"/>
                    </a:lnTo>
                    <a:lnTo>
                      <a:pt x="38" y="5"/>
                    </a:lnTo>
                    <a:lnTo>
                      <a:pt x="50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2" name="Freeform 2906"/>
              <p:cNvSpPr>
                <a:spLocks/>
              </p:cNvSpPr>
              <p:nvPr/>
            </p:nvSpPr>
            <p:spPr bwMode="auto">
              <a:xfrm>
                <a:off x="2574" y="3960"/>
                <a:ext cx="57" cy="52"/>
              </a:xfrm>
              <a:custGeom>
                <a:avLst/>
                <a:gdLst>
                  <a:gd name="T0" fmla="*/ 0 w 57"/>
                  <a:gd name="T1" fmla="*/ 14 h 52"/>
                  <a:gd name="T2" fmla="*/ 2 w 57"/>
                  <a:gd name="T3" fmla="*/ 12 h 52"/>
                  <a:gd name="T4" fmla="*/ 5 w 57"/>
                  <a:gd name="T5" fmla="*/ 11 h 52"/>
                  <a:gd name="T6" fmla="*/ 9 w 57"/>
                  <a:gd name="T7" fmla="*/ 6 h 52"/>
                  <a:gd name="T8" fmla="*/ 15 w 57"/>
                  <a:gd name="T9" fmla="*/ 3 h 52"/>
                  <a:gd name="T10" fmla="*/ 27 w 57"/>
                  <a:gd name="T11" fmla="*/ 0 h 52"/>
                  <a:gd name="T12" fmla="*/ 33 w 57"/>
                  <a:gd name="T13" fmla="*/ 0 h 52"/>
                  <a:gd name="T14" fmla="*/ 38 w 57"/>
                  <a:gd name="T15" fmla="*/ 4 h 52"/>
                  <a:gd name="T16" fmla="*/ 47 w 57"/>
                  <a:gd name="T17" fmla="*/ 18 h 52"/>
                  <a:gd name="T18" fmla="*/ 53 w 57"/>
                  <a:gd name="T19" fmla="*/ 34 h 52"/>
                  <a:gd name="T20" fmla="*/ 57 w 57"/>
                  <a:gd name="T21" fmla="*/ 48 h 52"/>
                  <a:gd name="T22" fmla="*/ 57 w 57"/>
                  <a:gd name="T23" fmla="*/ 52 h 52"/>
                  <a:gd name="T24" fmla="*/ 56 w 57"/>
                  <a:gd name="T25" fmla="*/ 51 h 52"/>
                  <a:gd name="T26" fmla="*/ 54 w 57"/>
                  <a:gd name="T27" fmla="*/ 48 h 52"/>
                  <a:gd name="T28" fmla="*/ 51 w 57"/>
                  <a:gd name="T29" fmla="*/ 43 h 52"/>
                  <a:gd name="T30" fmla="*/ 48 w 57"/>
                  <a:gd name="T31" fmla="*/ 37 h 52"/>
                  <a:gd name="T32" fmla="*/ 30 w 57"/>
                  <a:gd name="T33" fmla="*/ 7 h 52"/>
                  <a:gd name="T34" fmla="*/ 26 w 57"/>
                  <a:gd name="T35" fmla="*/ 3 h 52"/>
                  <a:gd name="T36" fmla="*/ 20 w 57"/>
                  <a:gd name="T37" fmla="*/ 3 h 52"/>
                  <a:gd name="T38" fmla="*/ 11 w 57"/>
                  <a:gd name="T39" fmla="*/ 6 h 52"/>
                  <a:gd name="T40" fmla="*/ 3 w 57"/>
                  <a:gd name="T41" fmla="*/ 11 h 52"/>
                  <a:gd name="T42" fmla="*/ 0 w 57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7" h="52">
                    <a:moveTo>
                      <a:pt x="0" y="14"/>
                    </a:moveTo>
                    <a:lnTo>
                      <a:pt x="2" y="12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8" y="4"/>
                    </a:lnTo>
                    <a:lnTo>
                      <a:pt x="47" y="18"/>
                    </a:lnTo>
                    <a:lnTo>
                      <a:pt x="53" y="34"/>
                    </a:lnTo>
                    <a:lnTo>
                      <a:pt x="57" y="48"/>
                    </a:lnTo>
                    <a:lnTo>
                      <a:pt x="57" y="52"/>
                    </a:lnTo>
                    <a:lnTo>
                      <a:pt x="56" y="51"/>
                    </a:lnTo>
                    <a:lnTo>
                      <a:pt x="54" y="48"/>
                    </a:lnTo>
                    <a:lnTo>
                      <a:pt x="51" y="43"/>
                    </a:lnTo>
                    <a:lnTo>
                      <a:pt x="48" y="37"/>
                    </a:lnTo>
                    <a:lnTo>
                      <a:pt x="30" y="7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1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Freeform 2907"/>
              <p:cNvSpPr>
                <a:spLocks/>
              </p:cNvSpPr>
              <p:nvPr/>
            </p:nvSpPr>
            <p:spPr bwMode="auto">
              <a:xfrm>
                <a:off x="2619" y="3885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8 w 33"/>
                  <a:gd name="T3" fmla="*/ 33 h 123"/>
                  <a:gd name="T4" fmla="*/ 6 w 33"/>
                  <a:gd name="T5" fmla="*/ 19 h 123"/>
                  <a:gd name="T6" fmla="*/ 5 w 33"/>
                  <a:gd name="T7" fmla="*/ 10 h 123"/>
                  <a:gd name="T8" fmla="*/ 6 w 33"/>
                  <a:gd name="T9" fmla="*/ 4 h 123"/>
                  <a:gd name="T10" fmla="*/ 8 w 33"/>
                  <a:gd name="T11" fmla="*/ 0 h 123"/>
                  <a:gd name="T12" fmla="*/ 11 w 33"/>
                  <a:gd name="T13" fmla="*/ 2 h 123"/>
                  <a:gd name="T14" fmla="*/ 15 w 33"/>
                  <a:gd name="T15" fmla="*/ 10 h 123"/>
                  <a:gd name="T16" fmla="*/ 20 w 33"/>
                  <a:gd name="T17" fmla="*/ 22 h 123"/>
                  <a:gd name="T18" fmla="*/ 24 w 33"/>
                  <a:gd name="T19" fmla="*/ 38 h 123"/>
                  <a:gd name="T20" fmla="*/ 30 w 33"/>
                  <a:gd name="T21" fmla="*/ 76 h 123"/>
                  <a:gd name="T22" fmla="*/ 32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2 w 33"/>
                  <a:gd name="T29" fmla="*/ 120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1 w 33"/>
                  <a:gd name="T39" fmla="*/ 28 h 123"/>
                  <a:gd name="T40" fmla="*/ 5 w 33"/>
                  <a:gd name="T41" fmla="*/ 16 h 123"/>
                  <a:gd name="T42" fmla="*/ 2 w 33"/>
                  <a:gd name="T43" fmla="*/ 13 h 123"/>
                  <a:gd name="T44" fmla="*/ 2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2 w 33"/>
                  <a:gd name="T51" fmla="*/ 28 h 123"/>
                  <a:gd name="T52" fmla="*/ 5 w 33"/>
                  <a:gd name="T53" fmla="*/ 44 h 123"/>
                  <a:gd name="T54" fmla="*/ 9 w 33"/>
                  <a:gd name="T55" fmla="*/ 58 h 123"/>
                  <a:gd name="T56" fmla="*/ 12 w 33"/>
                  <a:gd name="T57" fmla="*/ 69 h 123"/>
                  <a:gd name="T58" fmla="*/ 12 w 33"/>
                  <a:gd name="T59" fmla="*/ 72 h 123"/>
                  <a:gd name="T60" fmla="*/ 14 w 33"/>
                  <a:gd name="T61" fmla="*/ 72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8" y="33"/>
                    </a:lnTo>
                    <a:lnTo>
                      <a:pt x="6" y="19"/>
                    </a:lnTo>
                    <a:lnTo>
                      <a:pt x="5" y="10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0" y="22"/>
                    </a:lnTo>
                    <a:lnTo>
                      <a:pt x="24" y="38"/>
                    </a:lnTo>
                    <a:lnTo>
                      <a:pt x="30" y="76"/>
                    </a:lnTo>
                    <a:lnTo>
                      <a:pt x="32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2" y="120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5" y="44"/>
                    </a:lnTo>
                    <a:lnTo>
                      <a:pt x="9" y="58"/>
                    </a:lnTo>
                    <a:lnTo>
                      <a:pt x="12" y="69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Line 2908"/>
              <p:cNvSpPr>
                <a:spLocks noChangeShapeType="1"/>
              </p:cNvSpPr>
              <p:nvPr/>
            </p:nvSpPr>
            <p:spPr bwMode="auto">
              <a:xfrm flipH="1">
                <a:off x="2621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5" name="Freeform 2909"/>
              <p:cNvSpPr>
                <a:spLocks/>
              </p:cNvSpPr>
              <p:nvPr/>
            </p:nvSpPr>
            <p:spPr bwMode="auto">
              <a:xfrm>
                <a:off x="2818" y="3978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59 w 88"/>
                  <a:gd name="T7" fmla="*/ 19 h 45"/>
                  <a:gd name="T8" fmla="*/ 47 w 88"/>
                  <a:gd name="T9" fmla="*/ 10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7 w 88"/>
                  <a:gd name="T17" fmla="*/ 27 h 45"/>
                  <a:gd name="T18" fmla="*/ 1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5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10 h 45"/>
                  <a:gd name="T34" fmla="*/ 59 w 88"/>
                  <a:gd name="T35" fmla="*/ 24 h 45"/>
                  <a:gd name="T36" fmla="*/ 80 w 88"/>
                  <a:gd name="T37" fmla="*/ 39 h 45"/>
                  <a:gd name="T38" fmla="*/ 86 w 88"/>
                  <a:gd name="T39" fmla="*/ 44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59" y="19"/>
                    </a:lnTo>
                    <a:lnTo>
                      <a:pt x="47" y="10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7" y="27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5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10"/>
                    </a:lnTo>
                    <a:lnTo>
                      <a:pt x="59" y="24"/>
                    </a:lnTo>
                    <a:lnTo>
                      <a:pt x="80" y="39"/>
                    </a:lnTo>
                    <a:lnTo>
                      <a:pt x="86" y="44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6" name="Freeform 2910"/>
              <p:cNvSpPr>
                <a:spLocks/>
              </p:cNvSpPr>
              <p:nvPr/>
            </p:nvSpPr>
            <p:spPr bwMode="auto">
              <a:xfrm>
                <a:off x="2713" y="3898"/>
                <a:ext cx="105" cy="119"/>
              </a:xfrm>
              <a:custGeom>
                <a:avLst/>
                <a:gdLst>
                  <a:gd name="T0" fmla="*/ 0 w 105"/>
                  <a:gd name="T1" fmla="*/ 65 h 119"/>
                  <a:gd name="T2" fmla="*/ 3 w 105"/>
                  <a:gd name="T3" fmla="*/ 60 h 119"/>
                  <a:gd name="T4" fmla="*/ 6 w 105"/>
                  <a:gd name="T5" fmla="*/ 57 h 119"/>
                  <a:gd name="T6" fmla="*/ 11 w 105"/>
                  <a:gd name="T7" fmla="*/ 51 h 119"/>
                  <a:gd name="T8" fmla="*/ 21 w 105"/>
                  <a:gd name="T9" fmla="*/ 39 h 119"/>
                  <a:gd name="T10" fmla="*/ 33 w 105"/>
                  <a:gd name="T11" fmla="*/ 25 h 119"/>
                  <a:gd name="T12" fmla="*/ 46 w 105"/>
                  <a:gd name="T13" fmla="*/ 12 h 119"/>
                  <a:gd name="T14" fmla="*/ 60 w 105"/>
                  <a:gd name="T15" fmla="*/ 3 h 119"/>
                  <a:gd name="T16" fmla="*/ 70 w 105"/>
                  <a:gd name="T17" fmla="*/ 0 h 119"/>
                  <a:gd name="T18" fmla="*/ 76 w 105"/>
                  <a:gd name="T19" fmla="*/ 1 h 119"/>
                  <a:gd name="T20" fmla="*/ 81 w 105"/>
                  <a:gd name="T21" fmla="*/ 4 h 119"/>
                  <a:gd name="T22" fmla="*/ 88 w 105"/>
                  <a:gd name="T23" fmla="*/ 17 h 119"/>
                  <a:gd name="T24" fmla="*/ 94 w 105"/>
                  <a:gd name="T25" fmla="*/ 34 h 119"/>
                  <a:gd name="T26" fmla="*/ 102 w 105"/>
                  <a:gd name="T27" fmla="*/ 71 h 119"/>
                  <a:gd name="T28" fmla="*/ 103 w 105"/>
                  <a:gd name="T29" fmla="*/ 90 h 119"/>
                  <a:gd name="T30" fmla="*/ 105 w 105"/>
                  <a:gd name="T31" fmla="*/ 105 h 119"/>
                  <a:gd name="T32" fmla="*/ 105 w 105"/>
                  <a:gd name="T33" fmla="*/ 119 h 119"/>
                  <a:gd name="T34" fmla="*/ 103 w 105"/>
                  <a:gd name="T35" fmla="*/ 116 h 119"/>
                  <a:gd name="T36" fmla="*/ 100 w 105"/>
                  <a:gd name="T37" fmla="*/ 107 h 119"/>
                  <a:gd name="T38" fmla="*/ 97 w 105"/>
                  <a:gd name="T39" fmla="*/ 93 h 119"/>
                  <a:gd name="T40" fmla="*/ 93 w 105"/>
                  <a:gd name="T41" fmla="*/ 76 h 119"/>
                  <a:gd name="T42" fmla="*/ 81 w 105"/>
                  <a:gd name="T43" fmla="*/ 40 h 119"/>
                  <a:gd name="T44" fmla="*/ 73 w 105"/>
                  <a:gd name="T45" fmla="*/ 23 h 119"/>
                  <a:gd name="T46" fmla="*/ 66 w 105"/>
                  <a:gd name="T47" fmla="*/ 11 h 119"/>
                  <a:gd name="T48" fmla="*/ 61 w 105"/>
                  <a:gd name="T49" fmla="*/ 8 h 119"/>
                  <a:gd name="T50" fmla="*/ 57 w 105"/>
                  <a:gd name="T51" fmla="*/ 6 h 119"/>
                  <a:gd name="T52" fmla="*/ 46 w 105"/>
                  <a:gd name="T53" fmla="*/ 8 h 119"/>
                  <a:gd name="T54" fmla="*/ 34 w 105"/>
                  <a:gd name="T55" fmla="*/ 17 h 119"/>
                  <a:gd name="T56" fmla="*/ 14 w 105"/>
                  <a:gd name="T57" fmla="*/ 42 h 119"/>
                  <a:gd name="T58" fmla="*/ 6 w 105"/>
                  <a:gd name="T59" fmla="*/ 54 h 119"/>
                  <a:gd name="T60" fmla="*/ 2 w 105"/>
                  <a:gd name="T61" fmla="*/ 62 h 119"/>
                  <a:gd name="T62" fmla="*/ 0 w 105"/>
                  <a:gd name="T63" fmla="*/ 65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5" h="119">
                    <a:moveTo>
                      <a:pt x="0" y="65"/>
                    </a:moveTo>
                    <a:lnTo>
                      <a:pt x="3" y="60"/>
                    </a:lnTo>
                    <a:lnTo>
                      <a:pt x="6" y="57"/>
                    </a:lnTo>
                    <a:lnTo>
                      <a:pt x="11" y="51"/>
                    </a:lnTo>
                    <a:lnTo>
                      <a:pt x="21" y="39"/>
                    </a:lnTo>
                    <a:lnTo>
                      <a:pt x="33" y="25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0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2" y="71"/>
                    </a:lnTo>
                    <a:lnTo>
                      <a:pt x="103" y="90"/>
                    </a:lnTo>
                    <a:lnTo>
                      <a:pt x="105" y="105"/>
                    </a:lnTo>
                    <a:lnTo>
                      <a:pt x="105" y="119"/>
                    </a:lnTo>
                    <a:lnTo>
                      <a:pt x="103" y="116"/>
                    </a:lnTo>
                    <a:lnTo>
                      <a:pt x="100" y="107"/>
                    </a:lnTo>
                    <a:lnTo>
                      <a:pt x="97" y="93"/>
                    </a:lnTo>
                    <a:lnTo>
                      <a:pt x="93" y="76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1"/>
                    </a:lnTo>
                    <a:lnTo>
                      <a:pt x="61" y="8"/>
                    </a:lnTo>
                    <a:lnTo>
                      <a:pt x="57" y="6"/>
                    </a:lnTo>
                    <a:lnTo>
                      <a:pt x="46" y="8"/>
                    </a:lnTo>
                    <a:lnTo>
                      <a:pt x="34" y="17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7" name="Freeform 2911"/>
              <p:cNvSpPr>
                <a:spLocks/>
              </p:cNvSpPr>
              <p:nvPr/>
            </p:nvSpPr>
            <p:spPr bwMode="auto">
              <a:xfrm>
                <a:off x="2813" y="3909"/>
                <a:ext cx="128" cy="110"/>
              </a:xfrm>
              <a:custGeom>
                <a:avLst/>
                <a:gdLst>
                  <a:gd name="T0" fmla="*/ 128 w 128"/>
                  <a:gd name="T1" fmla="*/ 0 h 110"/>
                  <a:gd name="T2" fmla="*/ 124 w 128"/>
                  <a:gd name="T3" fmla="*/ 0 h 110"/>
                  <a:gd name="T4" fmla="*/ 115 w 128"/>
                  <a:gd name="T5" fmla="*/ 1 h 110"/>
                  <a:gd name="T6" fmla="*/ 102 w 128"/>
                  <a:gd name="T7" fmla="*/ 4 h 110"/>
                  <a:gd name="T8" fmla="*/ 85 w 128"/>
                  <a:gd name="T9" fmla="*/ 7 h 110"/>
                  <a:gd name="T10" fmla="*/ 54 w 128"/>
                  <a:gd name="T11" fmla="*/ 18 h 110"/>
                  <a:gd name="T12" fmla="*/ 40 w 128"/>
                  <a:gd name="T13" fmla="*/ 26 h 110"/>
                  <a:gd name="T14" fmla="*/ 31 w 128"/>
                  <a:gd name="T15" fmla="*/ 34 h 110"/>
                  <a:gd name="T16" fmla="*/ 18 w 128"/>
                  <a:gd name="T17" fmla="*/ 55 h 110"/>
                  <a:gd name="T18" fmla="*/ 8 w 128"/>
                  <a:gd name="T19" fmla="*/ 80 h 110"/>
                  <a:gd name="T20" fmla="*/ 5 w 128"/>
                  <a:gd name="T21" fmla="*/ 91 h 110"/>
                  <a:gd name="T22" fmla="*/ 2 w 128"/>
                  <a:gd name="T23" fmla="*/ 100 h 110"/>
                  <a:gd name="T24" fmla="*/ 0 w 128"/>
                  <a:gd name="T25" fmla="*/ 106 h 110"/>
                  <a:gd name="T26" fmla="*/ 0 w 128"/>
                  <a:gd name="T27" fmla="*/ 110 h 110"/>
                  <a:gd name="T28" fmla="*/ 2 w 128"/>
                  <a:gd name="T29" fmla="*/ 108 h 110"/>
                  <a:gd name="T30" fmla="*/ 6 w 128"/>
                  <a:gd name="T31" fmla="*/ 103 h 110"/>
                  <a:gd name="T32" fmla="*/ 11 w 128"/>
                  <a:gd name="T33" fmla="*/ 94 h 110"/>
                  <a:gd name="T34" fmla="*/ 17 w 128"/>
                  <a:gd name="T35" fmla="*/ 85 h 110"/>
                  <a:gd name="T36" fmla="*/ 30 w 128"/>
                  <a:gd name="T37" fmla="*/ 62 h 110"/>
                  <a:gd name="T38" fmla="*/ 43 w 128"/>
                  <a:gd name="T39" fmla="*/ 40 h 110"/>
                  <a:gd name="T40" fmla="*/ 52 w 128"/>
                  <a:gd name="T41" fmla="*/ 32 h 110"/>
                  <a:gd name="T42" fmla="*/ 66 w 128"/>
                  <a:gd name="T43" fmla="*/ 24 h 110"/>
                  <a:gd name="T44" fmla="*/ 94 w 128"/>
                  <a:gd name="T45" fmla="*/ 10 h 110"/>
                  <a:gd name="T46" fmla="*/ 108 w 128"/>
                  <a:gd name="T47" fmla="*/ 6 h 110"/>
                  <a:gd name="T48" fmla="*/ 118 w 128"/>
                  <a:gd name="T49" fmla="*/ 3 h 110"/>
                  <a:gd name="T50" fmla="*/ 125 w 128"/>
                  <a:gd name="T51" fmla="*/ 1 h 110"/>
                  <a:gd name="T52" fmla="*/ 128 w 128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110">
                    <a:moveTo>
                      <a:pt x="128" y="0"/>
                    </a:moveTo>
                    <a:lnTo>
                      <a:pt x="124" y="0"/>
                    </a:lnTo>
                    <a:lnTo>
                      <a:pt x="115" y="1"/>
                    </a:lnTo>
                    <a:lnTo>
                      <a:pt x="102" y="4"/>
                    </a:lnTo>
                    <a:lnTo>
                      <a:pt x="85" y="7"/>
                    </a:lnTo>
                    <a:lnTo>
                      <a:pt x="54" y="18"/>
                    </a:lnTo>
                    <a:lnTo>
                      <a:pt x="40" y="26"/>
                    </a:lnTo>
                    <a:lnTo>
                      <a:pt x="31" y="34"/>
                    </a:lnTo>
                    <a:lnTo>
                      <a:pt x="18" y="55"/>
                    </a:lnTo>
                    <a:lnTo>
                      <a:pt x="8" y="80"/>
                    </a:lnTo>
                    <a:lnTo>
                      <a:pt x="5" y="91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6" y="103"/>
                    </a:lnTo>
                    <a:lnTo>
                      <a:pt x="11" y="94"/>
                    </a:lnTo>
                    <a:lnTo>
                      <a:pt x="17" y="85"/>
                    </a:lnTo>
                    <a:lnTo>
                      <a:pt x="30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6" y="24"/>
                    </a:lnTo>
                    <a:lnTo>
                      <a:pt x="94" y="10"/>
                    </a:lnTo>
                    <a:lnTo>
                      <a:pt x="108" y="6"/>
                    </a:lnTo>
                    <a:lnTo>
                      <a:pt x="118" y="3"/>
                    </a:lnTo>
                    <a:lnTo>
                      <a:pt x="125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8" name="Freeform 2912"/>
              <p:cNvSpPr>
                <a:spLocks/>
              </p:cNvSpPr>
              <p:nvPr/>
            </p:nvSpPr>
            <p:spPr bwMode="auto">
              <a:xfrm>
                <a:off x="2812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0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6 w 125"/>
                  <a:gd name="T9" fmla="*/ 31 h 169"/>
                  <a:gd name="T10" fmla="*/ 56 w 125"/>
                  <a:gd name="T11" fmla="*/ 58 h 169"/>
                  <a:gd name="T12" fmla="*/ 44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6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0 w 125"/>
                  <a:gd name="T33" fmla="*/ 150 h 169"/>
                  <a:gd name="T34" fmla="*/ 18 w 125"/>
                  <a:gd name="T35" fmla="*/ 138 h 169"/>
                  <a:gd name="T36" fmla="*/ 32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5 w 125"/>
                  <a:gd name="T45" fmla="*/ 34 h 169"/>
                  <a:gd name="T46" fmla="*/ 107 w 125"/>
                  <a:gd name="T47" fmla="*/ 22 h 169"/>
                  <a:gd name="T48" fmla="*/ 116 w 125"/>
                  <a:gd name="T49" fmla="*/ 11 h 169"/>
                  <a:gd name="T50" fmla="*/ 123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0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6" y="31"/>
                    </a:lnTo>
                    <a:lnTo>
                      <a:pt x="56" y="58"/>
                    </a:lnTo>
                    <a:lnTo>
                      <a:pt x="44" y="70"/>
                    </a:lnTo>
                    <a:lnTo>
                      <a:pt x="34" y="81"/>
                    </a:lnTo>
                    <a:lnTo>
                      <a:pt x="19" y="106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0" y="150"/>
                    </a:lnTo>
                    <a:lnTo>
                      <a:pt x="18" y="138"/>
                    </a:lnTo>
                    <a:lnTo>
                      <a:pt x="32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5" y="34"/>
                    </a:lnTo>
                    <a:lnTo>
                      <a:pt x="107" y="22"/>
                    </a:lnTo>
                    <a:lnTo>
                      <a:pt x="116" y="11"/>
                    </a:lnTo>
                    <a:lnTo>
                      <a:pt x="123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Freeform 2913"/>
              <p:cNvSpPr>
                <a:spLocks/>
              </p:cNvSpPr>
              <p:nvPr/>
            </p:nvSpPr>
            <p:spPr bwMode="auto">
              <a:xfrm>
                <a:off x="2809" y="3836"/>
                <a:ext cx="91" cy="183"/>
              </a:xfrm>
              <a:custGeom>
                <a:avLst/>
                <a:gdLst>
                  <a:gd name="T0" fmla="*/ 91 w 91"/>
                  <a:gd name="T1" fmla="*/ 0 h 183"/>
                  <a:gd name="T2" fmla="*/ 88 w 91"/>
                  <a:gd name="T3" fmla="*/ 3 h 183"/>
                  <a:gd name="T4" fmla="*/ 80 w 91"/>
                  <a:gd name="T5" fmla="*/ 11 h 183"/>
                  <a:gd name="T6" fmla="*/ 71 w 91"/>
                  <a:gd name="T7" fmla="*/ 23 h 183"/>
                  <a:gd name="T8" fmla="*/ 61 w 91"/>
                  <a:gd name="T9" fmla="*/ 39 h 183"/>
                  <a:gd name="T10" fmla="*/ 37 w 91"/>
                  <a:gd name="T11" fmla="*/ 73 h 183"/>
                  <a:gd name="T12" fmla="*/ 25 w 91"/>
                  <a:gd name="T13" fmla="*/ 88 h 183"/>
                  <a:gd name="T14" fmla="*/ 16 w 91"/>
                  <a:gd name="T15" fmla="*/ 101 h 183"/>
                  <a:gd name="T16" fmla="*/ 10 w 91"/>
                  <a:gd name="T17" fmla="*/ 111 h 183"/>
                  <a:gd name="T18" fmla="*/ 4 w 91"/>
                  <a:gd name="T19" fmla="*/ 124 h 183"/>
                  <a:gd name="T20" fmla="*/ 1 w 91"/>
                  <a:gd name="T21" fmla="*/ 152 h 183"/>
                  <a:gd name="T22" fmla="*/ 0 w 91"/>
                  <a:gd name="T23" fmla="*/ 162 h 183"/>
                  <a:gd name="T24" fmla="*/ 1 w 91"/>
                  <a:gd name="T25" fmla="*/ 173 h 183"/>
                  <a:gd name="T26" fmla="*/ 1 w 91"/>
                  <a:gd name="T27" fmla="*/ 179 h 183"/>
                  <a:gd name="T28" fmla="*/ 3 w 91"/>
                  <a:gd name="T29" fmla="*/ 183 h 183"/>
                  <a:gd name="T30" fmla="*/ 4 w 91"/>
                  <a:gd name="T31" fmla="*/ 181 h 183"/>
                  <a:gd name="T32" fmla="*/ 6 w 91"/>
                  <a:gd name="T33" fmla="*/ 175 h 183"/>
                  <a:gd name="T34" fmla="*/ 7 w 91"/>
                  <a:gd name="T35" fmla="*/ 166 h 183"/>
                  <a:gd name="T36" fmla="*/ 10 w 91"/>
                  <a:gd name="T37" fmla="*/ 153 h 183"/>
                  <a:gd name="T38" fmla="*/ 18 w 91"/>
                  <a:gd name="T39" fmla="*/ 127 h 183"/>
                  <a:gd name="T40" fmla="*/ 29 w 91"/>
                  <a:gd name="T41" fmla="*/ 102 h 183"/>
                  <a:gd name="T42" fmla="*/ 38 w 91"/>
                  <a:gd name="T43" fmla="*/ 90 h 183"/>
                  <a:gd name="T44" fmla="*/ 47 w 91"/>
                  <a:gd name="T45" fmla="*/ 74 h 183"/>
                  <a:gd name="T46" fmla="*/ 68 w 91"/>
                  <a:gd name="T47" fmla="*/ 42 h 183"/>
                  <a:gd name="T48" fmla="*/ 77 w 91"/>
                  <a:gd name="T49" fmla="*/ 26 h 183"/>
                  <a:gd name="T50" fmla="*/ 85 w 91"/>
                  <a:gd name="T51" fmla="*/ 12 h 183"/>
                  <a:gd name="T52" fmla="*/ 89 w 91"/>
                  <a:gd name="T53" fmla="*/ 3 h 183"/>
                  <a:gd name="T54" fmla="*/ 91 w 91"/>
                  <a:gd name="T55" fmla="*/ 0 h 18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1" h="183">
                    <a:moveTo>
                      <a:pt x="91" y="0"/>
                    </a:moveTo>
                    <a:lnTo>
                      <a:pt x="88" y="3"/>
                    </a:lnTo>
                    <a:lnTo>
                      <a:pt x="80" y="11"/>
                    </a:lnTo>
                    <a:lnTo>
                      <a:pt x="71" y="23"/>
                    </a:lnTo>
                    <a:lnTo>
                      <a:pt x="61" y="39"/>
                    </a:lnTo>
                    <a:lnTo>
                      <a:pt x="37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1" y="152"/>
                    </a:lnTo>
                    <a:lnTo>
                      <a:pt x="0" y="162"/>
                    </a:lnTo>
                    <a:lnTo>
                      <a:pt x="1" y="173"/>
                    </a:lnTo>
                    <a:lnTo>
                      <a:pt x="1" y="179"/>
                    </a:lnTo>
                    <a:lnTo>
                      <a:pt x="3" y="183"/>
                    </a:lnTo>
                    <a:lnTo>
                      <a:pt x="4" y="181"/>
                    </a:lnTo>
                    <a:lnTo>
                      <a:pt x="6" y="175"/>
                    </a:lnTo>
                    <a:lnTo>
                      <a:pt x="7" y="166"/>
                    </a:lnTo>
                    <a:lnTo>
                      <a:pt x="10" y="153"/>
                    </a:lnTo>
                    <a:lnTo>
                      <a:pt x="18" y="127"/>
                    </a:lnTo>
                    <a:lnTo>
                      <a:pt x="29" y="102"/>
                    </a:lnTo>
                    <a:lnTo>
                      <a:pt x="38" y="90"/>
                    </a:lnTo>
                    <a:lnTo>
                      <a:pt x="47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5" y="12"/>
                    </a:lnTo>
                    <a:lnTo>
                      <a:pt x="89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0" name="Freeform 2914"/>
              <p:cNvSpPr>
                <a:spLocks/>
              </p:cNvSpPr>
              <p:nvPr/>
            </p:nvSpPr>
            <p:spPr bwMode="auto">
              <a:xfrm>
                <a:off x="2813" y="3929"/>
                <a:ext cx="116" cy="93"/>
              </a:xfrm>
              <a:custGeom>
                <a:avLst/>
                <a:gdLst>
                  <a:gd name="T0" fmla="*/ 116 w 116"/>
                  <a:gd name="T1" fmla="*/ 65 h 93"/>
                  <a:gd name="T2" fmla="*/ 113 w 116"/>
                  <a:gd name="T3" fmla="*/ 62 h 93"/>
                  <a:gd name="T4" fmla="*/ 106 w 116"/>
                  <a:gd name="T5" fmla="*/ 52 h 93"/>
                  <a:gd name="T6" fmla="*/ 96 w 116"/>
                  <a:gd name="T7" fmla="*/ 38 h 93"/>
                  <a:gd name="T8" fmla="*/ 84 w 116"/>
                  <a:gd name="T9" fmla="*/ 25 h 93"/>
                  <a:gd name="T10" fmla="*/ 70 w 116"/>
                  <a:gd name="T11" fmla="*/ 12 h 93"/>
                  <a:gd name="T12" fmla="*/ 57 w 116"/>
                  <a:gd name="T13" fmla="*/ 3 h 93"/>
                  <a:gd name="T14" fmla="*/ 45 w 116"/>
                  <a:gd name="T15" fmla="*/ 0 h 93"/>
                  <a:gd name="T16" fmla="*/ 40 w 116"/>
                  <a:gd name="T17" fmla="*/ 1 h 93"/>
                  <a:gd name="T18" fmla="*/ 36 w 116"/>
                  <a:gd name="T19" fmla="*/ 6 h 93"/>
                  <a:gd name="T20" fmla="*/ 21 w 116"/>
                  <a:gd name="T21" fmla="*/ 31 h 93"/>
                  <a:gd name="T22" fmla="*/ 9 w 116"/>
                  <a:gd name="T23" fmla="*/ 59 h 93"/>
                  <a:gd name="T24" fmla="*/ 5 w 116"/>
                  <a:gd name="T25" fmla="*/ 71 h 93"/>
                  <a:gd name="T26" fmla="*/ 2 w 116"/>
                  <a:gd name="T27" fmla="*/ 82 h 93"/>
                  <a:gd name="T28" fmla="*/ 0 w 116"/>
                  <a:gd name="T29" fmla="*/ 90 h 93"/>
                  <a:gd name="T30" fmla="*/ 0 w 116"/>
                  <a:gd name="T31" fmla="*/ 93 h 93"/>
                  <a:gd name="T32" fmla="*/ 2 w 116"/>
                  <a:gd name="T33" fmla="*/ 91 h 93"/>
                  <a:gd name="T34" fmla="*/ 6 w 116"/>
                  <a:gd name="T35" fmla="*/ 85 h 93"/>
                  <a:gd name="T36" fmla="*/ 12 w 116"/>
                  <a:gd name="T37" fmla="*/ 76 h 93"/>
                  <a:gd name="T38" fmla="*/ 18 w 116"/>
                  <a:gd name="T39" fmla="*/ 63 h 93"/>
                  <a:gd name="T40" fmla="*/ 33 w 116"/>
                  <a:gd name="T41" fmla="*/ 37 h 93"/>
                  <a:gd name="T42" fmla="*/ 49 w 116"/>
                  <a:gd name="T43" fmla="*/ 12 h 93"/>
                  <a:gd name="T44" fmla="*/ 54 w 116"/>
                  <a:gd name="T45" fmla="*/ 8 h 93"/>
                  <a:gd name="T46" fmla="*/ 58 w 116"/>
                  <a:gd name="T47" fmla="*/ 6 h 93"/>
                  <a:gd name="T48" fmla="*/ 70 w 116"/>
                  <a:gd name="T49" fmla="*/ 9 h 93"/>
                  <a:gd name="T50" fmla="*/ 81 w 116"/>
                  <a:gd name="T51" fmla="*/ 17 h 93"/>
                  <a:gd name="T52" fmla="*/ 93 w 116"/>
                  <a:gd name="T53" fmla="*/ 29 h 93"/>
                  <a:gd name="T54" fmla="*/ 111 w 116"/>
                  <a:gd name="T55" fmla="*/ 54 h 93"/>
                  <a:gd name="T56" fmla="*/ 115 w 116"/>
                  <a:gd name="T57" fmla="*/ 62 h 93"/>
                  <a:gd name="T58" fmla="*/ 116 w 116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6" h="93">
                    <a:moveTo>
                      <a:pt x="116" y="65"/>
                    </a:moveTo>
                    <a:lnTo>
                      <a:pt x="113" y="62"/>
                    </a:lnTo>
                    <a:lnTo>
                      <a:pt x="106" y="52"/>
                    </a:lnTo>
                    <a:lnTo>
                      <a:pt x="96" y="38"/>
                    </a:lnTo>
                    <a:lnTo>
                      <a:pt x="84" y="25"/>
                    </a:lnTo>
                    <a:lnTo>
                      <a:pt x="70" y="12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40" y="1"/>
                    </a:lnTo>
                    <a:lnTo>
                      <a:pt x="36" y="6"/>
                    </a:lnTo>
                    <a:lnTo>
                      <a:pt x="21" y="31"/>
                    </a:lnTo>
                    <a:lnTo>
                      <a:pt x="9" y="59"/>
                    </a:lnTo>
                    <a:lnTo>
                      <a:pt x="5" y="71"/>
                    </a:lnTo>
                    <a:lnTo>
                      <a:pt x="2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6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70" y="9"/>
                    </a:lnTo>
                    <a:lnTo>
                      <a:pt x="81" y="17"/>
                    </a:lnTo>
                    <a:lnTo>
                      <a:pt x="93" y="29"/>
                    </a:lnTo>
                    <a:lnTo>
                      <a:pt x="111" y="54"/>
                    </a:lnTo>
                    <a:lnTo>
                      <a:pt x="115" y="62"/>
                    </a:lnTo>
                    <a:lnTo>
                      <a:pt x="116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1" name="Freeform 2915"/>
              <p:cNvSpPr>
                <a:spLocks/>
              </p:cNvSpPr>
              <p:nvPr/>
            </p:nvSpPr>
            <p:spPr bwMode="auto">
              <a:xfrm>
                <a:off x="2812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2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10 w 64"/>
                  <a:gd name="T15" fmla="*/ 17 h 52"/>
                  <a:gd name="T16" fmla="*/ 4 w 64"/>
                  <a:gd name="T17" fmla="*/ 33 h 52"/>
                  <a:gd name="T18" fmla="*/ 0 w 64"/>
                  <a:gd name="T19" fmla="*/ 47 h 52"/>
                  <a:gd name="T20" fmla="*/ 0 w 64"/>
                  <a:gd name="T21" fmla="*/ 52 h 52"/>
                  <a:gd name="T22" fmla="*/ 1 w 64"/>
                  <a:gd name="T23" fmla="*/ 50 h 52"/>
                  <a:gd name="T24" fmla="*/ 3 w 64"/>
                  <a:gd name="T25" fmla="*/ 47 h 52"/>
                  <a:gd name="T26" fmla="*/ 9 w 64"/>
                  <a:gd name="T27" fmla="*/ 36 h 52"/>
                  <a:gd name="T28" fmla="*/ 26 w 64"/>
                  <a:gd name="T29" fmla="*/ 7 h 52"/>
                  <a:gd name="T30" fmla="*/ 31 w 64"/>
                  <a:gd name="T31" fmla="*/ 4 h 52"/>
                  <a:gd name="T32" fmla="*/ 37 w 64"/>
                  <a:gd name="T33" fmla="*/ 5 h 52"/>
                  <a:gd name="T34" fmla="*/ 50 w 64"/>
                  <a:gd name="T35" fmla="*/ 17 h 52"/>
                  <a:gd name="T36" fmla="*/ 61 w 64"/>
                  <a:gd name="T37" fmla="*/ 31 h 52"/>
                  <a:gd name="T38" fmla="*/ 64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2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6" y="7"/>
                    </a:lnTo>
                    <a:lnTo>
                      <a:pt x="31" y="4"/>
                    </a:lnTo>
                    <a:lnTo>
                      <a:pt x="37" y="5"/>
                    </a:lnTo>
                    <a:lnTo>
                      <a:pt x="50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2" name="Freeform 2916"/>
              <p:cNvSpPr>
                <a:spLocks/>
              </p:cNvSpPr>
              <p:nvPr/>
            </p:nvSpPr>
            <p:spPr bwMode="auto">
              <a:xfrm>
                <a:off x="2758" y="3960"/>
                <a:ext cx="58" cy="52"/>
              </a:xfrm>
              <a:custGeom>
                <a:avLst/>
                <a:gdLst>
                  <a:gd name="T0" fmla="*/ 0 w 58"/>
                  <a:gd name="T1" fmla="*/ 14 h 52"/>
                  <a:gd name="T2" fmla="*/ 1 w 58"/>
                  <a:gd name="T3" fmla="*/ 12 h 52"/>
                  <a:gd name="T4" fmla="*/ 4 w 58"/>
                  <a:gd name="T5" fmla="*/ 11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48 w 58"/>
                  <a:gd name="T17" fmla="*/ 18 h 52"/>
                  <a:gd name="T18" fmla="*/ 54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48 w 58"/>
                  <a:gd name="T29" fmla="*/ 37 h 52"/>
                  <a:gd name="T30" fmla="*/ 39 w 58"/>
                  <a:gd name="T31" fmla="*/ 21 h 52"/>
                  <a:gd name="T32" fmla="*/ 30 w 58"/>
                  <a:gd name="T33" fmla="*/ 7 h 52"/>
                  <a:gd name="T34" fmla="*/ 25 w 58"/>
                  <a:gd name="T35" fmla="*/ 3 h 52"/>
                  <a:gd name="T36" fmla="*/ 21 w 58"/>
                  <a:gd name="T37" fmla="*/ 3 h 52"/>
                  <a:gd name="T38" fmla="*/ 10 w 58"/>
                  <a:gd name="T39" fmla="*/ 6 h 52"/>
                  <a:gd name="T40" fmla="*/ 3 w 58"/>
                  <a:gd name="T41" fmla="*/ 11 h 52"/>
                  <a:gd name="T42" fmla="*/ 0 w 58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4"/>
                    </a:moveTo>
                    <a:lnTo>
                      <a:pt x="1" y="12"/>
                    </a:lnTo>
                    <a:lnTo>
                      <a:pt x="4" y="11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48" y="18"/>
                    </a:lnTo>
                    <a:lnTo>
                      <a:pt x="54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48" y="37"/>
                    </a:lnTo>
                    <a:lnTo>
                      <a:pt x="39" y="21"/>
                    </a:lnTo>
                    <a:lnTo>
                      <a:pt x="30" y="7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10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3" name="Freeform 2917"/>
              <p:cNvSpPr>
                <a:spLocks/>
              </p:cNvSpPr>
              <p:nvPr/>
            </p:nvSpPr>
            <p:spPr bwMode="auto">
              <a:xfrm>
                <a:off x="2803" y="3885"/>
                <a:ext cx="32" cy="123"/>
              </a:xfrm>
              <a:custGeom>
                <a:avLst/>
                <a:gdLst>
                  <a:gd name="T0" fmla="*/ 12 w 32"/>
                  <a:gd name="T1" fmla="*/ 64 h 123"/>
                  <a:gd name="T2" fmla="*/ 7 w 32"/>
                  <a:gd name="T3" fmla="*/ 33 h 123"/>
                  <a:gd name="T4" fmla="*/ 6 w 32"/>
                  <a:gd name="T5" fmla="*/ 19 h 123"/>
                  <a:gd name="T6" fmla="*/ 4 w 32"/>
                  <a:gd name="T7" fmla="*/ 10 h 123"/>
                  <a:gd name="T8" fmla="*/ 6 w 32"/>
                  <a:gd name="T9" fmla="*/ 4 h 123"/>
                  <a:gd name="T10" fmla="*/ 7 w 32"/>
                  <a:gd name="T11" fmla="*/ 0 h 123"/>
                  <a:gd name="T12" fmla="*/ 10 w 32"/>
                  <a:gd name="T13" fmla="*/ 2 h 123"/>
                  <a:gd name="T14" fmla="*/ 15 w 32"/>
                  <a:gd name="T15" fmla="*/ 10 h 123"/>
                  <a:gd name="T16" fmla="*/ 19 w 32"/>
                  <a:gd name="T17" fmla="*/ 22 h 123"/>
                  <a:gd name="T18" fmla="*/ 24 w 32"/>
                  <a:gd name="T19" fmla="*/ 38 h 123"/>
                  <a:gd name="T20" fmla="*/ 30 w 32"/>
                  <a:gd name="T21" fmla="*/ 76 h 123"/>
                  <a:gd name="T22" fmla="*/ 31 w 32"/>
                  <a:gd name="T23" fmla="*/ 93 h 123"/>
                  <a:gd name="T24" fmla="*/ 32 w 32"/>
                  <a:gd name="T25" fmla="*/ 109 h 123"/>
                  <a:gd name="T26" fmla="*/ 32 w 32"/>
                  <a:gd name="T27" fmla="*/ 123 h 123"/>
                  <a:gd name="T28" fmla="*/ 31 w 32"/>
                  <a:gd name="T29" fmla="*/ 120 h 123"/>
                  <a:gd name="T30" fmla="*/ 30 w 32"/>
                  <a:gd name="T31" fmla="*/ 110 h 123"/>
                  <a:gd name="T32" fmla="*/ 27 w 32"/>
                  <a:gd name="T33" fmla="*/ 96 h 123"/>
                  <a:gd name="T34" fmla="*/ 24 w 32"/>
                  <a:gd name="T35" fmla="*/ 79 h 123"/>
                  <a:gd name="T36" fmla="*/ 15 w 32"/>
                  <a:gd name="T37" fmla="*/ 44 h 123"/>
                  <a:gd name="T38" fmla="*/ 10 w 32"/>
                  <a:gd name="T39" fmla="*/ 28 h 123"/>
                  <a:gd name="T40" fmla="*/ 4 w 32"/>
                  <a:gd name="T41" fmla="*/ 16 h 123"/>
                  <a:gd name="T42" fmla="*/ 1 w 32"/>
                  <a:gd name="T43" fmla="*/ 13 h 123"/>
                  <a:gd name="T44" fmla="*/ 1 w 32"/>
                  <a:gd name="T45" fmla="*/ 11 h 123"/>
                  <a:gd name="T46" fmla="*/ 0 w 32"/>
                  <a:gd name="T47" fmla="*/ 13 h 123"/>
                  <a:gd name="T48" fmla="*/ 0 w 32"/>
                  <a:gd name="T49" fmla="*/ 17 h 123"/>
                  <a:gd name="T50" fmla="*/ 3 w 32"/>
                  <a:gd name="T51" fmla="*/ 28 h 123"/>
                  <a:gd name="T52" fmla="*/ 6 w 32"/>
                  <a:gd name="T53" fmla="*/ 44 h 123"/>
                  <a:gd name="T54" fmla="*/ 9 w 32"/>
                  <a:gd name="T55" fmla="*/ 58 h 123"/>
                  <a:gd name="T56" fmla="*/ 12 w 32"/>
                  <a:gd name="T57" fmla="*/ 69 h 123"/>
                  <a:gd name="T58" fmla="*/ 13 w 32"/>
                  <a:gd name="T59" fmla="*/ 72 h 123"/>
                  <a:gd name="T60" fmla="*/ 13 w 32"/>
                  <a:gd name="T61" fmla="*/ 70 h 123"/>
                  <a:gd name="T62" fmla="*/ 12 w 32"/>
                  <a:gd name="T63" fmla="*/ 64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8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2" y="109"/>
                    </a:lnTo>
                    <a:lnTo>
                      <a:pt x="32" y="123"/>
                    </a:lnTo>
                    <a:lnTo>
                      <a:pt x="31" y="120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8"/>
                    </a:lnTo>
                    <a:lnTo>
                      <a:pt x="6" y="44"/>
                    </a:lnTo>
                    <a:lnTo>
                      <a:pt x="9" y="58"/>
                    </a:lnTo>
                    <a:lnTo>
                      <a:pt x="12" y="69"/>
                    </a:lnTo>
                    <a:lnTo>
                      <a:pt x="13" y="72"/>
                    </a:lnTo>
                    <a:lnTo>
                      <a:pt x="13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Line 2918"/>
              <p:cNvSpPr>
                <a:spLocks noChangeShapeType="1"/>
              </p:cNvSpPr>
              <p:nvPr/>
            </p:nvSpPr>
            <p:spPr bwMode="auto">
              <a:xfrm flipH="1">
                <a:off x="2804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5" name="Freeform 2919"/>
              <p:cNvSpPr>
                <a:spLocks/>
              </p:cNvSpPr>
              <p:nvPr/>
            </p:nvSpPr>
            <p:spPr bwMode="auto">
              <a:xfrm>
                <a:off x="3001" y="3978"/>
                <a:ext cx="90" cy="45"/>
              </a:xfrm>
              <a:custGeom>
                <a:avLst/>
                <a:gdLst>
                  <a:gd name="T0" fmla="*/ 90 w 90"/>
                  <a:gd name="T1" fmla="*/ 45 h 45"/>
                  <a:gd name="T2" fmla="*/ 87 w 90"/>
                  <a:gd name="T3" fmla="*/ 42 h 45"/>
                  <a:gd name="T4" fmla="*/ 81 w 90"/>
                  <a:gd name="T5" fmla="*/ 36 h 45"/>
                  <a:gd name="T6" fmla="*/ 61 w 90"/>
                  <a:gd name="T7" fmla="*/ 19 h 45"/>
                  <a:gd name="T8" fmla="*/ 49 w 90"/>
                  <a:gd name="T9" fmla="*/ 10 h 45"/>
                  <a:gd name="T10" fmla="*/ 39 w 90"/>
                  <a:gd name="T11" fmla="*/ 3 h 45"/>
                  <a:gd name="T12" fmla="*/ 30 w 90"/>
                  <a:gd name="T13" fmla="*/ 0 h 45"/>
                  <a:gd name="T14" fmla="*/ 24 w 90"/>
                  <a:gd name="T15" fmla="*/ 3 h 45"/>
                  <a:gd name="T16" fmla="*/ 8 w 90"/>
                  <a:gd name="T17" fmla="*/ 27 h 45"/>
                  <a:gd name="T18" fmla="*/ 2 w 90"/>
                  <a:gd name="T19" fmla="*/ 36 h 45"/>
                  <a:gd name="T20" fmla="*/ 0 w 90"/>
                  <a:gd name="T21" fmla="*/ 39 h 45"/>
                  <a:gd name="T22" fmla="*/ 3 w 90"/>
                  <a:gd name="T23" fmla="*/ 37 h 45"/>
                  <a:gd name="T24" fmla="*/ 8 w 90"/>
                  <a:gd name="T25" fmla="*/ 31 h 45"/>
                  <a:gd name="T26" fmla="*/ 15 w 90"/>
                  <a:gd name="T27" fmla="*/ 22 h 45"/>
                  <a:gd name="T28" fmla="*/ 24 w 90"/>
                  <a:gd name="T29" fmla="*/ 11 h 45"/>
                  <a:gd name="T30" fmla="*/ 30 w 90"/>
                  <a:gd name="T31" fmla="*/ 8 h 45"/>
                  <a:gd name="T32" fmla="*/ 39 w 90"/>
                  <a:gd name="T33" fmla="*/ 10 h 45"/>
                  <a:gd name="T34" fmla="*/ 61 w 90"/>
                  <a:gd name="T35" fmla="*/ 24 h 45"/>
                  <a:gd name="T36" fmla="*/ 82 w 90"/>
                  <a:gd name="T37" fmla="*/ 39 h 45"/>
                  <a:gd name="T38" fmla="*/ 88 w 90"/>
                  <a:gd name="T39" fmla="*/ 44 h 45"/>
                  <a:gd name="T40" fmla="*/ 90 w 90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0" h="45">
                    <a:moveTo>
                      <a:pt x="90" y="45"/>
                    </a:moveTo>
                    <a:lnTo>
                      <a:pt x="87" y="42"/>
                    </a:lnTo>
                    <a:lnTo>
                      <a:pt x="81" y="36"/>
                    </a:lnTo>
                    <a:lnTo>
                      <a:pt x="61" y="19"/>
                    </a:lnTo>
                    <a:lnTo>
                      <a:pt x="49" y="10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4" y="3"/>
                    </a:lnTo>
                    <a:lnTo>
                      <a:pt x="8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5" y="22"/>
                    </a:lnTo>
                    <a:lnTo>
                      <a:pt x="24" y="11"/>
                    </a:lnTo>
                    <a:lnTo>
                      <a:pt x="30" y="8"/>
                    </a:lnTo>
                    <a:lnTo>
                      <a:pt x="39" y="10"/>
                    </a:lnTo>
                    <a:lnTo>
                      <a:pt x="61" y="24"/>
                    </a:lnTo>
                    <a:lnTo>
                      <a:pt x="82" y="39"/>
                    </a:lnTo>
                    <a:lnTo>
                      <a:pt x="88" y="44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6" name="Freeform 2920"/>
              <p:cNvSpPr>
                <a:spLocks/>
              </p:cNvSpPr>
              <p:nvPr/>
            </p:nvSpPr>
            <p:spPr bwMode="auto">
              <a:xfrm>
                <a:off x="2897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7 w 104"/>
                  <a:gd name="T5" fmla="*/ 57 h 119"/>
                  <a:gd name="T6" fmla="*/ 10 w 104"/>
                  <a:gd name="T7" fmla="*/ 51 h 119"/>
                  <a:gd name="T8" fmla="*/ 21 w 104"/>
                  <a:gd name="T9" fmla="*/ 39 h 119"/>
                  <a:gd name="T10" fmla="*/ 34 w 104"/>
                  <a:gd name="T11" fmla="*/ 25 h 119"/>
                  <a:gd name="T12" fmla="*/ 46 w 104"/>
                  <a:gd name="T13" fmla="*/ 12 h 119"/>
                  <a:gd name="T14" fmla="*/ 59 w 104"/>
                  <a:gd name="T15" fmla="*/ 3 h 119"/>
                  <a:gd name="T16" fmla="*/ 71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90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7 h 119"/>
                  <a:gd name="T36" fmla="*/ 97 w 104"/>
                  <a:gd name="T37" fmla="*/ 93 h 119"/>
                  <a:gd name="T38" fmla="*/ 92 w 104"/>
                  <a:gd name="T39" fmla="*/ 76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1 h 119"/>
                  <a:gd name="T46" fmla="*/ 61 w 104"/>
                  <a:gd name="T47" fmla="*/ 8 h 119"/>
                  <a:gd name="T48" fmla="*/ 56 w 104"/>
                  <a:gd name="T49" fmla="*/ 6 h 119"/>
                  <a:gd name="T50" fmla="*/ 46 w 104"/>
                  <a:gd name="T51" fmla="*/ 8 h 119"/>
                  <a:gd name="T52" fmla="*/ 35 w 104"/>
                  <a:gd name="T53" fmla="*/ 17 h 119"/>
                  <a:gd name="T54" fmla="*/ 24 w 104"/>
                  <a:gd name="T55" fmla="*/ 29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1" y="39"/>
                    </a:lnTo>
                    <a:lnTo>
                      <a:pt x="34" y="25"/>
                    </a:lnTo>
                    <a:lnTo>
                      <a:pt x="46" y="12"/>
                    </a:lnTo>
                    <a:lnTo>
                      <a:pt x="59" y="3"/>
                    </a:lnTo>
                    <a:lnTo>
                      <a:pt x="71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90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7"/>
                    </a:lnTo>
                    <a:lnTo>
                      <a:pt x="97" y="93"/>
                    </a:lnTo>
                    <a:lnTo>
                      <a:pt x="92" y="76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1"/>
                    </a:lnTo>
                    <a:lnTo>
                      <a:pt x="61" y="8"/>
                    </a:lnTo>
                    <a:lnTo>
                      <a:pt x="56" y="6"/>
                    </a:lnTo>
                    <a:lnTo>
                      <a:pt x="46" y="8"/>
                    </a:lnTo>
                    <a:lnTo>
                      <a:pt x="35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Freeform 2921"/>
              <p:cNvSpPr>
                <a:spLocks/>
              </p:cNvSpPr>
              <p:nvPr/>
            </p:nvSpPr>
            <p:spPr bwMode="auto">
              <a:xfrm>
                <a:off x="2998" y="3909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2 w 127"/>
                  <a:gd name="T3" fmla="*/ 0 h 110"/>
                  <a:gd name="T4" fmla="*/ 113 w 127"/>
                  <a:gd name="T5" fmla="*/ 1 h 110"/>
                  <a:gd name="T6" fmla="*/ 100 w 127"/>
                  <a:gd name="T7" fmla="*/ 4 h 110"/>
                  <a:gd name="T8" fmla="*/ 85 w 127"/>
                  <a:gd name="T9" fmla="*/ 7 h 110"/>
                  <a:gd name="T10" fmla="*/ 52 w 127"/>
                  <a:gd name="T11" fmla="*/ 18 h 110"/>
                  <a:gd name="T12" fmla="*/ 39 w 127"/>
                  <a:gd name="T13" fmla="*/ 26 h 110"/>
                  <a:gd name="T14" fmla="*/ 30 w 127"/>
                  <a:gd name="T15" fmla="*/ 34 h 110"/>
                  <a:gd name="T16" fmla="*/ 18 w 127"/>
                  <a:gd name="T17" fmla="*/ 55 h 110"/>
                  <a:gd name="T18" fmla="*/ 8 w 127"/>
                  <a:gd name="T19" fmla="*/ 80 h 110"/>
                  <a:gd name="T20" fmla="*/ 3 w 127"/>
                  <a:gd name="T21" fmla="*/ 91 h 110"/>
                  <a:gd name="T22" fmla="*/ 2 w 127"/>
                  <a:gd name="T23" fmla="*/ 100 h 110"/>
                  <a:gd name="T24" fmla="*/ 0 w 127"/>
                  <a:gd name="T25" fmla="*/ 106 h 110"/>
                  <a:gd name="T26" fmla="*/ 0 w 127"/>
                  <a:gd name="T27" fmla="*/ 110 h 110"/>
                  <a:gd name="T28" fmla="*/ 2 w 127"/>
                  <a:gd name="T29" fmla="*/ 108 h 110"/>
                  <a:gd name="T30" fmla="*/ 5 w 127"/>
                  <a:gd name="T31" fmla="*/ 103 h 110"/>
                  <a:gd name="T32" fmla="*/ 9 w 127"/>
                  <a:gd name="T33" fmla="*/ 94 h 110"/>
                  <a:gd name="T34" fmla="*/ 15 w 127"/>
                  <a:gd name="T35" fmla="*/ 85 h 110"/>
                  <a:gd name="T36" fmla="*/ 28 w 127"/>
                  <a:gd name="T37" fmla="*/ 62 h 110"/>
                  <a:gd name="T38" fmla="*/ 43 w 127"/>
                  <a:gd name="T39" fmla="*/ 40 h 110"/>
                  <a:gd name="T40" fmla="*/ 52 w 127"/>
                  <a:gd name="T41" fmla="*/ 32 h 110"/>
                  <a:gd name="T42" fmla="*/ 64 w 127"/>
                  <a:gd name="T43" fmla="*/ 24 h 110"/>
                  <a:gd name="T44" fmla="*/ 93 w 127"/>
                  <a:gd name="T45" fmla="*/ 10 h 110"/>
                  <a:gd name="T46" fmla="*/ 106 w 127"/>
                  <a:gd name="T47" fmla="*/ 6 h 110"/>
                  <a:gd name="T48" fmla="*/ 116 w 127"/>
                  <a:gd name="T49" fmla="*/ 3 h 110"/>
                  <a:gd name="T50" fmla="*/ 124 w 127"/>
                  <a:gd name="T51" fmla="*/ 1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2" y="0"/>
                    </a:lnTo>
                    <a:lnTo>
                      <a:pt x="113" y="1"/>
                    </a:lnTo>
                    <a:lnTo>
                      <a:pt x="100" y="4"/>
                    </a:lnTo>
                    <a:lnTo>
                      <a:pt x="85" y="7"/>
                    </a:lnTo>
                    <a:lnTo>
                      <a:pt x="52" y="18"/>
                    </a:lnTo>
                    <a:lnTo>
                      <a:pt x="39" y="26"/>
                    </a:lnTo>
                    <a:lnTo>
                      <a:pt x="30" y="34"/>
                    </a:lnTo>
                    <a:lnTo>
                      <a:pt x="18" y="55"/>
                    </a:lnTo>
                    <a:lnTo>
                      <a:pt x="8" y="80"/>
                    </a:lnTo>
                    <a:lnTo>
                      <a:pt x="3" y="91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5" y="103"/>
                    </a:lnTo>
                    <a:lnTo>
                      <a:pt x="9" y="94"/>
                    </a:lnTo>
                    <a:lnTo>
                      <a:pt x="15" y="85"/>
                    </a:lnTo>
                    <a:lnTo>
                      <a:pt x="28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4" y="24"/>
                    </a:lnTo>
                    <a:lnTo>
                      <a:pt x="93" y="10"/>
                    </a:lnTo>
                    <a:lnTo>
                      <a:pt x="106" y="6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Freeform 2922"/>
              <p:cNvSpPr>
                <a:spLocks/>
              </p:cNvSpPr>
              <p:nvPr/>
            </p:nvSpPr>
            <p:spPr bwMode="auto">
              <a:xfrm>
                <a:off x="2995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10 h 169"/>
                  <a:gd name="T6" fmla="*/ 102 w 125"/>
                  <a:gd name="T7" fmla="*/ 19 h 169"/>
                  <a:gd name="T8" fmla="*/ 87 w 125"/>
                  <a:gd name="T9" fmla="*/ 31 h 169"/>
                  <a:gd name="T10" fmla="*/ 58 w 125"/>
                  <a:gd name="T11" fmla="*/ 58 h 169"/>
                  <a:gd name="T12" fmla="*/ 45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6 h 169"/>
                  <a:gd name="T18" fmla="*/ 9 w 125"/>
                  <a:gd name="T19" fmla="*/ 135 h 169"/>
                  <a:gd name="T20" fmla="*/ 5 w 125"/>
                  <a:gd name="T21" fmla="*/ 147 h 169"/>
                  <a:gd name="T22" fmla="*/ 2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2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7 w 125"/>
                  <a:gd name="T45" fmla="*/ 34 h 169"/>
                  <a:gd name="T46" fmla="*/ 107 w 125"/>
                  <a:gd name="T47" fmla="*/ 22 h 169"/>
                  <a:gd name="T48" fmla="*/ 118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10"/>
                    </a:lnTo>
                    <a:lnTo>
                      <a:pt x="102" y="19"/>
                    </a:lnTo>
                    <a:lnTo>
                      <a:pt x="87" y="31"/>
                    </a:lnTo>
                    <a:lnTo>
                      <a:pt x="58" y="58"/>
                    </a:lnTo>
                    <a:lnTo>
                      <a:pt x="45" y="70"/>
                    </a:lnTo>
                    <a:lnTo>
                      <a:pt x="34" y="81"/>
                    </a:lnTo>
                    <a:lnTo>
                      <a:pt x="19" y="106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7" y="34"/>
                    </a:lnTo>
                    <a:lnTo>
                      <a:pt x="107" y="22"/>
                    </a:lnTo>
                    <a:lnTo>
                      <a:pt x="118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9" name="Freeform 2923"/>
              <p:cNvSpPr>
                <a:spLocks/>
              </p:cNvSpPr>
              <p:nvPr/>
            </p:nvSpPr>
            <p:spPr bwMode="auto">
              <a:xfrm>
                <a:off x="2994" y="3836"/>
                <a:ext cx="89" cy="183"/>
              </a:xfrm>
              <a:custGeom>
                <a:avLst/>
                <a:gdLst>
                  <a:gd name="T0" fmla="*/ 89 w 89"/>
                  <a:gd name="T1" fmla="*/ 0 h 183"/>
                  <a:gd name="T2" fmla="*/ 86 w 89"/>
                  <a:gd name="T3" fmla="*/ 3 h 183"/>
                  <a:gd name="T4" fmla="*/ 79 w 89"/>
                  <a:gd name="T5" fmla="*/ 11 h 183"/>
                  <a:gd name="T6" fmla="*/ 70 w 89"/>
                  <a:gd name="T7" fmla="*/ 23 h 183"/>
                  <a:gd name="T8" fmla="*/ 59 w 89"/>
                  <a:gd name="T9" fmla="*/ 39 h 183"/>
                  <a:gd name="T10" fmla="*/ 35 w 89"/>
                  <a:gd name="T11" fmla="*/ 73 h 183"/>
                  <a:gd name="T12" fmla="*/ 25 w 89"/>
                  <a:gd name="T13" fmla="*/ 88 h 183"/>
                  <a:gd name="T14" fmla="*/ 16 w 89"/>
                  <a:gd name="T15" fmla="*/ 101 h 183"/>
                  <a:gd name="T16" fmla="*/ 10 w 89"/>
                  <a:gd name="T17" fmla="*/ 111 h 183"/>
                  <a:gd name="T18" fmla="*/ 4 w 89"/>
                  <a:gd name="T19" fmla="*/ 124 h 183"/>
                  <a:gd name="T20" fmla="*/ 0 w 89"/>
                  <a:gd name="T21" fmla="*/ 152 h 183"/>
                  <a:gd name="T22" fmla="*/ 0 w 89"/>
                  <a:gd name="T23" fmla="*/ 173 h 183"/>
                  <a:gd name="T24" fmla="*/ 1 w 89"/>
                  <a:gd name="T25" fmla="*/ 179 h 183"/>
                  <a:gd name="T26" fmla="*/ 1 w 89"/>
                  <a:gd name="T27" fmla="*/ 183 h 183"/>
                  <a:gd name="T28" fmla="*/ 3 w 89"/>
                  <a:gd name="T29" fmla="*/ 181 h 183"/>
                  <a:gd name="T30" fmla="*/ 4 w 89"/>
                  <a:gd name="T31" fmla="*/ 175 h 183"/>
                  <a:gd name="T32" fmla="*/ 6 w 89"/>
                  <a:gd name="T33" fmla="*/ 166 h 183"/>
                  <a:gd name="T34" fmla="*/ 9 w 89"/>
                  <a:gd name="T35" fmla="*/ 153 h 183"/>
                  <a:gd name="T36" fmla="*/ 16 w 89"/>
                  <a:gd name="T37" fmla="*/ 127 h 183"/>
                  <a:gd name="T38" fmla="*/ 28 w 89"/>
                  <a:gd name="T39" fmla="*/ 102 h 183"/>
                  <a:gd name="T40" fmla="*/ 37 w 89"/>
                  <a:gd name="T41" fmla="*/ 90 h 183"/>
                  <a:gd name="T42" fmla="*/ 47 w 89"/>
                  <a:gd name="T43" fmla="*/ 74 h 183"/>
                  <a:gd name="T44" fmla="*/ 68 w 89"/>
                  <a:gd name="T45" fmla="*/ 42 h 183"/>
                  <a:gd name="T46" fmla="*/ 77 w 89"/>
                  <a:gd name="T47" fmla="*/ 26 h 183"/>
                  <a:gd name="T48" fmla="*/ 83 w 89"/>
                  <a:gd name="T49" fmla="*/ 12 h 183"/>
                  <a:gd name="T50" fmla="*/ 88 w 89"/>
                  <a:gd name="T51" fmla="*/ 3 h 183"/>
                  <a:gd name="T52" fmla="*/ 89 w 89"/>
                  <a:gd name="T53" fmla="*/ 0 h 1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183">
                    <a:moveTo>
                      <a:pt x="89" y="0"/>
                    </a:moveTo>
                    <a:lnTo>
                      <a:pt x="86" y="3"/>
                    </a:lnTo>
                    <a:lnTo>
                      <a:pt x="79" y="11"/>
                    </a:lnTo>
                    <a:lnTo>
                      <a:pt x="70" y="23"/>
                    </a:lnTo>
                    <a:lnTo>
                      <a:pt x="59" y="39"/>
                    </a:lnTo>
                    <a:lnTo>
                      <a:pt x="35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0" y="152"/>
                    </a:lnTo>
                    <a:lnTo>
                      <a:pt x="0" y="173"/>
                    </a:lnTo>
                    <a:lnTo>
                      <a:pt x="1" y="179"/>
                    </a:lnTo>
                    <a:lnTo>
                      <a:pt x="1" y="183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6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90"/>
                    </a:lnTo>
                    <a:lnTo>
                      <a:pt x="47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3" y="12"/>
                    </a:lnTo>
                    <a:lnTo>
                      <a:pt x="88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0" name="Freeform 2924"/>
              <p:cNvSpPr>
                <a:spLocks/>
              </p:cNvSpPr>
              <p:nvPr/>
            </p:nvSpPr>
            <p:spPr bwMode="auto">
              <a:xfrm>
                <a:off x="2998" y="3929"/>
                <a:ext cx="115" cy="93"/>
              </a:xfrm>
              <a:custGeom>
                <a:avLst/>
                <a:gdLst>
                  <a:gd name="T0" fmla="*/ 115 w 115"/>
                  <a:gd name="T1" fmla="*/ 65 h 93"/>
                  <a:gd name="T2" fmla="*/ 112 w 115"/>
                  <a:gd name="T3" fmla="*/ 62 h 93"/>
                  <a:gd name="T4" fmla="*/ 104 w 115"/>
                  <a:gd name="T5" fmla="*/ 52 h 93"/>
                  <a:gd name="T6" fmla="*/ 94 w 115"/>
                  <a:gd name="T7" fmla="*/ 38 h 93"/>
                  <a:gd name="T8" fmla="*/ 82 w 115"/>
                  <a:gd name="T9" fmla="*/ 25 h 93"/>
                  <a:gd name="T10" fmla="*/ 69 w 115"/>
                  <a:gd name="T11" fmla="*/ 12 h 93"/>
                  <a:gd name="T12" fmla="*/ 55 w 115"/>
                  <a:gd name="T13" fmla="*/ 3 h 93"/>
                  <a:gd name="T14" fmla="*/ 43 w 115"/>
                  <a:gd name="T15" fmla="*/ 0 h 93"/>
                  <a:gd name="T16" fmla="*/ 39 w 115"/>
                  <a:gd name="T17" fmla="*/ 1 h 93"/>
                  <a:gd name="T18" fmla="*/ 34 w 115"/>
                  <a:gd name="T19" fmla="*/ 6 h 93"/>
                  <a:gd name="T20" fmla="*/ 19 w 115"/>
                  <a:gd name="T21" fmla="*/ 31 h 93"/>
                  <a:gd name="T22" fmla="*/ 9 w 115"/>
                  <a:gd name="T23" fmla="*/ 59 h 93"/>
                  <a:gd name="T24" fmla="*/ 5 w 115"/>
                  <a:gd name="T25" fmla="*/ 71 h 93"/>
                  <a:gd name="T26" fmla="*/ 2 w 115"/>
                  <a:gd name="T27" fmla="*/ 82 h 93"/>
                  <a:gd name="T28" fmla="*/ 0 w 115"/>
                  <a:gd name="T29" fmla="*/ 90 h 93"/>
                  <a:gd name="T30" fmla="*/ 0 w 115"/>
                  <a:gd name="T31" fmla="*/ 93 h 93"/>
                  <a:gd name="T32" fmla="*/ 2 w 115"/>
                  <a:gd name="T33" fmla="*/ 91 h 93"/>
                  <a:gd name="T34" fmla="*/ 6 w 115"/>
                  <a:gd name="T35" fmla="*/ 85 h 93"/>
                  <a:gd name="T36" fmla="*/ 11 w 115"/>
                  <a:gd name="T37" fmla="*/ 76 h 93"/>
                  <a:gd name="T38" fmla="*/ 18 w 115"/>
                  <a:gd name="T39" fmla="*/ 63 h 93"/>
                  <a:gd name="T40" fmla="*/ 33 w 115"/>
                  <a:gd name="T41" fmla="*/ 37 h 93"/>
                  <a:gd name="T42" fmla="*/ 49 w 115"/>
                  <a:gd name="T43" fmla="*/ 12 h 93"/>
                  <a:gd name="T44" fmla="*/ 54 w 115"/>
                  <a:gd name="T45" fmla="*/ 8 h 93"/>
                  <a:gd name="T46" fmla="*/ 58 w 115"/>
                  <a:gd name="T47" fmla="*/ 6 h 93"/>
                  <a:gd name="T48" fmla="*/ 69 w 115"/>
                  <a:gd name="T49" fmla="*/ 9 h 93"/>
                  <a:gd name="T50" fmla="*/ 79 w 115"/>
                  <a:gd name="T51" fmla="*/ 17 h 93"/>
                  <a:gd name="T52" fmla="*/ 91 w 115"/>
                  <a:gd name="T53" fmla="*/ 29 h 93"/>
                  <a:gd name="T54" fmla="*/ 109 w 115"/>
                  <a:gd name="T55" fmla="*/ 54 h 93"/>
                  <a:gd name="T56" fmla="*/ 113 w 115"/>
                  <a:gd name="T57" fmla="*/ 62 h 93"/>
                  <a:gd name="T58" fmla="*/ 115 w 115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3">
                    <a:moveTo>
                      <a:pt x="115" y="65"/>
                    </a:moveTo>
                    <a:lnTo>
                      <a:pt x="112" y="62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69" y="12"/>
                    </a:lnTo>
                    <a:lnTo>
                      <a:pt x="55" y="3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9"/>
                    </a:lnTo>
                    <a:lnTo>
                      <a:pt x="5" y="71"/>
                    </a:lnTo>
                    <a:lnTo>
                      <a:pt x="2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1" y="76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9" y="9"/>
                    </a:lnTo>
                    <a:lnTo>
                      <a:pt x="79" y="17"/>
                    </a:lnTo>
                    <a:lnTo>
                      <a:pt x="91" y="29"/>
                    </a:lnTo>
                    <a:lnTo>
                      <a:pt x="109" y="54"/>
                    </a:lnTo>
                    <a:lnTo>
                      <a:pt x="113" y="62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1" name="Freeform 2925"/>
              <p:cNvSpPr>
                <a:spLocks/>
              </p:cNvSpPr>
              <p:nvPr/>
            </p:nvSpPr>
            <p:spPr bwMode="auto">
              <a:xfrm>
                <a:off x="2995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3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11 w 64"/>
                  <a:gd name="T15" fmla="*/ 17 h 52"/>
                  <a:gd name="T16" fmla="*/ 5 w 64"/>
                  <a:gd name="T17" fmla="*/ 33 h 52"/>
                  <a:gd name="T18" fmla="*/ 0 w 64"/>
                  <a:gd name="T19" fmla="*/ 47 h 52"/>
                  <a:gd name="T20" fmla="*/ 0 w 64"/>
                  <a:gd name="T21" fmla="*/ 52 h 52"/>
                  <a:gd name="T22" fmla="*/ 2 w 64"/>
                  <a:gd name="T23" fmla="*/ 50 h 52"/>
                  <a:gd name="T24" fmla="*/ 3 w 64"/>
                  <a:gd name="T25" fmla="*/ 47 h 52"/>
                  <a:gd name="T26" fmla="*/ 11 w 64"/>
                  <a:gd name="T27" fmla="*/ 36 h 52"/>
                  <a:gd name="T28" fmla="*/ 28 w 64"/>
                  <a:gd name="T29" fmla="*/ 7 h 52"/>
                  <a:gd name="T30" fmla="*/ 33 w 64"/>
                  <a:gd name="T31" fmla="*/ 4 h 52"/>
                  <a:gd name="T32" fmla="*/ 39 w 64"/>
                  <a:gd name="T33" fmla="*/ 5 h 52"/>
                  <a:gd name="T34" fmla="*/ 51 w 64"/>
                  <a:gd name="T35" fmla="*/ 17 h 52"/>
                  <a:gd name="T36" fmla="*/ 61 w 64"/>
                  <a:gd name="T37" fmla="*/ 31 h 52"/>
                  <a:gd name="T38" fmla="*/ 64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3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11" y="17"/>
                    </a:lnTo>
                    <a:lnTo>
                      <a:pt x="5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11" y="36"/>
                    </a:lnTo>
                    <a:lnTo>
                      <a:pt x="28" y="7"/>
                    </a:lnTo>
                    <a:lnTo>
                      <a:pt x="33" y="4"/>
                    </a:lnTo>
                    <a:lnTo>
                      <a:pt x="39" y="5"/>
                    </a:lnTo>
                    <a:lnTo>
                      <a:pt x="51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Freeform 2926"/>
              <p:cNvSpPr>
                <a:spLocks/>
              </p:cNvSpPr>
              <p:nvPr/>
            </p:nvSpPr>
            <p:spPr bwMode="auto">
              <a:xfrm>
                <a:off x="2941" y="3960"/>
                <a:ext cx="59" cy="52"/>
              </a:xfrm>
              <a:custGeom>
                <a:avLst/>
                <a:gdLst>
                  <a:gd name="T0" fmla="*/ 0 w 59"/>
                  <a:gd name="T1" fmla="*/ 14 h 52"/>
                  <a:gd name="T2" fmla="*/ 2 w 59"/>
                  <a:gd name="T3" fmla="*/ 12 h 52"/>
                  <a:gd name="T4" fmla="*/ 5 w 59"/>
                  <a:gd name="T5" fmla="*/ 11 h 52"/>
                  <a:gd name="T6" fmla="*/ 11 w 59"/>
                  <a:gd name="T7" fmla="*/ 6 h 52"/>
                  <a:gd name="T8" fmla="*/ 15 w 59"/>
                  <a:gd name="T9" fmla="*/ 3 h 52"/>
                  <a:gd name="T10" fmla="*/ 29 w 59"/>
                  <a:gd name="T11" fmla="*/ 0 h 52"/>
                  <a:gd name="T12" fmla="*/ 35 w 59"/>
                  <a:gd name="T13" fmla="*/ 0 h 52"/>
                  <a:gd name="T14" fmla="*/ 39 w 59"/>
                  <a:gd name="T15" fmla="*/ 4 h 52"/>
                  <a:gd name="T16" fmla="*/ 48 w 59"/>
                  <a:gd name="T17" fmla="*/ 18 h 52"/>
                  <a:gd name="T18" fmla="*/ 54 w 59"/>
                  <a:gd name="T19" fmla="*/ 34 h 52"/>
                  <a:gd name="T20" fmla="*/ 59 w 59"/>
                  <a:gd name="T21" fmla="*/ 48 h 52"/>
                  <a:gd name="T22" fmla="*/ 59 w 59"/>
                  <a:gd name="T23" fmla="*/ 52 h 52"/>
                  <a:gd name="T24" fmla="*/ 57 w 59"/>
                  <a:gd name="T25" fmla="*/ 51 h 52"/>
                  <a:gd name="T26" fmla="*/ 56 w 59"/>
                  <a:gd name="T27" fmla="*/ 48 h 52"/>
                  <a:gd name="T28" fmla="*/ 53 w 59"/>
                  <a:gd name="T29" fmla="*/ 43 h 52"/>
                  <a:gd name="T30" fmla="*/ 50 w 59"/>
                  <a:gd name="T31" fmla="*/ 37 h 52"/>
                  <a:gd name="T32" fmla="*/ 32 w 59"/>
                  <a:gd name="T33" fmla="*/ 7 h 52"/>
                  <a:gd name="T34" fmla="*/ 27 w 59"/>
                  <a:gd name="T35" fmla="*/ 3 h 52"/>
                  <a:gd name="T36" fmla="*/ 21 w 59"/>
                  <a:gd name="T37" fmla="*/ 3 h 52"/>
                  <a:gd name="T38" fmla="*/ 12 w 59"/>
                  <a:gd name="T39" fmla="*/ 6 h 52"/>
                  <a:gd name="T40" fmla="*/ 3 w 59"/>
                  <a:gd name="T41" fmla="*/ 11 h 52"/>
                  <a:gd name="T42" fmla="*/ 0 w 59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2">
                    <a:moveTo>
                      <a:pt x="0" y="14"/>
                    </a:moveTo>
                    <a:lnTo>
                      <a:pt x="2" y="12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39" y="4"/>
                    </a:lnTo>
                    <a:lnTo>
                      <a:pt x="48" y="18"/>
                    </a:lnTo>
                    <a:lnTo>
                      <a:pt x="54" y="34"/>
                    </a:lnTo>
                    <a:lnTo>
                      <a:pt x="59" y="48"/>
                    </a:lnTo>
                    <a:lnTo>
                      <a:pt x="59" y="52"/>
                    </a:lnTo>
                    <a:lnTo>
                      <a:pt x="57" y="51"/>
                    </a:lnTo>
                    <a:lnTo>
                      <a:pt x="56" y="48"/>
                    </a:lnTo>
                    <a:lnTo>
                      <a:pt x="53" y="43"/>
                    </a:lnTo>
                    <a:lnTo>
                      <a:pt x="50" y="37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2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3" name="Freeform 2927"/>
              <p:cNvSpPr>
                <a:spLocks/>
              </p:cNvSpPr>
              <p:nvPr/>
            </p:nvSpPr>
            <p:spPr bwMode="auto">
              <a:xfrm>
                <a:off x="2988" y="3885"/>
                <a:ext cx="32" cy="123"/>
              </a:xfrm>
              <a:custGeom>
                <a:avLst/>
                <a:gdLst>
                  <a:gd name="T0" fmla="*/ 12 w 32"/>
                  <a:gd name="T1" fmla="*/ 64 h 123"/>
                  <a:gd name="T2" fmla="*/ 7 w 32"/>
                  <a:gd name="T3" fmla="*/ 33 h 123"/>
                  <a:gd name="T4" fmla="*/ 6 w 32"/>
                  <a:gd name="T5" fmla="*/ 19 h 123"/>
                  <a:gd name="T6" fmla="*/ 4 w 32"/>
                  <a:gd name="T7" fmla="*/ 10 h 123"/>
                  <a:gd name="T8" fmla="*/ 4 w 32"/>
                  <a:gd name="T9" fmla="*/ 4 h 123"/>
                  <a:gd name="T10" fmla="*/ 6 w 32"/>
                  <a:gd name="T11" fmla="*/ 0 h 123"/>
                  <a:gd name="T12" fmla="*/ 10 w 32"/>
                  <a:gd name="T13" fmla="*/ 2 h 123"/>
                  <a:gd name="T14" fmla="*/ 15 w 32"/>
                  <a:gd name="T15" fmla="*/ 10 h 123"/>
                  <a:gd name="T16" fmla="*/ 19 w 32"/>
                  <a:gd name="T17" fmla="*/ 22 h 123"/>
                  <a:gd name="T18" fmla="*/ 24 w 32"/>
                  <a:gd name="T19" fmla="*/ 38 h 123"/>
                  <a:gd name="T20" fmla="*/ 29 w 32"/>
                  <a:gd name="T21" fmla="*/ 76 h 123"/>
                  <a:gd name="T22" fmla="*/ 31 w 32"/>
                  <a:gd name="T23" fmla="*/ 93 h 123"/>
                  <a:gd name="T24" fmla="*/ 32 w 32"/>
                  <a:gd name="T25" fmla="*/ 109 h 123"/>
                  <a:gd name="T26" fmla="*/ 32 w 32"/>
                  <a:gd name="T27" fmla="*/ 118 h 123"/>
                  <a:gd name="T28" fmla="*/ 31 w 32"/>
                  <a:gd name="T29" fmla="*/ 123 h 123"/>
                  <a:gd name="T30" fmla="*/ 29 w 32"/>
                  <a:gd name="T31" fmla="*/ 120 h 123"/>
                  <a:gd name="T32" fmla="*/ 28 w 32"/>
                  <a:gd name="T33" fmla="*/ 110 h 123"/>
                  <a:gd name="T34" fmla="*/ 26 w 32"/>
                  <a:gd name="T35" fmla="*/ 96 h 123"/>
                  <a:gd name="T36" fmla="*/ 22 w 32"/>
                  <a:gd name="T37" fmla="*/ 79 h 123"/>
                  <a:gd name="T38" fmla="*/ 15 w 32"/>
                  <a:gd name="T39" fmla="*/ 44 h 123"/>
                  <a:gd name="T40" fmla="*/ 10 w 32"/>
                  <a:gd name="T41" fmla="*/ 28 h 123"/>
                  <a:gd name="T42" fmla="*/ 4 w 32"/>
                  <a:gd name="T43" fmla="*/ 16 h 123"/>
                  <a:gd name="T44" fmla="*/ 1 w 32"/>
                  <a:gd name="T45" fmla="*/ 13 h 123"/>
                  <a:gd name="T46" fmla="*/ 0 w 32"/>
                  <a:gd name="T47" fmla="*/ 11 h 123"/>
                  <a:gd name="T48" fmla="*/ 0 w 32"/>
                  <a:gd name="T49" fmla="*/ 17 h 123"/>
                  <a:gd name="T50" fmla="*/ 1 w 32"/>
                  <a:gd name="T51" fmla="*/ 28 h 123"/>
                  <a:gd name="T52" fmla="*/ 4 w 32"/>
                  <a:gd name="T53" fmla="*/ 44 h 123"/>
                  <a:gd name="T54" fmla="*/ 7 w 32"/>
                  <a:gd name="T55" fmla="*/ 58 h 123"/>
                  <a:gd name="T56" fmla="*/ 10 w 32"/>
                  <a:gd name="T57" fmla="*/ 69 h 123"/>
                  <a:gd name="T58" fmla="*/ 12 w 32"/>
                  <a:gd name="T59" fmla="*/ 72 h 123"/>
                  <a:gd name="T60" fmla="*/ 12 w 32"/>
                  <a:gd name="T61" fmla="*/ 64 h 1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2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8"/>
                    </a:lnTo>
                    <a:lnTo>
                      <a:pt x="29" y="76"/>
                    </a:lnTo>
                    <a:lnTo>
                      <a:pt x="31" y="93"/>
                    </a:lnTo>
                    <a:lnTo>
                      <a:pt x="32" y="109"/>
                    </a:lnTo>
                    <a:lnTo>
                      <a:pt x="32" y="118"/>
                    </a:lnTo>
                    <a:lnTo>
                      <a:pt x="31" y="123"/>
                    </a:lnTo>
                    <a:lnTo>
                      <a:pt x="29" y="120"/>
                    </a:lnTo>
                    <a:lnTo>
                      <a:pt x="28" y="110"/>
                    </a:lnTo>
                    <a:lnTo>
                      <a:pt x="26" y="96"/>
                    </a:lnTo>
                    <a:lnTo>
                      <a:pt x="22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7" y="58"/>
                    </a:lnTo>
                    <a:lnTo>
                      <a:pt x="10" y="69"/>
                    </a:lnTo>
                    <a:lnTo>
                      <a:pt x="12" y="72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4" name="Line 2928"/>
              <p:cNvSpPr>
                <a:spLocks noChangeShapeType="1"/>
              </p:cNvSpPr>
              <p:nvPr/>
            </p:nvSpPr>
            <p:spPr bwMode="auto">
              <a:xfrm flipH="1">
                <a:off x="2989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5" name="Freeform 2929"/>
              <p:cNvSpPr>
                <a:spLocks/>
              </p:cNvSpPr>
              <p:nvPr/>
            </p:nvSpPr>
            <p:spPr bwMode="auto">
              <a:xfrm>
                <a:off x="3186" y="3978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10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6 w 88"/>
                  <a:gd name="T17" fmla="*/ 27 h 45"/>
                  <a:gd name="T18" fmla="*/ 2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3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10 h 45"/>
                  <a:gd name="T34" fmla="*/ 60 w 88"/>
                  <a:gd name="T35" fmla="*/ 24 h 45"/>
                  <a:gd name="T36" fmla="*/ 81 w 88"/>
                  <a:gd name="T37" fmla="*/ 39 h 45"/>
                  <a:gd name="T38" fmla="*/ 87 w 88"/>
                  <a:gd name="T39" fmla="*/ 44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10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6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3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10"/>
                    </a:lnTo>
                    <a:lnTo>
                      <a:pt x="60" y="24"/>
                    </a:lnTo>
                    <a:lnTo>
                      <a:pt x="81" y="39"/>
                    </a:lnTo>
                    <a:lnTo>
                      <a:pt x="87" y="44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Freeform 2930"/>
              <p:cNvSpPr>
                <a:spLocks/>
              </p:cNvSpPr>
              <p:nvPr/>
            </p:nvSpPr>
            <p:spPr bwMode="auto">
              <a:xfrm>
                <a:off x="3082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10 w 104"/>
                  <a:gd name="T5" fmla="*/ 51 h 119"/>
                  <a:gd name="T6" fmla="*/ 20 w 104"/>
                  <a:gd name="T7" fmla="*/ 39 h 119"/>
                  <a:gd name="T8" fmla="*/ 32 w 104"/>
                  <a:gd name="T9" fmla="*/ 25 h 119"/>
                  <a:gd name="T10" fmla="*/ 44 w 104"/>
                  <a:gd name="T11" fmla="*/ 12 h 119"/>
                  <a:gd name="T12" fmla="*/ 58 w 104"/>
                  <a:gd name="T13" fmla="*/ 3 h 119"/>
                  <a:gd name="T14" fmla="*/ 70 w 104"/>
                  <a:gd name="T15" fmla="*/ 0 h 119"/>
                  <a:gd name="T16" fmla="*/ 74 w 104"/>
                  <a:gd name="T17" fmla="*/ 1 h 119"/>
                  <a:gd name="T18" fmla="*/ 79 w 104"/>
                  <a:gd name="T19" fmla="*/ 4 h 119"/>
                  <a:gd name="T20" fmla="*/ 86 w 104"/>
                  <a:gd name="T21" fmla="*/ 17 h 119"/>
                  <a:gd name="T22" fmla="*/ 92 w 104"/>
                  <a:gd name="T23" fmla="*/ 34 h 119"/>
                  <a:gd name="T24" fmla="*/ 100 w 104"/>
                  <a:gd name="T25" fmla="*/ 71 h 119"/>
                  <a:gd name="T26" fmla="*/ 103 w 104"/>
                  <a:gd name="T27" fmla="*/ 90 h 119"/>
                  <a:gd name="T28" fmla="*/ 104 w 104"/>
                  <a:gd name="T29" fmla="*/ 105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7 h 119"/>
                  <a:gd name="T36" fmla="*/ 97 w 104"/>
                  <a:gd name="T37" fmla="*/ 93 h 119"/>
                  <a:gd name="T38" fmla="*/ 92 w 104"/>
                  <a:gd name="T39" fmla="*/ 76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1 h 119"/>
                  <a:gd name="T46" fmla="*/ 61 w 104"/>
                  <a:gd name="T47" fmla="*/ 8 h 119"/>
                  <a:gd name="T48" fmla="*/ 56 w 104"/>
                  <a:gd name="T49" fmla="*/ 6 h 119"/>
                  <a:gd name="T50" fmla="*/ 46 w 104"/>
                  <a:gd name="T51" fmla="*/ 8 h 119"/>
                  <a:gd name="T52" fmla="*/ 34 w 104"/>
                  <a:gd name="T53" fmla="*/ 17 h 119"/>
                  <a:gd name="T54" fmla="*/ 13 w 104"/>
                  <a:gd name="T55" fmla="*/ 42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10" y="51"/>
                    </a:lnTo>
                    <a:lnTo>
                      <a:pt x="20" y="39"/>
                    </a:lnTo>
                    <a:lnTo>
                      <a:pt x="32" y="25"/>
                    </a:lnTo>
                    <a:lnTo>
                      <a:pt x="44" y="12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9" y="4"/>
                    </a:lnTo>
                    <a:lnTo>
                      <a:pt x="86" y="17"/>
                    </a:lnTo>
                    <a:lnTo>
                      <a:pt x="92" y="34"/>
                    </a:lnTo>
                    <a:lnTo>
                      <a:pt x="100" y="71"/>
                    </a:lnTo>
                    <a:lnTo>
                      <a:pt x="103" y="90"/>
                    </a:lnTo>
                    <a:lnTo>
                      <a:pt x="104" y="105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7"/>
                    </a:lnTo>
                    <a:lnTo>
                      <a:pt x="97" y="93"/>
                    </a:lnTo>
                    <a:lnTo>
                      <a:pt x="92" y="76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1"/>
                    </a:lnTo>
                    <a:lnTo>
                      <a:pt x="61" y="8"/>
                    </a:lnTo>
                    <a:lnTo>
                      <a:pt x="56" y="6"/>
                    </a:lnTo>
                    <a:lnTo>
                      <a:pt x="46" y="8"/>
                    </a:lnTo>
                    <a:lnTo>
                      <a:pt x="34" y="17"/>
                    </a:lnTo>
                    <a:lnTo>
                      <a:pt x="13" y="42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7" name="Freeform 2931"/>
              <p:cNvSpPr>
                <a:spLocks/>
              </p:cNvSpPr>
              <p:nvPr/>
            </p:nvSpPr>
            <p:spPr bwMode="auto">
              <a:xfrm>
                <a:off x="3182" y="3909"/>
                <a:ext cx="126" cy="110"/>
              </a:xfrm>
              <a:custGeom>
                <a:avLst/>
                <a:gdLst>
                  <a:gd name="T0" fmla="*/ 126 w 126"/>
                  <a:gd name="T1" fmla="*/ 0 h 110"/>
                  <a:gd name="T2" fmla="*/ 122 w 126"/>
                  <a:gd name="T3" fmla="*/ 0 h 110"/>
                  <a:gd name="T4" fmla="*/ 113 w 126"/>
                  <a:gd name="T5" fmla="*/ 1 h 110"/>
                  <a:gd name="T6" fmla="*/ 99 w 126"/>
                  <a:gd name="T7" fmla="*/ 4 h 110"/>
                  <a:gd name="T8" fmla="*/ 85 w 126"/>
                  <a:gd name="T9" fmla="*/ 7 h 110"/>
                  <a:gd name="T10" fmla="*/ 53 w 126"/>
                  <a:gd name="T11" fmla="*/ 18 h 110"/>
                  <a:gd name="T12" fmla="*/ 40 w 126"/>
                  <a:gd name="T13" fmla="*/ 26 h 110"/>
                  <a:gd name="T14" fmla="*/ 31 w 126"/>
                  <a:gd name="T15" fmla="*/ 34 h 110"/>
                  <a:gd name="T16" fmla="*/ 17 w 126"/>
                  <a:gd name="T17" fmla="*/ 55 h 110"/>
                  <a:gd name="T18" fmla="*/ 7 w 126"/>
                  <a:gd name="T19" fmla="*/ 80 h 110"/>
                  <a:gd name="T20" fmla="*/ 3 w 126"/>
                  <a:gd name="T21" fmla="*/ 91 h 110"/>
                  <a:gd name="T22" fmla="*/ 1 w 126"/>
                  <a:gd name="T23" fmla="*/ 100 h 110"/>
                  <a:gd name="T24" fmla="*/ 0 w 126"/>
                  <a:gd name="T25" fmla="*/ 106 h 110"/>
                  <a:gd name="T26" fmla="*/ 0 w 126"/>
                  <a:gd name="T27" fmla="*/ 110 h 110"/>
                  <a:gd name="T28" fmla="*/ 1 w 126"/>
                  <a:gd name="T29" fmla="*/ 108 h 110"/>
                  <a:gd name="T30" fmla="*/ 4 w 126"/>
                  <a:gd name="T31" fmla="*/ 103 h 110"/>
                  <a:gd name="T32" fmla="*/ 9 w 126"/>
                  <a:gd name="T33" fmla="*/ 94 h 110"/>
                  <a:gd name="T34" fmla="*/ 14 w 126"/>
                  <a:gd name="T35" fmla="*/ 85 h 110"/>
                  <a:gd name="T36" fmla="*/ 29 w 126"/>
                  <a:gd name="T37" fmla="*/ 62 h 110"/>
                  <a:gd name="T38" fmla="*/ 43 w 126"/>
                  <a:gd name="T39" fmla="*/ 40 h 110"/>
                  <a:gd name="T40" fmla="*/ 52 w 126"/>
                  <a:gd name="T41" fmla="*/ 32 h 110"/>
                  <a:gd name="T42" fmla="*/ 65 w 126"/>
                  <a:gd name="T43" fmla="*/ 24 h 110"/>
                  <a:gd name="T44" fmla="*/ 94 w 126"/>
                  <a:gd name="T45" fmla="*/ 10 h 110"/>
                  <a:gd name="T46" fmla="*/ 107 w 126"/>
                  <a:gd name="T47" fmla="*/ 6 h 110"/>
                  <a:gd name="T48" fmla="*/ 117 w 126"/>
                  <a:gd name="T49" fmla="*/ 3 h 110"/>
                  <a:gd name="T50" fmla="*/ 125 w 126"/>
                  <a:gd name="T51" fmla="*/ 1 h 110"/>
                  <a:gd name="T52" fmla="*/ 126 w 126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10">
                    <a:moveTo>
                      <a:pt x="126" y="0"/>
                    </a:moveTo>
                    <a:lnTo>
                      <a:pt x="122" y="0"/>
                    </a:lnTo>
                    <a:lnTo>
                      <a:pt x="113" y="1"/>
                    </a:lnTo>
                    <a:lnTo>
                      <a:pt x="99" y="4"/>
                    </a:lnTo>
                    <a:lnTo>
                      <a:pt x="85" y="7"/>
                    </a:lnTo>
                    <a:lnTo>
                      <a:pt x="53" y="18"/>
                    </a:lnTo>
                    <a:lnTo>
                      <a:pt x="40" y="26"/>
                    </a:lnTo>
                    <a:lnTo>
                      <a:pt x="31" y="34"/>
                    </a:lnTo>
                    <a:lnTo>
                      <a:pt x="17" y="55"/>
                    </a:lnTo>
                    <a:lnTo>
                      <a:pt x="7" y="80"/>
                    </a:lnTo>
                    <a:lnTo>
                      <a:pt x="3" y="91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4" y="103"/>
                    </a:lnTo>
                    <a:lnTo>
                      <a:pt x="9" y="94"/>
                    </a:lnTo>
                    <a:lnTo>
                      <a:pt x="14" y="85"/>
                    </a:lnTo>
                    <a:lnTo>
                      <a:pt x="29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5" y="24"/>
                    </a:lnTo>
                    <a:lnTo>
                      <a:pt x="94" y="10"/>
                    </a:lnTo>
                    <a:lnTo>
                      <a:pt x="107" y="6"/>
                    </a:lnTo>
                    <a:lnTo>
                      <a:pt x="117" y="3"/>
                    </a:lnTo>
                    <a:lnTo>
                      <a:pt x="125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8" name="Freeform 2932"/>
              <p:cNvSpPr>
                <a:spLocks/>
              </p:cNvSpPr>
              <p:nvPr/>
            </p:nvSpPr>
            <p:spPr bwMode="auto">
              <a:xfrm>
                <a:off x="3179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2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8 w 125"/>
                  <a:gd name="T9" fmla="*/ 31 h 169"/>
                  <a:gd name="T10" fmla="*/ 58 w 125"/>
                  <a:gd name="T11" fmla="*/ 58 h 169"/>
                  <a:gd name="T12" fmla="*/ 46 w 125"/>
                  <a:gd name="T13" fmla="*/ 70 h 169"/>
                  <a:gd name="T14" fmla="*/ 35 w 125"/>
                  <a:gd name="T15" fmla="*/ 81 h 169"/>
                  <a:gd name="T16" fmla="*/ 20 w 125"/>
                  <a:gd name="T17" fmla="*/ 106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7 w 125"/>
                  <a:gd name="T35" fmla="*/ 138 h 169"/>
                  <a:gd name="T36" fmla="*/ 32 w 125"/>
                  <a:gd name="T37" fmla="*/ 112 h 169"/>
                  <a:gd name="T38" fmla="*/ 49 w 125"/>
                  <a:gd name="T39" fmla="*/ 89 h 169"/>
                  <a:gd name="T40" fmla="*/ 59 w 125"/>
                  <a:gd name="T41" fmla="*/ 76 h 169"/>
                  <a:gd name="T42" fmla="*/ 71 w 125"/>
                  <a:gd name="T43" fmla="*/ 64 h 169"/>
                  <a:gd name="T44" fmla="*/ 97 w 125"/>
                  <a:gd name="T45" fmla="*/ 34 h 169"/>
                  <a:gd name="T46" fmla="*/ 108 w 125"/>
                  <a:gd name="T47" fmla="*/ 22 h 169"/>
                  <a:gd name="T48" fmla="*/ 117 w 125"/>
                  <a:gd name="T49" fmla="*/ 11 h 169"/>
                  <a:gd name="T50" fmla="*/ 123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2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8" y="31"/>
                    </a:lnTo>
                    <a:lnTo>
                      <a:pt x="58" y="58"/>
                    </a:lnTo>
                    <a:lnTo>
                      <a:pt x="46" y="70"/>
                    </a:lnTo>
                    <a:lnTo>
                      <a:pt x="35" y="81"/>
                    </a:lnTo>
                    <a:lnTo>
                      <a:pt x="20" y="106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7" y="138"/>
                    </a:lnTo>
                    <a:lnTo>
                      <a:pt x="32" y="112"/>
                    </a:lnTo>
                    <a:lnTo>
                      <a:pt x="49" y="89"/>
                    </a:lnTo>
                    <a:lnTo>
                      <a:pt x="59" y="76"/>
                    </a:lnTo>
                    <a:lnTo>
                      <a:pt x="71" y="64"/>
                    </a:lnTo>
                    <a:lnTo>
                      <a:pt x="97" y="34"/>
                    </a:lnTo>
                    <a:lnTo>
                      <a:pt x="108" y="22"/>
                    </a:lnTo>
                    <a:lnTo>
                      <a:pt x="117" y="11"/>
                    </a:lnTo>
                    <a:lnTo>
                      <a:pt x="123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9" name="Freeform 2933"/>
              <p:cNvSpPr>
                <a:spLocks/>
              </p:cNvSpPr>
              <p:nvPr/>
            </p:nvSpPr>
            <p:spPr bwMode="auto">
              <a:xfrm>
                <a:off x="3177" y="3836"/>
                <a:ext cx="91" cy="183"/>
              </a:xfrm>
              <a:custGeom>
                <a:avLst/>
                <a:gdLst>
                  <a:gd name="T0" fmla="*/ 91 w 91"/>
                  <a:gd name="T1" fmla="*/ 0 h 183"/>
                  <a:gd name="T2" fmla="*/ 88 w 91"/>
                  <a:gd name="T3" fmla="*/ 3 h 183"/>
                  <a:gd name="T4" fmla="*/ 81 w 91"/>
                  <a:gd name="T5" fmla="*/ 11 h 183"/>
                  <a:gd name="T6" fmla="*/ 72 w 91"/>
                  <a:gd name="T7" fmla="*/ 23 h 183"/>
                  <a:gd name="T8" fmla="*/ 61 w 91"/>
                  <a:gd name="T9" fmla="*/ 39 h 183"/>
                  <a:gd name="T10" fmla="*/ 48 w 91"/>
                  <a:gd name="T11" fmla="*/ 56 h 183"/>
                  <a:gd name="T12" fmla="*/ 36 w 91"/>
                  <a:gd name="T13" fmla="*/ 73 h 183"/>
                  <a:gd name="T14" fmla="*/ 25 w 91"/>
                  <a:gd name="T15" fmla="*/ 88 h 183"/>
                  <a:gd name="T16" fmla="*/ 16 w 91"/>
                  <a:gd name="T17" fmla="*/ 101 h 183"/>
                  <a:gd name="T18" fmla="*/ 11 w 91"/>
                  <a:gd name="T19" fmla="*/ 111 h 183"/>
                  <a:gd name="T20" fmla="*/ 5 w 91"/>
                  <a:gd name="T21" fmla="*/ 124 h 183"/>
                  <a:gd name="T22" fmla="*/ 2 w 91"/>
                  <a:gd name="T23" fmla="*/ 152 h 183"/>
                  <a:gd name="T24" fmla="*/ 0 w 91"/>
                  <a:gd name="T25" fmla="*/ 162 h 183"/>
                  <a:gd name="T26" fmla="*/ 2 w 91"/>
                  <a:gd name="T27" fmla="*/ 173 h 183"/>
                  <a:gd name="T28" fmla="*/ 2 w 91"/>
                  <a:gd name="T29" fmla="*/ 179 h 183"/>
                  <a:gd name="T30" fmla="*/ 3 w 91"/>
                  <a:gd name="T31" fmla="*/ 183 h 183"/>
                  <a:gd name="T32" fmla="*/ 3 w 91"/>
                  <a:gd name="T33" fmla="*/ 181 h 183"/>
                  <a:gd name="T34" fmla="*/ 5 w 91"/>
                  <a:gd name="T35" fmla="*/ 175 h 183"/>
                  <a:gd name="T36" fmla="*/ 6 w 91"/>
                  <a:gd name="T37" fmla="*/ 166 h 183"/>
                  <a:gd name="T38" fmla="*/ 9 w 91"/>
                  <a:gd name="T39" fmla="*/ 153 h 183"/>
                  <a:gd name="T40" fmla="*/ 16 w 91"/>
                  <a:gd name="T41" fmla="*/ 127 h 183"/>
                  <a:gd name="T42" fmla="*/ 28 w 91"/>
                  <a:gd name="T43" fmla="*/ 102 h 183"/>
                  <a:gd name="T44" fmla="*/ 37 w 91"/>
                  <a:gd name="T45" fmla="*/ 90 h 183"/>
                  <a:gd name="T46" fmla="*/ 48 w 91"/>
                  <a:gd name="T47" fmla="*/ 74 h 183"/>
                  <a:gd name="T48" fmla="*/ 69 w 91"/>
                  <a:gd name="T49" fmla="*/ 42 h 183"/>
                  <a:gd name="T50" fmla="*/ 78 w 91"/>
                  <a:gd name="T51" fmla="*/ 26 h 183"/>
                  <a:gd name="T52" fmla="*/ 85 w 91"/>
                  <a:gd name="T53" fmla="*/ 12 h 183"/>
                  <a:gd name="T54" fmla="*/ 90 w 91"/>
                  <a:gd name="T55" fmla="*/ 3 h 183"/>
                  <a:gd name="T56" fmla="*/ 91 w 91"/>
                  <a:gd name="T57" fmla="*/ 0 h 1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83">
                    <a:moveTo>
                      <a:pt x="91" y="0"/>
                    </a:moveTo>
                    <a:lnTo>
                      <a:pt x="88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1" y="39"/>
                    </a:lnTo>
                    <a:lnTo>
                      <a:pt x="48" y="56"/>
                    </a:lnTo>
                    <a:lnTo>
                      <a:pt x="36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1" y="111"/>
                    </a:lnTo>
                    <a:lnTo>
                      <a:pt x="5" y="124"/>
                    </a:lnTo>
                    <a:lnTo>
                      <a:pt x="2" y="152"/>
                    </a:lnTo>
                    <a:lnTo>
                      <a:pt x="0" y="162"/>
                    </a:lnTo>
                    <a:lnTo>
                      <a:pt x="2" y="173"/>
                    </a:lnTo>
                    <a:lnTo>
                      <a:pt x="2" y="179"/>
                    </a:lnTo>
                    <a:lnTo>
                      <a:pt x="3" y="183"/>
                    </a:lnTo>
                    <a:lnTo>
                      <a:pt x="3" y="181"/>
                    </a:lnTo>
                    <a:lnTo>
                      <a:pt x="5" y="175"/>
                    </a:lnTo>
                    <a:lnTo>
                      <a:pt x="6" y="166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90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5" y="12"/>
                    </a:lnTo>
                    <a:lnTo>
                      <a:pt x="90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0" name="Freeform 2934"/>
              <p:cNvSpPr>
                <a:spLocks/>
              </p:cNvSpPr>
              <p:nvPr/>
            </p:nvSpPr>
            <p:spPr bwMode="auto">
              <a:xfrm>
                <a:off x="3182" y="3929"/>
                <a:ext cx="114" cy="93"/>
              </a:xfrm>
              <a:custGeom>
                <a:avLst/>
                <a:gdLst>
                  <a:gd name="T0" fmla="*/ 114 w 114"/>
                  <a:gd name="T1" fmla="*/ 65 h 93"/>
                  <a:gd name="T2" fmla="*/ 111 w 114"/>
                  <a:gd name="T3" fmla="*/ 62 h 93"/>
                  <a:gd name="T4" fmla="*/ 104 w 114"/>
                  <a:gd name="T5" fmla="*/ 52 h 93"/>
                  <a:gd name="T6" fmla="*/ 94 w 114"/>
                  <a:gd name="T7" fmla="*/ 38 h 93"/>
                  <a:gd name="T8" fmla="*/ 82 w 114"/>
                  <a:gd name="T9" fmla="*/ 25 h 93"/>
                  <a:gd name="T10" fmla="*/ 68 w 114"/>
                  <a:gd name="T11" fmla="*/ 12 h 93"/>
                  <a:gd name="T12" fmla="*/ 55 w 114"/>
                  <a:gd name="T13" fmla="*/ 3 h 93"/>
                  <a:gd name="T14" fmla="*/ 44 w 114"/>
                  <a:gd name="T15" fmla="*/ 0 h 93"/>
                  <a:gd name="T16" fmla="*/ 38 w 114"/>
                  <a:gd name="T17" fmla="*/ 1 h 93"/>
                  <a:gd name="T18" fmla="*/ 34 w 114"/>
                  <a:gd name="T19" fmla="*/ 6 h 93"/>
                  <a:gd name="T20" fmla="*/ 19 w 114"/>
                  <a:gd name="T21" fmla="*/ 31 h 93"/>
                  <a:gd name="T22" fmla="*/ 9 w 114"/>
                  <a:gd name="T23" fmla="*/ 59 h 93"/>
                  <a:gd name="T24" fmla="*/ 4 w 114"/>
                  <a:gd name="T25" fmla="*/ 71 h 93"/>
                  <a:gd name="T26" fmla="*/ 1 w 114"/>
                  <a:gd name="T27" fmla="*/ 82 h 93"/>
                  <a:gd name="T28" fmla="*/ 0 w 114"/>
                  <a:gd name="T29" fmla="*/ 90 h 93"/>
                  <a:gd name="T30" fmla="*/ 0 w 114"/>
                  <a:gd name="T31" fmla="*/ 93 h 93"/>
                  <a:gd name="T32" fmla="*/ 1 w 114"/>
                  <a:gd name="T33" fmla="*/ 91 h 93"/>
                  <a:gd name="T34" fmla="*/ 6 w 114"/>
                  <a:gd name="T35" fmla="*/ 85 h 93"/>
                  <a:gd name="T36" fmla="*/ 11 w 114"/>
                  <a:gd name="T37" fmla="*/ 76 h 93"/>
                  <a:gd name="T38" fmla="*/ 17 w 114"/>
                  <a:gd name="T39" fmla="*/ 63 h 93"/>
                  <a:gd name="T40" fmla="*/ 32 w 114"/>
                  <a:gd name="T41" fmla="*/ 37 h 93"/>
                  <a:gd name="T42" fmla="*/ 49 w 114"/>
                  <a:gd name="T43" fmla="*/ 12 h 93"/>
                  <a:gd name="T44" fmla="*/ 53 w 114"/>
                  <a:gd name="T45" fmla="*/ 8 h 93"/>
                  <a:gd name="T46" fmla="*/ 58 w 114"/>
                  <a:gd name="T47" fmla="*/ 6 h 93"/>
                  <a:gd name="T48" fmla="*/ 68 w 114"/>
                  <a:gd name="T49" fmla="*/ 9 h 93"/>
                  <a:gd name="T50" fmla="*/ 80 w 114"/>
                  <a:gd name="T51" fmla="*/ 17 h 93"/>
                  <a:gd name="T52" fmla="*/ 101 w 114"/>
                  <a:gd name="T53" fmla="*/ 42 h 93"/>
                  <a:gd name="T54" fmla="*/ 108 w 114"/>
                  <a:gd name="T55" fmla="*/ 54 h 93"/>
                  <a:gd name="T56" fmla="*/ 113 w 114"/>
                  <a:gd name="T57" fmla="*/ 62 h 93"/>
                  <a:gd name="T58" fmla="*/ 114 w 114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4" h="93">
                    <a:moveTo>
                      <a:pt x="114" y="65"/>
                    </a:moveTo>
                    <a:lnTo>
                      <a:pt x="111" y="62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68" y="12"/>
                    </a:lnTo>
                    <a:lnTo>
                      <a:pt x="55" y="3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9"/>
                    </a:lnTo>
                    <a:lnTo>
                      <a:pt x="4" y="71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1" y="76"/>
                    </a:lnTo>
                    <a:lnTo>
                      <a:pt x="17" y="63"/>
                    </a:lnTo>
                    <a:lnTo>
                      <a:pt x="32" y="37"/>
                    </a:lnTo>
                    <a:lnTo>
                      <a:pt x="49" y="12"/>
                    </a:lnTo>
                    <a:lnTo>
                      <a:pt x="53" y="8"/>
                    </a:lnTo>
                    <a:lnTo>
                      <a:pt x="58" y="6"/>
                    </a:lnTo>
                    <a:lnTo>
                      <a:pt x="68" y="9"/>
                    </a:lnTo>
                    <a:lnTo>
                      <a:pt x="80" y="17"/>
                    </a:lnTo>
                    <a:lnTo>
                      <a:pt x="101" y="42"/>
                    </a:lnTo>
                    <a:lnTo>
                      <a:pt x="108" y="54"/>
                    </a:lnTo>
                    <a:lnTo>
                      <a:pt x="113" y="62"/>
                    </a:lnTo>
                    <a:lnTo>
                      <a:pt x="114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1" name="Freeform 2935"/>
              <p:cNvSpPr>
                <a:spLocks/>
              </p:cNvSpPr>
              <p:nvPr/>
            </p:nvSpPr>
            <p:spPr bwMode="auto">
              <a:xfrm>
                <a:off x="3180" y="3967"/>
                <a:ext cx="63" cy="52"/>
              </a:xfrm>
              <a:custGeom>
                <a:avLst/>
                <a:gdLst>
                  <a:gd name="T0" fmla="*/ 63 w 63"/>
                  <a:gd name="T1" fmla="*/ 38 h 52"/>
                  <a:gd name="T2" fmla="*/ 61 w 63"/>
                  <a:gd name="T3" fmla="*/ 35 h 52"/>
                  <a:gd name="T4" fmla="*/ 57 w 63"/>
                  <a:gd name="T5" fmla="*/ 30 h 52"/>
                  <a:gd name="T6" fmla="*/ 45 w 63"/>
                  <a:gd name="T7" fmla="*/ 14 h 52"/>
                  <a:gd name="T8" fmla="*/ 30 w 63"/>
                  <a:gd name="T9" fmla="*/ 2 h 52"/>
                  <a:gd name="T10" fmla="*/ 24 w 63"/>
                  <a:gd name="T11" fmla="*/ 0 h 52"/>
                  <a:gd name="T12" fmla="*/ 19 w 63"/>
                  <a:gd name="T13" fmla="*/ 4 h 52"/>
                  <a:gd name="T14" fmla="*/ 11 w 63"/>
                  <a:gd name="T15" fmla="*/ 17 h 52"/>
                  <a:gd name="T16" fmla="*/ 5 w 63"/>
                  <a:gd name="T17" fmla="*/ 33 h 52"/>
                  <a:gd name="T18" fmla="*/ 0 w 63"/>
                  <a:gd name="T19" fmla="*/ 47 h 52"/>
                  <a:gd name="T20" fmla="*/ 0 w 63"/>
                  <a:gd name="T21" fmla="*/ 52 h 52"/>
                  <a:gd name="T22" fmla="*/ 2 w 63"/>
                  <a:gd name="T23" fmla="*/ 50 h 52"/>
                  <a:gd name="T24" fmla="*/ 3 w 63"/>
                  <a:gd name="T25" fmla="*/ 47 h 52"/>
                  <a:gd name="T26" fmla="*/ 9 w 63"/>
                  <a:gd name="T27" fmla="*/ 36 h 52"/>
                  <a:gd name="T28" fmla="*/ 27 w 63"/>
                  <a:gd name="T29" fmla="*/ 7 h 52"/>
                  <a:gd name="T30" fmla="*/ 31 w 63"/>
                  <a:gd name="T31" fmla="*/ 4 h 52"/>
                  <a:gd name="T32" fmla="*/ 37 w 63"/>
                  <a:gd name="T33" fmla="*/ 5 h 52"/>
                  <a:gd name="T34" fmla="*/ 49 w 63"/>
                  <a:gd name="T35" fmla="*/ 17 h 52"/>
                  <a:gd name="T36" fmla="*/ 60 w 63"/>
                  <a:gd name="T37" fmla="*/ 31 h 52"/>
                  <a:gd name="T38" fmla="*/ 63 w 63"/>
                  <a:gd name="T39" fmla="*/ 36 h 52"/>
                  <a:gd name="T40" fmla="*/ 63 w 63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3" h="52">
                    <a:moveTo>
                      <a:pt x="63" y="38"/>
                    </a:moveTo>
                    <a:lnTo>
                      <a:pt x="61" y="35"/>
                    </a:lnTo>
                    <a:lnTo>
                      <a:pt x="57" y="30"/>
                    </a:lnTo>
                    <a:lnTo>
                      <a:pt x="45" y="1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9" y="4"/>
                    </a:lnTo>
                    <a:lnTo>
                      <a:pt x="11" y="17"/>
                    </a:lnTo>
                    <a:lnTo>
                      <a:pt x="5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7" y="5"/>
                    </a:lnTo>
                    <a:lnTo>
                      <a:pt x="49" y="17"/>
                    </a:lnTo>
                    <a:lnTo>
                      <a:pt x="60" y="31"/>
                    </a:lnTo>
                    <a:lnTo>
                      <a:pt x="63" y="36"/>
                    </a:lnTo>
                    <a:lnTo>
                      <a:pt x="63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2" name="Freeform 2936"/>
              <p:cNvSpPr>
                <a:spLocks/>
              </p:cNvSpPr>
              <p:nvPr/>
            </p:nvSpPr>
            <p:spPr bwMode="auto">
              <a:xfrm>
                <a:off x="3126" y="3960"/>
                <a:ext cx="59" cy="52"/>
              </a:xfrm>
              <a:custGeom>
                <a:avLst/>
                <a:gdLst>
                  <a:gd name="T0" fmla="*/ 0 w 59"/>
                  <a:gd name="T1" fmla="*/ 14 h 52"/>
                  <a:gd name="T2" fmla="*/ 2 w 59"/>
                  <a:gd name="T3" fmla="*/ 12 h 52"/>
                  <a:gd name="T4" fmla="*/ 5 w 59"/>
                  <a:gd name="T5" fmla="*/ 11 h 52"/>
                  <a:gd name="T6" fmla="*/ 11 w 59"/>
                  <a:gd name="T7" fmla="*/ 6 h 52"/>
                  <a:gd name="T8" fmla="*/ 15 w 59"/>
                  <a:gd name="T9" fmla="*/ 3 h 52"/>
                  <a:gd name="T10" fmla="*/ 29 w 59"/>
                  <a:gd name="T11" fmla="*/ 0 h 52"/>
                  <a:gd name="T12" fmla="*/ 35 w 59"/>
                  <a:gd name="T13" fmla="*/ 0 h 52"/>
                  <a:gd name="T14" fmla="*/ 39 w 59"/>
                  <a:gd name="T15" fmla="*/ 4 h 52"/>
                  <a:gd name="T16" fmla="*/ 53 w 59"/>
                  <a:gd name="T17" fmla="*/ 34 h 52"/>
                  <a:gd name="T18" fmla="*/ 57 w 59"/>
                  <a:gd name="T19" fmla="*/ 48 h 52"/>
                  <a:gd name="T20" fmla="*/ 59 w 59"/>
                  <a:gd name="T21" fmla="*/ 51 h 52"/>
                  <a:gd name="T22" fmla="*/ 59 w 59"/>
                  <a:gd name="T23" fmla="*/ 52 h 52"/>
                  <a:gd name="T24" fmla="*/ 57 w 59"/>
                  <a:gd name="T25" fmla="*/ 51 h 52"/>
                  <a:gd name="T26" fmla="*/ 56 w 59"/>
                  <a:gd name="T27" fmla="*/ 48 h 52"/>
                  <a:gd name="T28" fmla="*/ 48 w 59"/>
                  <a:gd name="T29" fmla="*/ 37 h 52"/>
                  <a:gd name="T30" fmla="*/ 39 w 59"/>
                  <a:gd name="T31" fmla="*/ 21 h 52"/>
                  <a:gd name="T32" fmla="*/ 30 w 59"/>
                  <a:gd name="T33" fmla="*/ 7 h 52"/>
                  <a:gd name="T34" fmla="*/ 26 w 59"/>
                  <a:gd name="T35" fmla="*/ 3 h 52"/>
                  <a:gd name="T36" fmla="*/ 20 w 59"/>
                  <a:gd name="T37" fmla="*/ 3 h 52"/>
                  <a:gd name="T38" fmla="*/ 11 w 59"/>
                  <a:gd name="T39" fmla="*/ 6 h 52"/>
                  <a:gd name="T40" fmla="*/ 3 w 59"/>
                  <a:gd name="T41" fmla="*/ 11 h 52"/>
                  <a:gd name="T42" fmla="*/ 0 w 59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2">
                    <a:moveTo>
                      <a:pt x="0" y="14"/>
                    </a:moveTo>
                    <a:lnTo>
                      <a:pt x="2" y="12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39" y="4"/>
                    </a:lnTo>
                    <a:lnTo>
                      <a:pt x="53" y="34"/>
                    </a:lnTo>
                    <a:lnTo>
                      <a:pt x="57" y="48"/>
                    </a:lnTo>
                    <a:lnTo>
                      <a:pt x="59" y="51"/>
                    </a:lnTo>
                    <a:lnTo>
                      <a:pt x="59" y="52"/>
                    </a:lnTo>
                    <a:lnTo>
                      <a:pt x="57" y="51"/>
                    </a:lnTo>
                    <a:lnTo>
                      <a:pt x="56" y="48"/>
                    </a:lnTo>
                    <a:lnTo>
                      <a:pt x="48" y="37"/>
                    </a:lnTo>
                    <a:lnTo>
                      <a:pt x="39" y="21"/>
                    </a:lnTo>
                    <a:lnTo>
                      <a:pt x="30" y="7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1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3" name="Freeform 2937"/>
              <p:cNvSpPr>
                <a:spLocks/>
              </p:cNvSpPr>
              <p:nvPr/>
            </p:nvSpPr>
            <p:spPr bwMode="auto">
              <a:xfrm>
                <a:off x="3171" y="3885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8 w 33"/>
                  <a:gd name="T3" fmla="*/ 33 h 123"/>
                  <a:gd name="T4" fmla="*/ 6 w 33"/>
                  <a:gd name="T5" fmla="*/ 19 h 123"/>
                  <a:gd name="T6" fmla="*/ 5 w 33"/>
                  <a:gd name="T7" fmla="*/ 10 h 123"/>
                  <a:gd name="T8" fmla="*/ 6 w 33"/>
                  <a:gd name="T9" fmla="*/ 4 h 123"/>
                  <a:gd name="T10" fmla="*/ 8 w 33"/>
                  <a:gd name="T11" fmla="*/ 0 h 123"/>
                  <a:gd name="T12" fmla="*/ 11 w 33"/>
                  <a:gd name="T13" fmla="*/ 2 h 123"/>
                  <a:gd name="T14" fmla="*/ 15 w 33"/>
                  <a:gd name="T15" fmla="*/ 10 h 123"/>
                  <a:gd name="T16" fmla="*/ 20 w 33"/>
                  <a:gd name="T17" fmla="*/ 22 h 123"/>
                  <a:gd name="T18" fmla="*/ 24 w 33"/>
                  <a:gd name="T19" fmla="*/ 38 h 123"/>
                  <a:gd name="T20" fmla="*/ 30 w 33"/>
                  <a:gd name="T21" fmla="*/ 76 h 123"/>
                  <a:gd name="T22" fmla="*/ 31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1 w 33"/>
                  <a:gd name="T29" fmla="*/ 120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1 w 33"/>
                  <a:gd name="T39" fmla="*/ 28 h 123"/>
                  <a:gd name="T40" fmla="*/ 5 w 33"/>
                  <a:gd name="T41" fmla="*/ 16 h 123"/>
                  <a:gd name="T42" fmla="*/ 2 w 33"/>
                  <a:gd name="T43" fmla="*/ 13 h 123"/>
                  <a:gd name="T44" fmla="*/ 2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2 w 33"/>
                  <a:gd name="T51" fmla="*/ 28 h 123"/>
                  <a:gd name="T52" fmla="*/ 5 w 33"/>
                  <a:gd name="T53" fmla="*/ 44 h 123"/>
                  <a:gd name="T54" fmla="*/ 9 w 33"/>
                  <a:gd name="T55" fmla="*/ 58 h 123"/>
                  <a:gd name="T56" fmla="*/ 12 w 33"/>
                  <a:gd name="T57" fmla="*/ 69 h 123"/>
                  <a:gd name="T58" fmla="*/ 12 w 33"/>
                  <a:gd name="T59" fmla="*/ 72 h 123"/>
                  <a:gd name="T60" fmla="*/ 14 w 33"/>
                  <a:gd name="T61" fmla="*/ 72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8" y="33"/>
                    </a:lnTo>
                    <a:lnTo>
                      <a:pt x="6" y="19"/>
                    </a:lnTo>
                    <a:lnTo>
                      <a:pt x="5" y="10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0" y="22"/>
                    </a:lnTo>
                    <a:lnTo>
                      <a:pt x="24" y="38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1" y="120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5" y="44"/>
                    </a:lnTo>
                    <a:lnTo>
                      <a:pt x="9" y="58"/>
                    </a:lnTo>
                    <a:lnTo>
                      <a:pt x="12" y="69"/>
                    </a:lnTo>
                    <a:lnTo>
                      <a:pt x="12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4" name="Line 2938"/>
              <p:cNvSpPr>
                <a:spLocks noChangeShapeType="1"/>
              </p:cNvSpPr>
              <p:nvPr/>
            </p:nvSpPr>
            <p:spPr bwMode="auto">
              <a:xfrm flipH="1">
                <a:off x="3173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5" name="Freeform 2939"/>
              <p:cNvSpPr>
                <a:spLocks/>
              </p:cNvSpPr>
              <p:nvPr/>
            </p:nvSpPr>
            <p:spPr bwMode="auto">
              <a:xfrm>
                <a:off x="3369" y="3978"/>
                <a:ext cx="90" cy="45"/>
              </a:xfrm>
              <a:custGeom>
                <a:avLst/>
                <a:gdLst>
                  <a:gd name="T0" fmla="*/ 90 w 90"/>
                  <a:gd name="T1" fmla="*/ 45 h 45"/>
                  <a:gd name="T2" fmla="*/ 87 w 90"/>
                  <a:gd name="T3" fmla="*/ 42 h 45"/>
                  <a:gd name="T4" fmla="*/ 81 w 90"/>
                  <a:gd name="T5" fmla="*/ 36 h 45"/>
                  <a:gd name="T6" fmla="*/ 60 w 90"/>
                  <a:gd name="T7" fmla="*/ 19 h 45"/>
                  <a:gd name="T8" fmla="*/ 48 w 90"/>
                  <a:gd name="T9" fmla="*/ 10 h 45"/>
                  <a:gd name="T10" fmla="*/ 38 w 90"/>
                  <a:gd name="T11" fmla="*/ 3 h 45"/>
                  <a:gd name="T12" fmla="*/ 29 w 90"/>
                  <a:gd name="T13" fmla="*/ 0 h 45"/>
                  <a:gd name="T14" fmla="*/ 23 w 90"/>
                  <a:gd name="T15" fmla="*/ 3 h 45"/>
                  <a:gd name="T16" fmla="*/ 8 w 90"/>
                  <a:gd name="T17" fmla="*/ 27 h 45"/>
                  <a:gd name="T18" fmla="*/ 2 w 90"/>
                  <a:gd name="T19" fmla="*/ 36 h 45"/>
                  <a:gd name="T20" fmla="*/ 0 w 90"/>
                  <a:gd name="T21" fmla="*/ 39 h 45"/>
                  <a:gd name="T22" fmla="*/ 3 w 90"/>
                  <a:gd name="T23" fmla="*/ 37 h 45"/>
                  <a:gd name="T24" fmla="*/ 8 w 90"/>
                  <a:gd name="T25" fmla="*/ 31 h 45"/>
                  <a:gd name="T26" fmla="*/ 15 w 90"/>
                  <a:gd name="T27" fmla="*/ 22 h 45"/>
                  <a:gd name="T28" fmla="*/ 23 w 90"/>
                  <a:gd name="T29" fmla="*/ 11 h 45"/>
                  <a:gd name="T30" fmla="*/ 29 w 90"/>
                  <a:gd name="T31" fmla="*/ 8 h 45"/>
                  <a:gd name="T32" fmla="*/ 38 w 90"/>
                  <a:gd name="T33" fmla="*/ 10 h 45"/>
                  <a:gd name="T34" fmla="*/ 62 w 90"/>
                  <a:gd name="T35" fmla="*/ 24 h 45"/>
                  <a:gd name="T36" fmla="*/ 81 w 90"/>
                  <a:gd name="T37" fmla="*/ 39 h 45"/>
                  <a:gd name="T38" fmla="*/ 87 w 90"/>
                  <a:gd name="T39" fmla="*/ 44 h 45"/>
                  <a:gd name="T40" fmla="*/ 90 w 90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0" h="45">
                    <a:moveTo>
                      <a:pt x="90" y="45"/>
                    </a:moveTo>
                    <a:lnTo>
                      <a:pt x="87" y="42"/>
                    </a:lnTo>
                    <a:lnTo>
                      <a:pt x="81" y="36"/>
                    </a:lnTo>
                    <a:lnTo>
                      <a:pt x="60" y="19"/>
                    </a:lnTo>
                    <a:lnTo>
                      <a:pt x="48" y="10"/>
                    </a:lnTo>
                    <a:lnTo>
                      <a:pt x="38" y="3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8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5" y="22"/>
                    </a:lnTo>
                    <a:lnTo>
                      <a:pt x="23" y="11"/>
                    </a:lnTo>
                    <a:lnTo>
                      <a:pt x="29" y="8"/>
                    </a:lnTo>
                    <a:lnTo>
                      <a:pt x="38" y="10"/>
                    </a:lnTo>
                    <a:lnTo>
                      <a:pt x="62" y="24"/>
                    </a:lnTo>
                    <a:lnTo>
                      <a:pt x="81" y="39"/>
                    </a:lnTo>
                    <a:lnTo>
                      <a:pt x="87" y="44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6" name="Freeform 2940"/>
              <p:cNvSpPr>
                <a:spLocks/>
              </p:cNvSpPr>
              <p:nvPr/>
            </p:nvSpPr>
            <p:spPr bwMode="auto">
              <a:xfrm>
                <a:off x="3265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6 w 104"/>
                  <a:gd name="T5" fmla="*/ 57 h 119"/>
                  <a:gd name="T6" fmla="*/ 11 w 104"/>
                  <a:gd name="T7" fmla="*/ 51 h 119"/>
                  <a:gd name="T8" fmla="*/ 21 w 104"/>
                  <a:gd name="T9" fmla="*/ 39 h 119"/>
                  <a:gd name="T10" fmla="*/ 33 w 104"/>
                  <a:gd name="T11" fmla="*/ 25 h 119"/>
                  <a:gd name="T12" fmla="*/ 46 w 104"/>
                  <a:gd name="T13" fmla="*/ 12 h 119"/>
                  <a:gd name="T14" fmla="*/ 60 w 104"/>
                  <a:gd name="T15" fmla="*/ 3 h 119"/>
                  <a:gd name="T16" fmla="*/ 70 w 104"/>
                  <a:gd name="T17" fmla="*/ 0 h 119"/>
                  <a:gd name="T18" fmla="*/ 76 w 104"/>
                  <a:gd name="T19" fmla="*/ 1 h 119"/>
                  <a:gd name="T20" fmla="*/ 81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2 w 104"/>
                  <a:gd name="T27" fmla="*/ 71 h 119"/>
                  <a:gd name="T28" fmla="*/ 104 w 104"/>
                  <a:gd name="T29" fmla="*/ 90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7 h 119"/>
                  <a:gd name="T36" fmla="*/ 97 w 104"/>
                  <a:gd name="T37" fmla="*/ 93 h 119"/>
                  <a:gd name="T38" fmla="*/ 93 w 104"/>
                  <a:gd name="T39" fmla="*/ 76 h 119"/>
                  <a:gd name="T40" fmla="*/ 81 w 104"/>
                  <a:gd name="T41" fmla="*/ 40 h 119"/>
                  <a:gd name="T42" fmla="*/ 73 w 104"/>
                  <a:gd name="T43" fmla="*/ 23 h 119"/>
                  <a:gd name="T44" fmla="*/ 66 w 104"/>
                  <a:gd name="T45" fmla="*/ 11 h 119"/>
                  <a:gd name="T46" fmla="*/ 61 w 104"/>
                  <a:gd name="T47" fmla="*/ 8 h 119"/>
                  <a:gd name="T48" fmla="*/ 57 w 104"/>
                  <a:gd name="T49" fmla="*/ 6 h 119"/>
                  <a:gd name="T50" fmla="*/ 46 w 104"/>
                  <a:gd name="T51" fmla="*/ 8 h 119"/>
                  <a:gd name="T52" fmla="*/ 34 w 104"/>
                  <a:gd name="T53" fmla="*/ 17 h 119"/>
                  <a:gd name="T54" fmla="*/ 14 w 104"/>
                  <a:gd name="T55" fmla="*/ 42 h 119"/>
                  <a:gd name="T56" fmla="*/ 6 w 104"/>
                  <a:gd name="T57" fmla="*/ 54 h 119"/>
                  <a:gd name="T58" fmla="*/ 2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6" y="57"/>
                    </a:lnTo>
                    <a:lnTo>
                      <a:pt x="11" y="51"/>
                    </a:lnTo>
                    <a:lnTo>
                      <a:pt x="21" y="39"/>
                    </a:lnTo>
                    <a:lnTo>
                      <a:pt x="33" y="25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0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2" y="71"/>
                    </a:lnTo>
                    <a:lnTo>
                      <a:pt x="104" y="90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7"/>
                    </a:lnTo>
                    <a:lnTo>
                      <a:pt x="97" y="93"/>
                    </a:lnTo>
                    <a:lnTo>
                      <a:pt x="93" y="76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1"/>
                    </a:lnTo>
                    <a:lnTo>
                      <a:pt x="61" y="8"/>
                    </a:lnTo>
                    <a:lnTo>
                      <a:pt x="57" y="6"/>
                    </a:lnTo>
                    <a:lnTo>
                      <a:pt x="46" y="8"/>
                    </a:lnTo>
                    <a:lnTo>
                      <a:pt x="34" y="17"/>
                    </a:lnTo>
                    <a:lnTo>
                      <a:pt x="14" y="42"/>
                    </a:lnTo>
                    <a:lnTo>
                      <a:pt x="6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7" name="Freeform 2941"/>
              <p:cNvSpPr>
                <a:spLocks/>
              </p:cNvSpPr>
              <p:nvPr/>
            </p:nvSpPr>
            <p:spPr bwMode="auto">
              <a:xfrm>
                <a:off x="3365" y="3909"/>
                <a:ext cx="128" cy="110"/>
              </a:xfrm>
              <a:custGeom>
                <a:avLst/>
                <a:gdLst>
                  <a:gd name="T0" fmla="*/ 128 w 128"/>
                  <a:gd name="T1" fmla="*/ 0 h 110"/>
                  <a:gd name="T2" fmla="*/ 124 w 128"/>
                  <a:gd name="T3" fmla="*/ 0 h 110"/>
                  <a:gd name="T4" fmla="*/ 115 w 128"/>
                  <a:gd name="T5" fmla="*/ 1 h 110"/>
                  <a:gd name="T6" fmla="*/ 101 w 128"/>
                  <a:gd name="T7" fmla="*/ 4 h 110"/>
                  <a:gd name="T8" fmla="*/ 87 w 128"/>
                  <a:gd name="T9" fmla="*/ 7 h 110"/>
                  <a:gd name="T10" fmla="*/ 54 w 128"/>
                  <a:gd name="T11" fmla="*/ 18 h 110"/>
                  <a:gd name="T12" fmla="*/ 40 w 128"/>
                  <a:gd name="T13" fmla="*/ 26 h 110"/>
                  <a:gd name="T14" fmla="*/ 31 w 128"/>
                  <a:gd name="T15" fmla="*/ 34 h 110"/>
                  <a:gd name="T16" fmla="*/ 19 w 128"/>
                  <a:gd name="T17" fmla="*/ 55 h 110"/>
                  <a:gd name="T18" fmla="*/ 9 w 128"/>
                  <a:gd name="T19" fmla="*/ 80 h 110"/>
                  <a:gd name="T20" fmla="*/ 4 w 128"/>
                  <a:gd name="T21" fmla="*/ 91 h 110"/>
                  <a:gd name="T22" fmla="*/ 2 w 128"/>
                  <a:gd name="T23" fmla="*/ 100 h 110"/>
                  <a:gd name="T24" fmla="*/ 0 w 128"/>
                  <a:gd name="T25" fmla="*/ 106 h 110"/>
                  <a:gd name="T26" fmla="*/ 0 w 128"/>
                  <a:gd name="T27" fmla="*/ 110 h 110"/>
                  <a:gd name="T28" fmla="*/ 2 w 128"/>
                  <a:gd name="T29" fmla="*/ 108 h 110"/>
                  <a:gd name="T30" fmla="*/ 6 w 128"/>
                  <a:gd name="T31" fmla="*/ 103 h 110"/>
                  <a:gd name="T32" fmla="*/ 10 w 128"/>
                  <a:gd name="T33" fmla="*/ 94 h 110"/>
                  <a:gd name="T34" fmla="*/ 16 w 128"/>
                  <a:gd name="T35" fmla="*/ 85 h 110"/>
                  <a:gd name="T36" fmla="*/ 30 w 128"/>
                  <a:gd name="T37" fmla="*/ 62 h 110"/>
                  <a:gd name="T38" fmla="*/ 43 w 128"/>
                  <a:gd name="T39" fmla="*/ 40 h 110"/>
                  <a:gd name="T40" fmla="*/ 52 w 128"/>
                  <a:gd name="T41" fmla="*/ 32 h 110"/>
                  <a:gd name="T42" fmla="*/ 66 w 128"/>
                  <a:gd name="T43" fmla="*/ 24 h 110"/>
                  <a:gd name="T44" fmla="*/ 94 w 128"/>
                  <a:gd name="T45" fmla="*/ 10 h 110"/>
                  <a:gd name="T46" fmla="*/ 107 w 128"/>
                  <a:gd name="T47" fmla="*/ 6 h 110"/>
                  <a:gd name="T48" fmla="*/ 118 w 128"/>
                  <a:gd name="T49" fmla="*/ 3 h 110"/>
                  <a:gd name="T50" fmla="*/ 125 w 128"/>
                  <a:gd name="T51" fmla="*/ 1 h 110"/>
                  <a:gd name="T52" fmla="*/ 128 w 128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110">
                    <a:moveTo>
                      <a:pt x="128" y="0"/>
                    </a:moveTo>
                    <a:lnTo>
                      <a:pt x="124" y="0"/>
                    </a:lnTo>
                    <a:lnTo>
                      <a:pt x="115" y="1"/>
                    </a:lnTo>
                    <a:lnTo>
                      <a:pt x="101" y="4"/>
                    </a:lnTo>
                    <a:lnTo>
                      <a:pt x="87" y="7"/>
                    </a:lnTo>
                    <a:lnTo>
                      <a:pt x="54" y="18"/>
                    </a:lnTo>
                    <a:lnTo>
                      <a:pt x="40" y="26"/>
                    </a:lnTo>
                    <a:lnTo>
                      <a:pt x="31" y="34"/>
                    </a:lnTo>
                    <a:lnTo>
                      <a:pt x="19" y="55"/>
                    </a:lnTo>
                    <a:lnTo>
                      <a:pt x="9" y="80"/>
                    </a:lnTo>
                    <a:lnTo>
                      <a:pt x="4" y="91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6" y="103"/>
                    </a:lnTo>
                    <a:lnTo>
                      <a:pt x="10" y="94"/>
                    </a:lnTo>
                    <a:lnTo>
                      <a:pt x="16" y="85"/>
                    </a:lnTo>
                    <a:lnTo>
                      <a:pt x="30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6" y="24"/>
                    </a:lnTo>
                    <a:lnTo>
                      <a:pt x="94" y="10"/>
                    </a:lnTo>
                    <a:lnTo>
                      <a:pt x="107" y="6"/>
                    </a:lnTo>
                    <a:lnTo>
                      <a:pt x="118" y="3"/>
                    </a:lnTo>
                    <a:lnTo>
                      <a:pt x="125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8" name="Freeform 2942"/>
              <p:cNvSpPr>
                <a:spLocks/>
              </p:cNvSpPr>
              <p:nvPr/>
            </p:nvSpPr>
            <p:spPr bwMode="auto">
              <a:xfrm>
                <a:off x="3364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0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6 w 125"/>
                  <a:gd name="T9" fmla="*/ 31 h 169"/>
                  <a:gd name="T10" fmla="*/ 56 w 125"/>
                  <a:gd name="T11" fmla="*/ 58 h 169"/>
                  <a:gd name="T12" fmla="*/ 44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6 h 169"/>
                  <a:gd name="T18" fmla="*/ 8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5 w 125"/>
                  <a:gd name="T31" fmla="*/ 160 h 169"/>
                  <a:gd name="T32" fmla="*/ 10 w 125"/>
                  <a:gd name="T33" fmla="*/ 150 h 169"/>
                  <a:gd name="T34" fmla="*/ 17 w 125"/>
                  <a:gd name="T35" fmla="*/ 138 h 169"/>
                  <a:gd name="T36" fmla="*/ 32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5 w 125"/>
                  <a:gd name="T45" fmla="*/ 34 h 169"/>
                  <a:gd name="T46" fmla="*/ 107 w 125"/>
                  <a:gd name="T47" fmla="*/ 22 h 169"/>
                  <a:gd name="T48" fmla="*/ 116 w 125"/>
                  <a:gd name="T49" fmla="*/ 11 h 169"/>
                  <a:gd name="T50" fmla="*/ 123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0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6" y="31"/>
                    </a:lnTo>
                    <a:lnTo>
                      <a:pt x="56" y="58"/>
                    </a:lnTo>
                    <a:lnTo>
                      <a:pt x="44" y="70"/>
                    </a:lnTo>
                    <a:lnTo>
                      <a:pt x="34" y="81"/>
                    </a:lnTo>
                    <a:lnTo>
                      <a:pt x="19" y="106"/>
                    </a:lnTo>
                    <a:lnTo>
                      <a:pt x="8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5" y="160"/>
                    </a:lnTo>
                    <a:lnTo>
                      <a:pt x="10" y="150"/>
                    </a:lnTo>
                    <a:lnTo>
                      <a:pt x="17" y="138"/>
                    </a:lnTo>
                    <a:lnTo>
                      <a:pt x="32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5" y="34"/>
                    </a:lnTo>
                    <a:lnTo>
                      <a:pt x="107" y="22"/>
                    </a:lnTo>
                    <a:lnTo>
                      <a:pt x="116" y="11"/>
                    </a:lnTo>
                    <a:lnTo>
                      <a:pt x="123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9" name="Freeform 2943"/>
              <p:cNvSpPr>
                <a:spLocks/>
              </p:cNvSpPr>
              <p:nvPr/>
            </p:nvSpPr>
            <p:spPr bwMode="auto">
              <a:xfrm>
                <a:off x="3362" y="3836"/>
                <a:ext cx="90" cy="183"/>
              </a:xfrm>
              <a:custGeom>
                <a:avLst/>
                <a:gdLst>
                  <a:gd name="T0" fmla="*/ 90 w 90"/>
                  <a:gd name="T1" fmla="*/ 0 h 183"/>
                  <a:gd name="T2" fmla="*/ 87 w 90"/>
                  <a:gd name="T3" fmla="*/ 3 h 183"/>
                  <a:gd name="T4" fmla="*/ 79 w 90"/>
                  <a:gd name="T5" fmla="*/ 11 h 183"/>
                  <a:gd name="T6" fmla="*/ 70 w 90"/>
                  <a:gd name="T7" fmla="*/ 23 h 183"/>
                  <a:gd name="T8" fmla="*/ 60 w 90"/>
                  <a:gd name="T9" fmla="*/ 39 h 183"/>
                  <a:gd name="T10" fmla="*/ 36 w 90"/>
                  <a:gd name="T11" fmla="*/ 73 h 183"/>
                  <a:gd name="T12" fmla="*/ 25 w 90"/>
                  <a:gd name="T13" fmla="*/ 88 h 183"/>
                  <a:gd name="T14" fmla="*/ 16 w 90"/>
                  <a:gd name="T15" fmla="*/ 101 h 183"/>
                  <a:gd name="T16" fmla="*/ 9 w 90"/>
                  <a:gd name="T17" fmla="*/ 111 h 183"/>
                  <a:gd name="T18" fmla="*/ 5 w 90"/>
                  <a:gd name="T19" fmla="*/ 124 h 183"/>
                  <a:gd name="T20" fmla="*/ 0 w 90"/>
                  <a:gd name="T21" fmla="*/ 152 h 183"/>
                  <a:gd name="T22" fmla="*/ 0 w 90"/>
                  <a:gd name="T23" fmla="*/ 173 h 183"/>
                  <a:gd name="T24" fmla="*/ 2 w 90"/>
                  <a:gd name="T25" fmla="*/ 179 h 183"/>
                  <a:gd name="T26" fmla="*/ 2 w 90"/>
                  <a:gd name="T27" fmla="*/ 183 h 183"/>
                  <a:gd name="T28" fmla="*/ 3 w 90"/>
                  <a:gd name="T29" fmla="*/ 181 h 183"/>
                  <a:gd name="T30" fmla="*/ 5 w 90"/>
                  <a:gd name="T31" fmla="*/ 175 h 183"/>
                  <a:gd name="T32" fmla="*/ 6 w 90"/>
                  <a:gd name="T33" fmla="*/ 166 h 183"/>
                  <a:gd name="T34" fmla="*/ 9 w 90"/>
                  <a:gd name="T35" fmla="*/ 153 h 183"/>
                  <a:gd name="T36" fmla="*/ 16 w 90"/>
                  <a:gd name="T37" fmla="*/ 127 h 183"/>
                  <a:gd name="T38" fmla="*/ 28 w 90"/>
                  <a:gd name="T39" fmla="*/ 102 h 183"/>
                  <a:gd name="T40" fmla="*/ 37 w 90"/>
                  <a:gd name="T41" fmla="*/ 90 h 183"/>
                  <a:gd name="T42" fmla="*/ 46 w 90"/>
                  <a:gd name="T43" fmla="*/ 74 h 183"/>
                  <a:gd name="T44" fmla="*/ 67 w 90"/>
                  <a:gd name="T45" fmla="*/ 42 h 183"/>
                  <a:gd name="T46" fmla="*/ 76 w 90"/>
                  <a:gd name="T47" fmla="*/ 26 h 183"/>
                  <a:gd name="T48" fmla="*/ 84 w 90"/>
                  <a:gd name="T49" fmla="*/ 12 h 183"/>
                  <a:gd name="T50" fmla="*/ 88 w 90"/>
                  <a:gd name="T51" fmla="*/ 3 h 183"/>
                  <a:gd name="T52" fmla="*/ 90 w 90"/>
                  <a:gd name="T53" fmla="*/ 0 h 1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0" h="183">
                    <a:moveTo>
                      <a:pt x="90" y="0"/>
                    </a:moveTo>
                    <a:lnTo>
                      <a:pt x="87" y="3"/>
                    </a:lnTo>
                    <a:lnTo>
                      <a:pt x="79" y="11"/>
                    </a:lnTo>
                    <a:lnTo>
                      <a:pt x="70" y="23"/>
                    </a:lnTo>
                    <a:lnTo>
                      <a:pt x="60" y="39"/>
                    </a:lnTo>
                    <a:lnTo>
                      <a:pt x="36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9" y="111"/>
                    </a:lnTo>
                    <a:lnTo>
                      <a:pt x="5" y="124"/>
                    </a:lnTo>
                    <a:lnTo>
                      <a:pt x="0" y="152"/>
                    </a:lnTo>
                    <a:lnTo>
                      <a:pt x="0" y="173"/>
                    </a:lnTo>
                    <a:lnTo>
                      <a:pt x="2" y="179"/>
                    </a:lnTo>
                    <a:lnTo>
                      <a:pt x="2" y="183"/>
                    </a:lnTo>
                    <a:lnTo>
                      <a:pt x="3" y="181"/>
                    </a:lnTo>
                    <a:lnTo>
                      <a:pt x="5" y="175"/>
                    </a:lnTo>
                    <a:lnTo>
                      <a:pt x="6" y="166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90"/>
                    </a:lnTo>
                    <a:lnTo>
                      <a:pt x="46" y="74"/>
                    </a:lnTo>
                    <a:lnTo>
                      <a:pt x="67" y="42"/>
                    </a:lnTo>
                    <a:lnTo>
                      <a:pt x="76" y="26"/>
                    </a:lnTo>
                    <a:lnTo>
                      <a:pt x="84" y="12"/>
                    </a:lnTo>
                    <a:lnTo>
                      <a:pt x="88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0" name="Freeform 2944"/>
              <p:cNvSpPr>
                <a:spLocks/>
              </p:cNvSpPr>
              <p:nvPr/>
            </p:nvSpPr>
            <p:spPr bwMode="auto">
              <a:xfrm>
                <a:off x="3365" y="3929"/>
                <a:ext cx="116" cy="93"/>
              </a:xfrm>
              <a:custGeom>
                <a:avLst/>
                <a:gdLst>
                  <a:gd name="T0" fmla="*/ 116 w 116"/>
                  <a:gd name="T1" fmla="*/ 65 h 93"/>
                  <a:gd name="T2" fmla="*/ 113 w 116"/>
                  <a:gd name="T3" fmla="*/ 62 h 93"/>
                  <a:gd name="T4" fmla="*/ 106 w 116"/>
                  <a:gd name="T5" fmla="*/ 52 h 93"/>
                  <a:gd name="T6" fmla="*/ 95 w 116"/>
                  <a:gd name="T7" fmla="*/ 38 h 93"/>
                  <a:gd name="T8" fmla="*/ 84 w 116"/>
                  <a:gd name="T9" fmla="*/ 25 h 93"/>
                  <a:gd name="T10" fmla="*/ 70 w 116"/>
                  <a:gd name="T11" fmla="*/ 12 h 93"/>
                  <a:gd name="T12" fmla="*/ 57 w 116"/>
                  <a:gd name="T13" fmla="*/ 3 h 93"/>
                  <a:gd name="T14" fmla="*/ 45 w 116"/>
                  <a:gd name="T15" fmla="*/ 0 h 93"/>
                  <a:gd name="T16" fmla="*/ 40 w 116"/>
                  <a:gd name="T17" fmla="*/ 1 h 93"/>
                  <a:gd name="T18" fmla="*/ 36 w 116"/>
                  <a:gd name="T19" fmla="*/ 6 h 93"/>
                  <a:gd name="T20" fmla="*/ 21 w 116"/>
                  <a:gd name="T21" fmla="*/ 31 h 93"/>
                  <a:gd name="T22" fmla="*/ 9 w 116"/>
                  <a:gd name="T23" fmla="*/ 59 h 93"/>
                  <a:gd name="T24" fmla="*/ 4 w 116"/>
                  <a:gd name="T25" fmla="*/ 71 h 93"/>
                  <a:gd name="T26" fmla="*/ 2 w 116"/>
                  <a:gd name="T27" fmla="*/ 82 h 93"/>
                  <a:gd name="T28" fmla="*/ 0 w 116"/>
                  <a:gd name="T29" fmla="*/ 90 h 93"/>
                  <a:gd name="T30" fmla="*/ 0 w 116"/>
                  <a:gd name="T31" fmla="*/ 93 h 93"/>
                  <a:gd name="T32" fmla="*/ 2 w 116"/>
                  <a:gd name="T33" fmla="*/ 91 h 93"/>
                  <a:gd name="T34" fmla="*/ 6 w 116"/>
                  <a:gd name="T35" fmla="*/ 85 h 93"/>
                  <a:gd name="T36" fmla="*/ 12 w 116"/>
                  <a:gd name="T37" fmla="*/ 76 h 93"/>
                  <a:gd name="T38" fmla="*/ 18 w 116"/>
                  <a:gd name="T39" fmla="*/ 63 h 93"/>
                  <a:gd name="T40" fmla="*/ 33 w 116"/>
                  <a:gd name="T41" fmla="*/ 37 h 93"/>
                  <a:gd name="T42" fmla="*/ 49 w 116"/>
                  <a:gd name="T43" fmla="*/ 12 h 93"/>
                  <a:gd name="T44" fmla="*/ 54 w 116"/>
                  <a:gd name="T45" fmla="*/ 8 h 93"/>
                  <a:gd name="T46" fmla="*/ 58 w 116"/>
                  <a:gd name="T47" fmla="*/ 6 h 93"/>
                  <a:gd name="T48" fmla="*/ 70 w 116"/>
                  <a:gd name="T49" fmla="*/ 9 h 93"/>
                  <a:gd name="T50" fmla="*/ 81 w 116"/>
                  <a:gd name="T51" fmla="*/ 17 h 93"/>
                  <a:gd name="T52" fmla="*/ 92 w 116"/>
                  <a:gd name="T53" fmla="*/ 29 h 93"/>
                  <a:gd name="T54" fmla="*/ 110 w 116"/>
                  <a:gd name="T55" fmla="*/ 54 h 93"/>
                  <a:gd name="T56" fmla="*/ 115 w 116"/>
                  <a:gd name="T57" fmla="*/ 62 h 93"/>
                  <a:gd name="T58" fmla="*/ 116 w 116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6" h="93">
                    <a:moveTo>
                      <a:pt x="116" y="65"/>
                    </a:moveTo>
                    <a:lnTo>
                      <a:pt x="113" y="62"/>
                    </a:lnTo>
                    <a:lnTo>
                      <a:pt x="106" y="52"/>
                    </a:lnTo>
                    <a:lnTo>
                      <a:pt x="95" y="38"/>
                    </a:lnTo>
                    <a:lnTo>
                      <a:pt x="84" y="25"/>
                    </a:lnTo>
                    <a:lnTo>
                      <a:pt x="70" y="12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40" y="1"/>
                    </a:lnTo>
                    <a:lnTo>
                      <a:pt x="36" y="6"/>
                    </a:lnTo>
                    <a:lnTo>
                      <a:pt x="21" y="31"/>
                    </a:lnTo>
                    <a:lnTo>
                      <a:pt x="9" y="59"/>
                    </a:lnTo>
                    <a:lnTo>
                      <a:pt x="4" y="71"/>
                    </a:lnTo>
                    <a:lnTo>
                      <a:pt x="2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6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70" y="9"/>
                    </a:lnTo>
                    <a:lnTo>
                      <a:pt x="81" y="17"/>
                    </a:lnTo>
                    <a:lnTo>
                      <a:pt x="92" y="29"/>
                    </a:lnTo>
                    <a:lnTo>
                      <a:pt x="110" y="54"/>
                    </a:lnTo>
                    <a:lnTo>
                      <a:pt x="115" y="62"/>
                    </a:lnTo>
                    <a:lnTo>
                      <a:pt x="116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1" name="Freeform 2945"/>
              <p:cNvSpPr>
                <a:spLocks/>
              </p:cNvSpPr>
              <p:nvPr/>
            </p:nvSpPr>
            <p:spPr bwMode="auto">
              <a:xfrm>
                <a:off x="3364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2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10 w 64"/>
                  <a:gd name="T15" fmla="*/ 17 h 52"/>
                  <a:gd name="T16" fmla="*/ 4 w 64"/>
                  <a:gd name="T17" fmla="*/ 33 h 52"/>
                  <a:gd name="T18" fmla="*/ 0 w 64"/>
                  <a:gd name="T19" fmla="*/ 47 h 52"/>
                  <a:gd name="T20" fmla="*/ 0 w 64"/>
                  <a:gd name="T21" fmla="*/ 52 h 52"/>
                  <a:gd name="T22" fmla="*/ 1 w 64"/>
                  <a:gd name="T23" fmla="*/ 50 h 52"/>
                  <a:gd name="T24" fmla="*/ 3 w 64"/>
                  <a:gd name="T25" fmla="*/ 47 h 52"/>
                  <a:gd name="T26" fmla="*/ 8 w 64"/>
                  <a:gd name="T27" fmla="*/ 36 h 52"/>
                  <a:gd name="T28" fmla="*/ 26 w 64"/>
                  <a:gd name="T29" fmla="*/ 7 h 52"/>
                  <a:gd name="T30" fmla="*/ 31 w 64"/>
                  <a:gd name="T31" fmla="*/ 4 h 52"/>
                  <a:gd name="T32" fmla="*/ 37 w 64"/>
                  <a:gd name="T33" fmla="*/ 5 h 52"/>
                  <a:gd name="T34" fmla="*/ 50 w 64"/>
                  <a:gd name="T35" fmla="*/ 17 h 52"/>
                  <a:gd name="T36" fmla="*/ 61 w 64"/>
                  <a:gd name="T37" fmla="*/ 31 h 52"/>
                  <a:gd name="T38" fmla="*/ 64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2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8" y="36"/>
                    </a:lnTo>
                    <a:lnTo>
                      <a:pt x="26" y="7"/>
                    </a:lnTo>
                    <a:lnTo>
                      <a:pt x="31" y="4"/>
                    </a:lnTo>
                    <a:lnTo>
                      <a:pt x="37" y="5"/>
                    </a:lnTo>
                    <a:lnTo>
                      <a:pt x="50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2" name="Freeform 2946"/>
              <p:cNvSpPr>
                <a:spLocks/>
              </p:cNvSpPr>
              <p:nvPr/>
            </p:nvSpPr>
            <p:spPr bwMode="auto">
              <a:xfrm>
                <a:off x="3310" y="3960"/>
                <a:ext cx="58" cy="52"/>
              </a:xfrm>
              <a:custGeom>
                <a:avLst/>
                <a:gdLst>
                  <a:gd name="T0" fmla="*/ 0 w 58"/>
                  <a:gd name="T1" fmla="*/ 14 h 52"/>
                  <a:gd name="T2" fmla="*/ 1 w 58"/>
                  <a:gd name="T3" fmla="*/ 12 h 52"/>
                  <a:gd name="T4" fmla="*/ 4 w 58"/>
                  <a:gd name="T5" fmla="*/ 11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48 w 58"/>
                  <a:gd name="T17" fmla="*/ 18 h 52"/>
                  <a:gd name="T18" fmla="*/ 54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48 w 58"/>
                  <a:gd name="T29" fmla="*/ 37 h 52"/>
                  <a:gd name="T30" fmla="*/ 31 w 58"/>
                  <a:gd name="T31" fmla="*/ 7 h 52"/>
                  <a:gd name="T32" fmla="*/ 27 w 58"/>
                  <a:gd name="T33" fmla="*/ 3 h 52"/>
                  <a:gd name="T34" fmla="*/ 21 w 58"/>
                  <a:gd name="T35" fmla="*/ 3 h 52"/>
                  <a:gd name="T36" fmla="*/ 10 w 58"/>
                  <a:gd name="T37" fmla="*/ 6 h 52"/>
                  <a:gd name="T38" fmla="*/ 3 w 58"/>
                  <a:gd name="T39" fmla="*/ 11 h 52"/>
                  <a:gd name="T40" fmla="*/ 0 w 58"/>
                  <a:gd name="T41" fmla="*/ 14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52">
                    <a:moveTo>
                      <a:pt x="0" y="14"/>
                    </a:moveTo>
                    <a:lnTo>
                      <a:pt x="1" y="12"/>
                    </a:lnTo>
                    <a:lnTo>
                      <a:pt x="4" y="11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48" y="18"/>
                    </a:lnTo>
                    <a:lnTo>
                      <a:pt x="54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48" y="37"/>
                    </a:lnTo>
                    <a:lnTo>
                      <a:pt x="31" y="7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0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3" name="Freeform 2947"/>
              <p:cNvSpPr>
                <a:spLocks/>
              </p:cNvSpPr>
              <p:nvPr/>
            </p:nvSpPr>
            <p:spPr bwMode="auto">
              <a:xfrm>
                <a:off x="3355" y="3885"/>
                <a:ext cx="32" cy="123"/>
              </a:xfrm>
              <a:custGeom>
                <a:avLst/>
                <a:gdLst>
                  <a:gd name="T0" fmla="*/ 12 w 32"/>
                  <a:gd name="T1" fmla="*/ 64 h 123"/>
                  <a:gd name="T2" fmla="*/ 7 w 32"/>
                  <a:gd name="T3" fmla="*/ 33 h 123"/>
                  <a:gd name="T4" fmla="*/ 6 w 32"/>
                  <a:gd name="T5" fmla="*/ 19 h 123"/>
                  <a:gd name="T6" fmla="*/ 4 w 32"/>
                  <a:gd name="T7" fmla="*/ 10 h 123"/>
                  <a:gd name="T8" fmla="*/ 6 w 32"/>
                  <a:gd name="T9" fmla="*/ 4 h 123"/>
                  <a:gd name="T10" fmla="*/ 7 w 32"/>
                  <a:gd name="T11" fmla="*/ 0 h 123"/>
                  <a:gd name="T12" fmla="*/ 10 w 32"/>
                  <a:gd name="T13" fmla="*/ 2 h 123"/>
                  <a:gd name="T14" fmla="*/ 14 w 32"/>
                  <a:gd name="T15" fmla="*/ 10 h 123"/>
                  <a:gd name="T16" fmla="*/ 20 w 32"/>
                  <a:gd name="T17" fmla="*/ 22 h 123"/>
                  <a:gd name="T18" fmla="*/ 25 w 32"/>
                  <a:gd name="T19" fmla="*/ 38 h 123"/>
                  <a:gd name="T20" fmla="*/ 31 w 32"/>
                  <a:gd name="T21" fmla="*/ 76 h 123"/>
                  <a:gd name="T22" fmla="*/ 32 w 32"/>
                  <a:gd name="T23" fmla="*/ 93 h 123"/>
                  <a:gd name="T24" fmla="*/ 32 w 32"/>
                  <a:gd name="T25" fmla="*/ 123 h 123"/>
                  <a:gd name="T26" fmla="*/ 31 w 32"/>
                  <a:gd name="T27" fmla="*/ 120 h 123"/>
                  <a:gd name="T28" fmla="*/ 29 w 32"/>
                  <a:gd name="T29" fmla="*/ 110 h 123"/>
                  <a:gd name="T30" fmla="*/ 26 w 32"/>
                  <a:gd name="T31" fmla="*/ 96 h 123"/>
                  <a:gd name="T32" fmla="*/ 23 w 32"/>
                  <a:gd name="T33" fmla="*/ 79 h 123"/>
                  <a:gd name="T34" fmla="*/ 14 w 32"/>
                  <a:gd name="T35" fmla="*/ 44 h 123"/>
                  <a:gd name="T36" fmla="*/ 10 w 32"/>
                  <a:gd name="T37" fmla="*/ 28 h 123"/>
                  <a:gd name="T38" fmla="*/ 4 w 32"/>
                  <a:gd name="T39" fmla="*/ 16 h 123"/>
                  <a:gd name="T40" fmla="*/ 1 w 32"/>
                  <a:gd name="T41" fmla="*/ 13 h 123"/>
                  <a:gd name="T42" fmla="*/ 1 w 32"/>
                  <a:gd name="T43" fmla="*/ 11 h 123"/>
                  <a:gd name="T44" fmla="*/ 0 w 32"/>
                  <a:gd name="T45" fmla="*/ 13 h 123"/>
                  <a:gd name="T46" fmla="*/ 0 w 32"/>
                  <a:gd name="T47" fmla="*/ 17 h 123"/>
                  <a:gd name="T48" fmla="*/ 3 w 32"/>
                  <a:gd name="T49" fmla="*/ 28 h 123"/>
                  <a:gd name="T50" fmla="*/ 6 w 32"/>
                  <a:gd name="T51" fmla="*/ 44 h 123"/>
                  <a:gd name="T52" fmla="*/ 9 w 32"/>
                  <a:gd name="T53" fmla="*/ 58 h 123"/>
                  <a:gd name="T54" fmla="*/ 12 w 32"/>
                  <a:gd name="T55" fmla="*/ 69 h 123"/>
                  <a:gd name="T56" fmla="*/ 13 w 32"/>
                  <a:gd name="T57" fmla="*/ 72 h 123"/>
                  <a:gd name="T58" fmla="*/ 13 w 32"/>
                  <a:gd name="T59" fmla="*/ 70 h 123"/>
                  <a:gd name="T60" fmla="*/ 12 w 32"/>
                  <a:gd name="T61" fmla="*/ 64 h 1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2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10"/>
                    </a:lnTo>
                    <a:lnTo>
                      <a:pt x="20" y="22"/>
                    </a:lnTo>
                    <a:lnTo>
                      <a:pt x="25" y="38"/>
                    </a:lnTo>
                    <a:lnTo>
                      <a:pt x="31" y="76"/>
                    </a:lnTo>
                    <a:lnTo>
                      <a:pt x="32" y="93"/>
                    </a:lnTo>
                    <a:lnTo>
                      <a:pt x="32" y="123"/>
                    </a:lnTo>
                    <a:lnTo>
                      <a:pt x="31" y="120"/>
                    </a:lnTo>
                    <a:lnTo>
                      <a:pt x="29" y="110"/>
                    </a:lnTo>
                    <a:lnTo>
                      <a:pt x="26" y="96"/>
                    </a:lnTo>
                    <a:lnTo>
                      <a:pt x="23" y="79"/>
                    </a:lnTo>
                    <a:lnTo>
                      <a:pt x="14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8"/>
                    </a:lnTo>
                    <a:lnTo>
                      <a:pt x="6" y="44"/>
                    </a:lnTo>
                    <a:lnTo>
                      <a:pt x="9" y="58"/>
                    </a:lnTo>
                    <a:lnTo>
                      <a:pt x="12" y="69"/>
                    </a:lnTo>
                    <a:lnTo>
                      <a:pt x="13" y="72"/>
                    </a:lnTo>
                    <a:lnTo>
                      <a:pt x="13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4" name="Line 2948"/>
              <p:cNvSpPr>
                <a:spLocks noChangeShapeType="1"/>
              </p:cNvSpPr>
              <p:nvPr/>
            </p:nvSpPr>
            <p:spPr bwMode="auto">
              <a:xfrm flipH="1">
                <a:off x="3356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5" name="Freeform 2949"/>
              <p:cNvSpPr>
                <a:spLocks/>
              </p:cNvSpPr>
              <p:nvPr/>
            </p:nvSpPr>
            <p:spPr bwMode="auto">
              <a:xfrm>
                <a:off x="3554" y="3978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80 w 88"/>
                  <a:gd name="T5" fmla="*/ 36 h 45"/>
                  <a:gd name="T6" fmla="*/ 60 w 88"/>
                  <a:gd name="T7" fmla="*/ 19 h 45"/>
                  <a:gd name="T8" fmla="*/ 48 w 88"/>
                  <a:gd name="T9" fmla="*/ 10 h 45"/>
                  <a:gd name="T10" fmla="*/ 38 w 88"/>
                  <a:gd name="T11" fmla="*/ 3 h 45"/>
                  <a:gd name="T12" fmla="*/ 29 w 88"/>
                  <a:gd name="T13" fmla="*/ 0 h 45"/>
                  <a:gd name="T14" fmla="*/ 23 w 88"/>
                  <a:gd name="T15" fmla="*/ 3 h 45"/>
                  <a:gd name="T16" fmla="*/ 6 w 88"/>
                  <a:gd name="T17" fmla="*/ 27 h 45"/>
                  <a:gd name="T18" fmla="*/ 2 w 88"/>
                  <a:gd name="T19" fmla="*/ 36 h 45"/>
                  <a:gd name="T20" fmla="*/ 0 w 88"/>
                  <a:gd name="T21" fmla="*/ 39 h 45"/>
                  <a:gd name="T22" fmla="*/ 2 w 88"/>
                  <a:gd name="T23" fmla="*/ 37 h 45"/>
                  <a:gd name="T24" fmla="*/ 8 w 88"/>
                  <a:gd name="T25" fmla="*/ 31 h 45"/>
                  <a:gd name="T26" fmla="*/ 14 w 88"/>
                  <a:gd name="T27" fmla="*/ 22 h 45"/>
                  <a:gd name="T28" fmla="*/ 23 w 88"/>
                  <a:gd name="T29" fmla="*/ 11 h 45"/>
                  <a:gd name="T30" fmla="*/ 29 w 88"/>
                  <a:gd name="T31" fmla="*/ 8 h 45"/>
                  <a:gd name="T32" fmla="*/ 38 w 88"/>
                  <a:gd name="T33" fmla="*/ 10 h 45"/>
                  <a:gd name="T34" fmla="*/ 60 w 88"/>
                  <a:gd name="T35" fmla="*/ 24 h 45"/>
                  <a:gd name="T36" fmla="*/ 81 w 88"/>
                  <a:gd name="T37" fmla="*/ 39 h 45"/>
                  <a:gd name="T38" fmla="*/ 87 w 88"/>
                  <a:gd name="T39" fmla="*/ 44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80" y="36"/>
                    </a:lnTo>
                    <a:lnTo>
                      <a:pt x="60" y="19"/>
                    </a:lnTo>
                    <a:lnTo>
                      <a:pt x="48" y="10"/>
                    </a:lnTo>
                    <a:lnTo>
                      <a:pt x="38" y="3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6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8" y="31"/>
                    </a:lnTo>
                    <a:lnTo>
                      <a:pt x="14" y="22"/>
                    </a:lnTo>
                    <a:lnTo>
                      <a:pt x="23" y="11"/>
                    </a:lnTo>
                    <a:lnTo>
                      <a:pt x="29" y="8"/>
                    </a:lnTo>
                    <a:lnTo>
                      <a:pt x="38" y="10"/>
                    </a:lnTo>
                    <a:lnTo>
                      <a:pt x="60" y="24"/>
                    </a:lnTo>
                    <a:lnTo>
                      <a:pt x="81" y="39"/>
                    </a:lnTo>
                    <a:lnTo>
                      <a:pt x="87" y="44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6" name="Freeform 2950"/>
              <p:cNvSpPr>
                <a:spLocks/>
              </p:cNvSpPr>
              <p:nvPr/>
            </p:nvSpPr>
            <p:spPr bwMode="auto">
              <a:xfrm>
                <a:off x="3449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7 w 104"/>
                  <a:gd name="T5" fmla="*/ 57 h 119"/>
                  <a:gd name="T6" fmla="*/ 10 w 104"/>
                  <a:gd name="T7" fmla="*/ 51 h 119"/>
                  <a:gd name="T8" fmla="*/ 20 w 104"/>
                  <a:gd name="T9" fmla="*/ 39 h 119"/>
                  <a:gd name="T10" fmla="*/ 34 w 104"/>
                  <a:gd name="T11" fmla="*/ 25 h 119"/>
                  <a:gd name="T12" fmla="*/ 46 w 104"/>
                  <a:gd name="T13" fmla="*/ 12 h 119"/>
                  <a:gd name="T14" fmla="*/ 59 w 104"/>
                  <a:gd name="T15" fmla="*/ 3 h 119"/>
                  <a:gd name="T16" fmla="*/ 71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90 h 119"/>
                  <a:gd name="T30" fmla="*/ 104 w 104"/>
                  <a:gd name="T31" fmla="*/ 119 h 119"/>
                  <a:gd name="T32" fmla="*/ 102 w 104"/>
                  <a:gd name="T33" fmla="*/ 116 h 119"/>
                  <a:gd name="T34" fmla="*/ 101 w 104"/>
                  <a:gd name="T35" fmla="*/ 107 h 119"/>
                  <a:gd name="T36" fmla="*/ 97 w 104"/>
                  <a:gd name="T37" fmla="*/ 93 h 119"/>
                  <a:gd name="T38" fmla="*/ 92 w 104"/>
                  <a:gd name="T39" fmla="*/ 76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1 h 119"/>
                  <a:gd name="T46" fmla="*/ 61 w 104"/>
                  <a:gd name="T47" fmla="*/ 8 h 119"/>
                  <a:gd name="T48" fmla="*/ 56 w 104"/>
                  <a:gd name="T49" fmla="*/ 6 h 119"/>
                  <a:gd name="T50" fmla="*/ 46 w 104"/>
                  <a:gd name="T51" fmla="*/ 8 h 119"/>
                  <a:gd name="T52" fmla="*/ 35 w 104"/>
                  <a:gd name="T53" fmla="*/ 17 h 119"/>
                  <a:gd name="T54" fmla="*/ 23 w 104"/>
                  <a:gd name="T55" fmla="*/ 29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0" y="39"/>
                    </a:lnTo>
                    <a:lnTo>
                      <a:pt x="34" y="25"/>
                    </a:lnTo>
                    <a:lnTo>
                      <a:pt x="46" y="12"/>
                    </a:lnTo>
                    <a:lnTo>
                      <a:pt x="59" y="3"/>
                    </a:lnTo>
                    <a:lnTo>
                      <a:pt x="71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90"/>
                    </a:lnTo>
                    <a:lnTo>
                      <a:pt x="104" y="119"/>
                    </a:lnTo>
                    <a:lnTo>
                      <a:pt x="102" y="116"/>
                    </a:lnTo>
                    <a:lnTo>
                      <a:pt x="101" y="107"/>
                    </a:lnTo>
                    <a:lnTo>
                      <a:pt x="97" y="93"/>
                    </a:lnTo>
                    <a:lnTo>
                      <a:pt x="92" y="76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1"/>
                    </a:lnTo>
                    <a:lnTo>
                      <a:pt x="61" y="8"/>
                    </a:lnTo>
                    <a:lnTo>
                      <a:pt x="56" y="6"/>
                    </a:lnTo>
                    <a:lnTo>
                      <a:pt x="46" y="8"/>
                    </a:lnTo>
                    <a:lnTo>
                      <a:pt x="35" y="17"/>
                    </a:lnTo>
                    <a:lnTo>
                      <a:pt x="23" y="29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7" name="Freeform 2951"/>
              <p:cNvSpPr>
                <a:spLocks/>
              </p:cNvSpPr>
              <p:nvPr/>
            </p:nvSpPr>
            <p:spPr bwMode="auto">
              <a:xfrm>
                <a:off x="3550" y="3909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2 w 127"/>
                  <a:gd name="T3" fmla="*/ 0 h 110"/>
                  <a:gd name="T4" fmla="*/ 113 w 127"/>
                  <a:gd name="T5" fmla="*/ 1 h 110"/>
                  <a:gd name="T6" fmla="*/ 100 w 127"/>
                  <a:gd name="T7" fmla="*/ 4 h 110"/>
                  <a:gd name="T8" fmla="*/ 85 w 127"/>
                  <a:gd name="T9" fmla="*/ 7 h 110"/>
                  <a:gd name="T10" fmla="*/ 52 w 127"/>
                  <a:gd name="T11" fmla="*/ 18 h 110"/>
                  <a:gd name="T12" fmla="*/ 39 w 127"/>
                  <a:gd name="T13" fmla="*/ 26 h 110"/>
                  <a:gd name="T14" fmla="*/ 30 w 127"/>
                  <a:gd name="T15" fmla="*/ 34 h 110"/>
                  <a:gd name="T16" fmla="*/ 18 w 127"/>
                  <a:gd name="T17" fmla="*/ 55 h 110"/>
                  <a:gd name="T18" fmla="*/ 7 w 127"/>
                  <a:gd name="T19" fmla="*/ 80 h 110"/>
                  <a:gd name="T20" fmla="*/ 3 w 127"/>
                  <a:gd name="T21" fmla="*/ 91 h 110"/>
                  <a:gd name="T22" fmla="*/ 1 w 127"/>
                  <a:gd name="T23" fmla="*/ 100 h 110"/>
                  <a:gd name="T24" fmla="*/ 0 w 127"/>
                  <a:gd name="T25" fmla="*/ 106 h 110"/>
                  <a:gd name="T26" fmla="*/ 0 w 127"/>
                  <a:gd name="T27" fmla="*/ 110 h 110"/>
                  <a:gd name="T28" fmla="*/ 1 w 127"/>
                  <a:gd name="T29" fmla="*/ 108 h 110"/>
                  <a:gd name="T30" fmla="*/ 4 w 127"/>
                  <a:gd name="T31" fmla="*/ 103 h 110"/>
                  <a:gd name="T32" fmla="*/ 9 w 127"/>
                  <a:gd name="T33" fmla="*/ 94 h 110"/>
                  <a:gd name="T34" fmla="*/ 15 w 127"/>
                  <a:gd name="T35" fmla="*/ 85 h 110"/>
                  <a:gd name="T36" fmla="*/ 28 w 127"/>
                  <a:gd name="T37" fmla="*/ 62 h 110"/>
                  <a:gd name="T38" fmla="*/ 43 w 127"/>
                  <a:gd name="T39" fmla="*/ 40 h 110"/>
                  <a:gd name="T40" fmla="*/ 52 w 127"/>
                  <a:gd name="T41" fmla="*/ 32 h 110"/>
                  <a:gd name="T42" fmla="*/ 64 w 127"/>
                  <a:gd name="T43" fmla="*/ 24 h 110"/>
                  <a:gd name="T44" fmla="*/ 92 w 127"/>
                  <a:gd name="T45" fmla="*/ 10 h 110"/>
                  <a:gd name="T46" fmla="*/ 106 w 127"/>
                  <a:gd name="T47" fmla="*/ 6 h 110"/>
                  <a:gd name="T48" fmla="*/ 116 w 127"/>
                  <a:gd name="T49" fmla="*/ 3 h 110"/>
                  <a:gd name="T50" fmla="*/ 124 w 127"/>
                  <a:gd name="T51" fmla="*/ 1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2" y="0"/>
                    </a:lnTo>
                    <a:lnTo>
                      <a:pt x="113" y="1"/>
                    </a:lnTo>
                    <a:lnTo>
                      <a:pt x="100" y="4"/>
                    </a:lnTo>
                    <a:lnTo>
                      <a:pt x="85" y="7"/>
                    </a:lnTo>
                    <a:lnTo>
                      <a:pt x="52" y="18"/>
                    </a:lnTo>
                    <a:lnTo>
                      <a:pt x="39" y="26"/>
                    </a:lnTo>
                    <a:lnTo>
                      <a:pt x="30" y="34"/>
                    </a:lnTo>
                    <a:lnTo>
                      <a:pt x="18" y="55"/>
                    </a:lnTo>
                    <a:lnTo>
                      <a:pt x="7" y="80"/>
                    </a:lnTo>
                    <a:lnTo>
                      <a:pt x="3" y="91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4" y="103"/>
                    </a:lnTo>
                    <a:lnTo>
                      <a:pt x="9" y="94"/>
                    </a:lnTo>
                    <a:lnTo>
                      <a:pt x="15" y="85"/>
                    </a:lnTo>
                    <a:lnTo>
                      <a:pt x="28" y="62"/>
                    </a:lnTo>
                    <a:lnTo>
                      <a:pt x="43" y="40"/>
                    </a:lnTo>
                    <a:lnTo>
                      <a:pt x="52" y="32"/>
                    </a:lnTo>
                    <a:lnTo>
                      <a:pt x="64" y="24"/>
                    </a:lnTo>
                    <a:lnTo>
                      <a:pt x="92" y="10"/>
                    </a:lnTo>
                    <a:lnTo>
                      <a:pt x="106" y="6"/>
                    </a:lnTo>
                    <a:lnTo>
                      <a:pt x="116" y="3"/>
                    </a:lnTo>
                    <a:lnTo>
                      <a:pt x="12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8" name="Freeform 2952"/>
              <p:cNvSpPr>
                <a:spLocks/>
              </p:cNvSpPr>
              <p:nvPr/>
            </p:nvSpPr>
            <p:spPr bwMode="auto">
              <a:xfrm>
                <a:off x="3547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8 w 125"/>
                  <a:gd name="T9" fmla="*/ 31 h 169"/>
                  <a:gd name="T10" fmla="*/ 58 w 125"/>
                  <a:gd name="T11" fmla="*/ 58 h 169"/>
                  <a:gd name="T12" fmla="*/ 46 w 125"/>
                  <a:gd name="T13" fmla="*/ 70 h 169"/>
                  <a:gd name="T14" fmla="*/ 36 w 125"/>
                  <a:gd name="T15" fmla="*/ 81 h 169"/>
                  <a:gd name="T16" fmla="*/ 21 w 125"/>
                  <a:gd name="T17" fmla="*/ 106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7 w 125"/>
                  <a:gd name="T45" fmla="*/ 34 h 169"/>
                  <a:gd name="T46" fmla="*/ 107 w 125"/>
                  <a:gd name="T47" fmla="*/ 22 h 169"/>
                  <a:gd name="T48" fmla="*/ 118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8" y="31"/>
                    </a:lnTo>
                    <a:lnTo>
                      <a:pt x="58" y="58"/>
                    </a:lnTo>
                    <a:lnTo>
                      <a:pt x="46" y="70"/>
                    </a:lnTo>
                    <a:lnTo>
                      <a:pt x="36" y="81"/>
                    </a:lnTo>
                    <a:lnTo>
                      <a:pt x="21" y="106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7" y="34"/>
                    </a:lnTo>
                    <a:lnTo>
                      <a:pt x="107" y="22"/>
                    </a:lnTo>
                    <a:lnTo>
                      <a:pt x="118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9" name="Freeform 2953"/>
              <p:cNvSpPr>
                <a:spLocks/>
              </p:cNvSpPr>
              <p:nvPr/>
            </p:nvSpPr>
            <p:spPr bwMode="auto">
              <a:xfrm>
                <a:off x="3546" y="3836"/>
                <a:ext cx="89" cy="183"/>
              </a:xfrm>
              <a:custGeom>
                <a:avLst/>
                <a:gdLst>
                  <a:gd name="T0" fmla="*/ 89 w 89"/>
                  <a:gd name="T1" fmla="*/ 0 h 183"/>
                  <a:gd name="T2" fmla="*/ 86 w 89"/>
                  <a:gd name="T3" fmla="*/ 3 h 183"/>
                  <a:gd name="T4" fmla="*/ 80 w 89"/>
                  <a:gd name="T5" fmla="*/ 11 h 183"/>
                  <a:gd name="T6" fmla="*/ 71 w 89"/>
                  <a:gd name="T7" fmla="*/ 23 h 183"/>
                  <a:gd name="T8" fmla="*/ 59 w 89"/>
                  <a:gd name="T9" fmla="*/ 39 h 183"/>
                  <a:gd name="T10" fmla="*/ 35 w 89"/>
                  <a:gd name="T11" fmla="*/ 73 h 183"/>
                  <a:gd name="T12" fmla="*/ 25 w 89"/>
                  <a:gd name="T13" fmla="*/ 88 h 183"/>
                  <a:gd name="T14" fmla="*/ 16 w 89"/>
                  <a:gd name="T15" fmla="*/ 101 h 183"/>
                  <a:gd name="T16" fmla="*/ 10 w 89"/>
                  <a:gd name="T17" fmla="*/ 111 h 183"/>
                  <a:gd name="T18" fmla="*/ 4 w 89"/>
                  <a:gd name="T19" fmla="*/ 124 h 183"/>
                  <a:gd name="T20" fmla="*/ 0 w 89"/>
                  <a:gd name="T21" fmla="*/ 152 h 183"/>
                  <a:gd name="T22" fmla="*/ 0 w 89"/>
                  <a:gd name="T23" fmla="*/ 173 h 183"/>
                  <a:gd name="T24" fmla="*/ 1 w 89"/>
                  <a:gd name="T25" fmla="*/ 179 h 183"/>
                  <a:gd name="T26" fmla="*/ 1 w 89"/>
                  <a:gd name="T27" fmla="*/ 183 h 183"/>
                  <a:gd name="T28" fmla="*/ 2 w 89"/>
                  <a:gd name="T29" fmla="*/ 181 h 183"/>
                  <a:gd name="T30" fmla="*/ 4 w 89"/>
                  <a:gd name="T31" fmla="*/ 175 h 183"/>
                  <a:gd name="T32" fmla="*/ 5 w 89"/>
                  <a:gd name="T33" fmla="*/ 166 h 183"/>
                  <a:gd name="T34" fmla="*/ 8 w 89"/>
                  <a:gd name="T35" fmla="*/ 153 h 183"/>
                  <a:gd name="T36" fmla="*/ 16 w 89"/>
                  <a:gd name="T37" fmla="*/ 127 h 183"/>
                  <a:gd name="T38" fmla="*/ 28 w 89"/>
                  <a:gd name="T39" fmla="*/ 102 h 183"/>
                  <a:gd name="T40" fmla="*/ 37 w 89"/>
                  <a:gd name="T41" fmla="*/ 90 h 183"/>
                  <a:gd name="T42" fmla="*/ 47 w 89"/>
                  <a:gd name="T43" fmla="*/ 74 h 183"/>
                  <a:gd name="T44" fmla="*/ 68 w 89"/>
                  <a:gd name="T45" fmla="*/ 42 h 183"/>
                  <a:gd name="T46" fmla="*/ 77 w 89"/>
                  <a:gd name="T47" fmla="*/ 26 h 183"/>
                  <a:gd name="T48" fmla="*/ 83 w 89"/>
                  <a:gd name="T49" fmla="*/ 12 h 183"/>
                  <a:gd name="T50" fmla="*/ 88 w 89"/>
                  <a:gd name="T51" fmla="*/ 3 h 183"/>
                  <a:gd name="T52" fmla="*/ 89 w 89"/>
                  <a:gd name="T53" fmla="*/ 0 h 1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183">
                    <a:moveTo>
                      <a:pt x="89" y="0"/>
                    </a:moveTo>
                    <a:lnTo>
                      <a:pt x="86" y="3"/>
                    </a:lnTo>
                    <a:lnTo>
                      <a:pt x="80" y="11"/>
                    </a:lnTo>
                    <a:lnTo>
                      <a:pt x="71" y="23"/>
                    </a:lnTo>
                    <a:lnTo>
                      <a:pt x="59" y="39"/>
                    </a:lnTo>
                    <a:lnTo>
                      <a:pt x="35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0" y="152"/>
                    </a:lnTo>
                    <a:lnTo>
                      <a:pt x="0" y="173"/>
                    </a:lnTo>
                    <a:lnTo>
                      <a:pt x="1" y="179"/>
                    </a:lnTo>
                    <a:lnTo>
                      <a:pt x="1" y="183"/>
                    </a:lnTo>
                    <a:lnTo>
                      <a:pt x="2" y="181"/>
                    </a:lnTo>
                    <a:lnTo>
                      <a:pt x="4" y="175"/>
                    </a:lnTo>
                    <a:lnTo>
                      <a:pt x="5" y="166"/>
                    </a:lnTo>
                    <a:lnTo>
                      <a:pt x="8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90"/>
                    </a:lnTo>
                    <a:lnTo>
                      <a:pt x="47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3" y="12"/>
                    </a:lnTo>
                    <a:lnTo>
                      <a:pt x="88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0" name="Freeform 2954"/>
              <p:cNvSpPr>
                <a:spLocks/>
              </p:cNvSpPr>
              <p:nvPr/>
            </p:nvSpPr>
            <p:spPr bwMode="auto">
              <a:xfrm>
                <a:off x="3550" y="3929"/>
                <a:ext cx="115" cy="93"/>
              </a:xfrm>
              <a:custGeom>
                <a:avLst/>
                <a:gdLst>
                  <a:gd name="T0" fmla="*/ 115 w 115"/>
                  <a:gd name="T1" fmla="*/ 65 h 93"/>
                  <a:gd name="T2" fmla="*/ 112 w 115"/>
                  <a:gd name="T3" fmla="*/ 62 h 93"/>
                  <a:gd name="T4" fmla="*/ 104 w 115"/>
                  <a:gd name="T5" fmla="*/ 52 h 93"/>
                  <a:gd name="T6" fmla="*/ 94 w 115"/>
                  <a:gd name="T7" fmla="*/ 38 h 93"/>
                  <a:gd name="T8" fmla="*/ 82 w 115"/>
                  <a:gd name="T9" fmla="*/ 25 h 93"/>
                  <a:gd name="T10" fmla="*/ 69 w 115"/>
                  <a:gd name="T11" fmla="*/ 12 h 93"/>
                  <a:gd name="T12" fmla="*/ 55 w 115"/>
                  <a:gd name="T13" fmla="*/ 3 h 93"/>
                  <a:gd name="T14" fmla="*/ 43 w 115"/>
                  <a:gd name="T15" fmla="*/ 0 h 93"/>
                  <a:gd name="T16" fmla="*/ 39 w 115"/>
                  <a:gd name="T17" fmla="*/ 1 h 93"/>
                  <a:gd name="T18" fmla="*/ 34 w 115"/>
                  <a:gd name="T19" fmla="*/ 6 h 93"/>
                  <a:gd name="T20" fmla="*/ 19 w 115"/>
                  <a:gd name="T21" fmla="*/ 31 h 93"/>
                  <a:gd name="T22" fmla="*/ 9 w 115"/>
                  <a:gd name="T23" fmla="*/ 59 h 93"/>
                  <a:gd name="T24" fmla="*/ 4 w 115"/>
                  <a:gd name="T25" fmla="*/ 71 h 93"/>
                  <a:gd name="T26" fmla="*/ 1 w 115"/>
                  <a:gd name="T27" fmla="*/ 82 h 93"/>
                  <a:gd name="T28" fmla="*/ 0 w 115"/>
                  <a:gd name="T29" fmla="*/ 90 h 93"/>
                  <a:gd name="T30" fmla="*/ 0 w 115"/>
                  <a:gd name="T31" fmla="*/ 93 h 93"/>
                  <a:gd name="T32" fmla="*/ 1 w 115"/>
                  <a:gd name="T33" fmla="*/ 91 h 93"/>
                  <a:gd name="T34" fmla="*/ 6 w 115"/>
                  <a:gd name="T35" fmla="*/ 85 h 93"/>
                  <a:gd name="T36" fmla="*/ 12 w 115"/>
                  <a:gd name="T37" fmla="*/ 76 h 93"/>
                  <a:gd name="T38" fmla="*/ 18 w 115"/>
                  <a:gd name="T39" fmla="*/ 63 h 93"/>
                  <a:gd name="T40" fmla="*/ 33 w 115"/>
                  <a:gd name="T41" fmla="*/ 37 h 93"/>
                  <a:gd name="T42" fmla="*/ 49 w 115"/>
                  <a:gd name="T43" fmla="*/ 12 h 93"/>
                  <a:gd name="T44" fmla="*/ 54 w 115"/>
                  <a:gd name="T45" fmla="*/ 8 h 93"/>
                  <a:gd name="T46" fmla="*/ 58 w 115"/>
                  <a:gd name="T47" fmla="*/ 6 h 93"/>
                  <a:gd name="T48" fmla="*/ 69 w 115"/>
                  <a:gd name="T49" fmla="*/ 9 h 93"/>
                  <a:gd name="T50" fmla="*/ 79 w 115"/>
                  <a:gd name="T51" fmla="*/ 17 h 93"/>
                  <a:gd name="T52" fmla="*/ 91 w 115"/>
                  <a:gd name="T53" fmla="*/ 29 h 93"/>
                  <a:gd name="T54" fmla="*/ 109 w 115"/>
                  <a:gd name="T55" fmla="*/ 54 h 93"/>
                  <a:gd name="T56" fmla="*/ 113 w 115"/>
                  <a:gd name="T57" fmla="*/ 62 h 93"/>
                  <a:gd name="T58" fmla="*/ 115 w 115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3">
                    <a:moveTo>
                      <a:pt x="115" y="65"/>
                    </a:moveTo>
                    <a:lnTo>
                      <a:pt x="112" y="62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69" y="12"/>
                    </a:lnTo>
                    <a:lnTo>
                      <a:pt x="55" y="3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9"/>
                    </a:lnTo>
                    <a:lnTo>
                      <a:pt x="4" y="71"/>
                    </a:lnTo>
                    <a:lnTo>
                      <a:pt x="1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2" y="76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8"/>
                    </a:lnTo>
                    <a:lnTo>
                      <a:pt x="58" y="6"/>
                    </a:lnTo>
                    <a:lnTo>
                      <a:pt x="69" y="9"/>
                    </a:lnTo>
                    <a:lnTo>
                      <a:pt x="79" y="17"/>
                    </a:lnTo>
                    <a:lnTo>
                      <a:pt x="91" y="29"/>
                    </a:lnTo>
                    <a:lnTo>
                      <a:pt x="109" y="54"/>
                    </a:lnTo>
                    <a:lnTo>
                      <a:pt x="113" y="62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1" name="Freeform 2955"/>
              <p:cNvSpPr>
                <a:spLocks/>
              </p:cNvSpPr>
              <p:nvPr/>
            </p:nvSpPr>
            <p:spPr bwMode="auto">
              <a:xfrm>
                <a:off x="3547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3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6 w 64"/>
                  <a:gd name="T15" fmla="*/ 33 h 52"/>
                  <a:gd name="T16" fmla="*/ 1 w 64"/>
                  <a:gd name="T17" fmla="*/ 47 h 52"/>
                  <a:gd name="T18" fmla="*/ 0 w 64"/>
                  <a:gd name="T19" fmla="*/ 50 h 52"/>
                  <a:gd name="T20" fmla="*/ 0 w 64"/>
                  <a:gd name="T21" fmla="*/ 52 h 52"/>
                  <a:gd name="T22" fmla="*/ 1 w 64"/>
                  <a:gd name="T23" fmla="*/ 50 h 52"/>
                  <a:gd name="T24" fmla="*/ 3 w 64"/>
                  <a:gd name="T25" fmla="*/ 47 h 52"/>
                  <a:gd name="T26" fmla="*/ 10 w 64"/>
                  <a:gd name="T27" fmla="*/ 36 h 52"/>
                  <a:gd name="T28" fmla="*/ 28 w 64"/>
                  <a:gd name="T29" fmla="*/ 7 h 52"/>
                  <a:gd name="T30" fmla="*/ 33 w 64"/>
                  <a:gd name="T31" fmla="*/ 4 h 52"/>
                  <a:gd name="T32" fmla="*/ 39 w 64"/>
                  <a:gd name="T33" fmla="*/ 5 h 52"/>
                  <a:gd name="T34" fmla="*/ 51 w 64"/>
                  <a:gd name="T35" fmla="*/ 17 h 52"/>
                  <a:gd name="T36" fmla="*/ 61 w 64"/>
                  <a:gd name="T37" fmla="*/ 31 h 52"/>
                  <a:gd name="T38" fmla="*/ 64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3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6" y="33"/>
                    </a:lnTo>
                    <a:lnTo>
                      <a:pt x="1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10" y="36"/>
                    </a:lnTo>
                    <a:lnTo>
                      <a:pt x="28" y="7"/>
                    </a:lnTo>
                    <a:lnTo>
                      <a:pt x="33" y="4"/>
                    </a:lnTo>
                    <a:lnTo>
                      <a:pt x="39" y="5"/>
                    </a:lnTo>
                    <a:lnTo>
                      <a:pt x="51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2" name="Freeform 2956"/>
              <p:cNvSpPr>
                <a:spLocks/>
              </p:cNvSpPr>
              <p:nvPr/>
            </p:nvSpPr>
            <p:spPr bwMode="auto">
              <a:xfrm>
                <a:off x="3495" y="3960"/>
                <a:ext cx="56" cy="52"/>
              </a:xfrm>
              <a:custGeom>
                <a:avLst/>
                <a:gdLst>
                  <a:gd name="T0" fmla="*/ 0 w 56"/>
                  <a:gd name="T1" fmla="*/ 14 h 52"/>
                  <a:gd name="T2" fmla="*/ 1 w 56"/>
                  <a:gd name="T3" fmla="*/ 12 h 52"/>
                  <a:gd name="T4" fmla="*/ 4 w 56"/>
                  <a:gd name="T5" fmla="*/ 11 h 52"/>
                  <a:gd name="T6" fmla="*/ 9 w 56"/>
                  <a:gd name="T7" fmla="*/ 6 h 52"/>
                  <a:gd name="T8" fmla="*/ 15 w 56"/>
                  <a:gd name="T9" fmla="*/ 3 h 52"/>
                  <a:gd name="T10" fmla="*/ 27 w 56"/>
                  <a:gd name="T11" fmla="*/ 0 h 52"/>
                  <a:gd name="T12" fmla="*/ 33 w 56"/>
                  <a:gd name="T13" fmla="*/ 0 h 52"/>
                  <a:gd name="T14" fmla="*/ 37 w 56"/>
                  <a:gd name="T15" fmla="*/ 4 h 52"/>
                  <a:gd name="T16" fmla="*/ 46 w 56"/>
                  <a:gd name="T17" fmla="*/ 18 h 52"/>
                  <a:gd name="T18" fmla="*/ 52 w 56"/>
                  <a:gd name="T19" fmla="*/ 34 h 52"/>
                  <a:gd name="T20" fmla="*/ 56 w 56"/>
                  <a:gd name="T21" fmla="*/ 48 h 52"/>
                  <a:gd name="T22" fmla="*/ 56 w 56"/>
                  <a:gd name="T23" fmla="*/ 52 h 52"/>
                  <a:gd name="T24" fmla="*/ 55 w 56"/>
                  <a:gd name="T25" fmla="*/ 51 h 52"/>
                  <a:gd name="T26" fmla="*/ 53 w 56"/>
                  <a:gd name="T27" fmla="*/ 48 h 52"/>
                  <a:gd name="T28" fmla="*/ 51 w 56"/>
                  <a:gd name="T29" fmla="*/ 43 h 52"/>
                  <a:gd name="T30" fmla="*/ 48 w 56"/>
                  <a:gd name="T31" fmla="*/ 37 h 52"/>
                  <a:gd name="T32" fmla="*/ 30 w 56"/>
                  <a:gd name="T33" fmla="*/ 7 h 52"/>
                  <a:gd name="T34" fmla="*/ 25 w 56"/>
                  <a:gd name="T35" fmla="*/ 3 h 52"/>
                  <a:gd name="T36" fmla="*/ 19 w 56"/>
                  <a:gd name="T37" fmla="*/ 3 h 52"/>
                  <a:gd name="T38" fmla="*/ 10 w 56"/>
                  <a:gd name="T39" fmla="*/ 6 h 52"/>
                  <a:gd name="T40" fmla="*/ 3 w 56"/>
                  <a:gd name="T41" fmla="*/ 11 h 52"/>
                  <a:gd name="T42" fmla="*/ 0 w 56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52">
                    <a:moveTo>
                      <a:pt x="0" y="14"/>
                    </a:moveTo>
                    <a:lnTo>
                      <a:pt x="1" y="12"/>
                    </a:lnTo>
                    <a:lnTo>
                      <a:pt x="4" y="11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7" y="4"/>
                    </a:lnTo>
                    <a:lnTo>
                      <a:pt x="46" y="18"/>
                    </a:lnTo>
                    <a:lnTo>
                      <a:pt x="52" y="34"/>
                    </a:lnTo>
                    <a:lnTo>
                      <a:pt x="56" y="48"/>
                    </a:lnTo>
                    <a:lnTo>
                      <a:pt x="56" y="52"/>
                    </a:lnTo>
                    <a:lnTo>
                      <a:pt x="55" y="51"/>
                    </a:lnTo>
                    <a:lnTo>
                      <a:pt x="53" y="48"/>
                    </a:lnTo>
                    <a:lnTo>
                      <a:pt x="51" y="43"/>
                    </a:lnTo>
                    <a:lnTo>
                      <a:pt x="48" y="37"/>
                    </a:lnTo>
                    <a:lnTo>
                      <a:pt x="30" y="7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0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3" name="Freeform 2957"/>
              <p:cNvSpPr>
                <a:spLocks/>
              </p:cNvSpPr>
              <p:nvPr/>
            </p:nvSpPr>
            <p:spPr bwMode="auto">
              <a:xfrm>
                <a:off x="3540" y="3885"/>
                <a:ext cx="32" cy="123"/>
              </a:xfrm>
              <a:custGeom>
                <a:avLst/>
                <a:gdLst>
                  <a:gd name="T0" fmla="*/ 11 w 32"/>
                  <a:gd name="T1" fmla="*/ 64 h 123"/>
                  <a:gd name="T2" fmla="*/ 7 w 32"/>
                  <a:gd name="T3" fmla="*/ 33 h 123"/>
                  <a:gd name="T4" fmla="*/ 6 w 32"/>
                  <a:gd name="T5" fmla="*/ 19 h 123"/>
                  <a:gd name="T6" fmla="*/ 4 w 32"/>
                  <a:gd name="T7" fmla="*/ 10 h 123"/>
                  <a:gd name="T8" fmla="*/ 6 w 32"/>
                  <a:gd name="T9" fmla="*/ 4 h 123"/>
                  <a:gd name="T10" fmla="*/ 7 w 32"/>
                  <a:gd name="T11" fmla="*/ 0 h 123"/>
                  <a:gd name="T12" fmla="*/ 10 w 32"/>
                  <a:gd name="T13" fmla="*/ 2 h 123"/>
                  <a:gd name="T14" fmla="*/ 14 w 32"/>
                  <a:gd name="T15" fmla="*/ 10 h 123"/>
                  <a:gd name="T16" fmla="*/ 19 w 32"/>
                  <a:gd name="T17" fmla="*/ 22 h 123"/>
                  <a:gd name="T18" fmla="*/ 23 w 32"/>
                  <a:gd name="T19" fmla="*/ 38 h 123"/>
                  <a:gd name="T20" fmla="*/ 29 w 32"/>
                  <a:gd name="T21" fmla="*/ 76 h 123"/>
                  <a:gd name="T22" fmla="*/ 31 w 32"/>
                  <a:gd name="T23" fmla="*/ 93 h 123"/>
                  <a:gd name="T24" fmla="*/ 32 w 32"/>
                  <a:gd name="T25" fmla="*/ 109 h 123"/>
                  <a:gd name="T26" fmla="*/ 32 w 32"/>
                  <a:gd name="T27" fmla="*/ 123 h 123"/>
                  <a:gd name="T28" fmla="*/ 31 w 32"/>
                  <a:gd name="T29" fmla="*/ 120 h 123"/>
                  <a:gd name="T30" fmla="*/ 29 w 32"/>
                  <a:gd name="T31" fmla="*/ 110 h 123"/>
                  <a:gd name="T32" fmla="*/ 26 w 32"/>
                  <a:gd name="T33" fmla="*/ 96 h 123"/>
                  <a:gd name="T34" fmla="*/ 23 w 32"/>
                  <a:gd name="T35" fmla="*/ 79 h 123"/>
                  <a:gd name="T36" fmla="*/ 14 w 32"/>
                  <a:gd name="T37" fmla="*/ 44 h 123"/>
                  <a:gd name="T38" fmla="*/ 10 w 32"/>
                  <a:gd name="T39" fmla="*/ 28 h 123"/>
                  <a:gd name="T40" fmla="*/ 4 w 32"/>
                  <a:gd name="T41" fmla="*/ 16 h 123"/>
                  <a:gd name="T42" fmla="*/ 1 w 32"/>
                  <a:gd name="T43" fmla="*/ 13 h 123"/>
                  <a:gd name="T44" fmla="*/ 1 w 32"/>
                  <a:gd name="T45" fmla="*/ 11 h 123"/>
                  <a:gd name="T46" fmla="*/ 0 w 32"/>
                  <a:gd name="T47" fmla="*/ 13 h 123"/>
                  <a:gd name="T48" fmla="*/ 0 w 32"/>
                  <a:gd name="T49" fmla="*/ 17 h 123"/>
                  <a:gd name="T50" fmla="*/ 1 w 32"/>
                  <a:gd name="T51" fmla="*/ 28 h 123"/>
                  <a:gd name="T52" fmla="*/ 4 w 32"/>
                  <a:gd name="T53" fmla="*/ 44 h 123"/>
                  <a:gd name="T54" fmla="*/ 8 w 32"/>
                  <a:gd name="T55" fmla="*/ 58 h 123"/>
                  <a:gd name="T56" fmla="*/ 11 w 32"/>
                  <a:gd name="T57" fmla="*/ 69 h 123"/>
                  <a:gd name="T58" fmla="*/ 11 w 32"/>
                  <a:gd name="T59" fmla="*/ 72 h 123"/>
                  <a:gd name="T60" fmla="*/ 13 w 32"/>
                  <a:gd name="T61" fmla="*/ 72 h 123"/>
                  <a:gd name="T62" fmla="*/ 11 w 32"/>
                  <a:gd name="T63" fmla="*/ 70 h 123"/>
                  <a:gd name="T64" fmla="*/ 11 w 32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2" h="123">
                    <a:moveTo>
                      <a:pt x="11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4" y="10"/>
                    </a:lnTo>
                    <a:lnTo>
                      <a:pt x="19" y="22"/>
                    </a:lnTo>
                    <a:lnTo>
                      <a:pt x="23" y="38"/>
                    </a:lnTo>
                    <a:lnTo>
                      <a:pt x="29" y="76"/>
                    </a:lnTo>
                    <a:lnTo>
                      <a:pt x="31" y="93"/>
                    </a:lnTo>
                    <a:lnTo>
                      <a:pt x="32" y="109"/>
                    </a:lnTo>
                    <a:lnTo>
                      <a:pt x="32" y="123"/>
                    </a:lnTo>
                    <a:lnTo>
                      <a:pt x="31" y="120"/>
                    </a:lnTo>
                    <a:lnTo>
                      <a:pt x="29" y="110"/>
                    </a:lnTo>
                    <a:lnTo>
                      <a:pt x="26" y="96"/>
                    </a:lnTo>
                    <a:lnTo>
                      <a:pt x="23" y="79"/>
                    </a:lnTo>
                    <a:lnTo>
                      <a:pt x="14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8" y="58"/>
                    </a:lnTo>
                    <a:lnTo>
                      <a:pt x="11" y="69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1" y="70"/>
                    </a:lnTo>
                    <a:lnTo>
                      <a:pt x="11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4" name="Line 2958"/>
              <p:cNvSpPr>
                <a:spLocks noChangeShapeType="1"/>
              </p:cNvSpPr>
              <p:nvPr/>
            </p:nvSpPr>
            <p:spPr bwMode="auto">
              <a:xfrm flipH="1">
                <a:off x="3541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5" name="Freeform 2959"/>
              <p:cNvSpPr>
                <a:spLocks/>
              </p:cNvSpPr>
              <p:nvPr/>
            </p:nvSpPr>
            <p:spPr bwMode="auto">
              <a:xfrm>
                <a:off x="3738" y="3978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10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6 w 88"/>
                  <a:gd name="T17" fmla="*/ 27 h 45"/>
                  <a:gd name="T18" fmla="*/ 1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3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10 h 45"/>
                  <a:gd name="T34" fmla="*/ 60 w 88"/>
                  <a:gd name="T35" fmla="*/ 24 h 45"/>
                  <a:gd name="T36" fmla="*/ 80 w 88"/>
                  <a:gd name="T37" fmla="*/ 39 h 45"/>
                  <a:gd name="T38" fmla="*/ 86 w 88"/>
                  <a:gd name="T39" fmla="*/ 44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10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6" y="27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3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10"/>
                    </a:lnTo>
                    <a:lnTo>
                      <a:pt x="60" y="24"/>
                    </a:lnTo>
                    <a:lnTo>
                      <a:pt x="80" y="39"/>
                    </a:lnTo>
                    <a:lnTo>
                      <a:pt x="86" y="44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6" name="Freeform 2960"/>
              <p:cNvSpPr>
                <a:spLocks/>
              </p:cNvSpPr>
              <p:nvPr/>
            </p:nvSpPr>
            <p:spPr bwMode="auto">
              <a:xfrm>
                <a:off x="3634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2 w 104"/>
                  <a:gd name="T3" fmla="*/ 60 h 119"/>
                  <a:gd name="T4" fmla="*/ 10 w 104"/>
                  <a:gd name="T5" fmla="*/ 51 h 119"/>
                  <a:gd name="T6" fmla="*/ 20 w 104"/>
                  <a:gd name="T7" fmla="*/ 39 h 119"/>
                  <a:gd name="T8" fmla="*/ 32 w 104"/>
                  <a:gd name="T9" fmla="*/ 25 h 119"/>
                  <a:gd name="T10" fmla="*/ 44 w 104"/>
                  <a:gd name="T11" fmla="*/ 12 h 119"/>
                  <a:gd name="T12" fmla="*/ 58 w 104"/>
                  <a:gd name="T13" fmla="*/ 3 h 119"/>
                  <a:gd name="T14" fmla="*/ 70 w 104"/>
                  <a:gd name="T15" fmla="*/ 0 h 119"/>
                  <a:gd name="T16" fmla="*/ 74 w 104"/>
                  <a:gd name="T17" fmla="*/ 1 h 119"/>
                  <a:gd name="T18" fmla="*/ 79 w 104"/>
                  <a:gd name="T19" fmla="*/ 4 h 119"/>
                  <a:gd name="T20" fmla="*/ 86 w 104"/>
                  <a:gd name="T21" fmla="*/ 17 h 119"/>
                  <a:gd name="T22" fmla="*/ 92 w 104"/>
                  <a:gd name="T23" fmla="*/ 34 h 119"/>
                  <a:gd name="T24" fmla="*/ 101 w 104"/>
                  <a:gd name="T25" fmla="*/ 71 h 119"/>
                  <a:gd name="T26" fmla="*/ 102 w 104"/>
                  <a:gd name="T27" fmla="*/ 90 h 119"/>
                  <a:gd name="T28" fmla="*/ 104 w 104"/>
                  <a:gd name="T29" fmla="*/ 105 h 119"/>
                  <a:gd name="T30" fmla="*/ 104 w 104"/>
                  <a:gd name="T31" fmla="*/ 119 h 119"/>
                  <a:gd name="T32" fmla="*/ 102 w 104"/>
                  <a:gd name="T33" fmla="*/ 116 h 119"/>
                  <a:gd name="T34" fmla="*/ 99 w 104"/>
                  <a:gd name="T35" fmla="*/ 107 h 119"/>
                  <a:gd name="T36" fmla="*/ 96 w 104"/>
                  <a:gd name="T37" fmla="*/ 93 h 119"/>
                  <a:gd name="T38" fmla="*/ 92 w 104"/>
                  <a:gd name="T39" fmla="*/ 76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1 h 119"/>
                  <a:gd name="T46" fmla="*/ 61 w 104"/>
                  <a:gd name="T47" fmla="*/ 8 h 119"/>
                  <a:gd name="T48" fmla="*/ 56 w 104"/>
                  <a:gd name="T49" fmla="*/ 6 h 119"/>
                  <a:gd name="T50" fmla="*/ 46 w 104"/>
                  <a:gd name="T51" fmla="*/ 8 h 119"/>
                  <a:gd name="T52" fmla="*/ 34 w 104"/>
                  <a:gd name="T53" fmla="*/ 17 h 119"/>
                  <a:gd name="T54" fmla="*/ 13 w 104"/>
                  <a:gd name="T55" fmla="*/ 42 h 119"/>
                  <a:gd name="T56" fmla="*/ 5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2" y="60"/>
                    </a:lnTo>
                    <a:lnTo>
                      <a:pt x="10" y="51"/>
                    </a:lnTo>
                    <a:lnTo>
                      <a:pt x="20" y="39"/>
                    </a:lnTo>
                    <a:lnTo>
                      <a:pt x="32" y="25"/>
                    </a:lnTo>
                    <a:lnTo>
                      <a:pt x="44" y="12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9" y="4"/>
                    </a:lnTo>
                    <a:lnTo>
                      <a:pt x="86" y="17"/>
                    </a:lnTo>
                    <a:lnTo>
                      <a:pt x="92" y="34"/>
                    </a:lnTo>
                    <a:lnTo>
                      <a:pt x="101" y="71"/>
                    </a:lnTo>
                    <a:lnTo>
                      <a:pt x="102" y="90"/>
                    </a:lnTo>
                    <a:lnTo>
                      <a:pt x="104" y="105"/>
                    </a:lnTo>
                    <a:lnTo>
                      <a:pt x="104" y="119"/>
                    </a:lnTo>
                    <a:lnTo>
                      <a:pt x="102" y="116"/>
                    </a:lnTo>
                    <a:lnTo>
                      <a:pt x="99" y="107"/>
                    </a:lnTo>
                    <a:lnTo>
                      <a:pt x="96" y="93"/>
                    </a:lnTo>
                    <a:lnTo>
                      <a:pt x="92" y="76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1"/>
                    </a:lnTo>
                    <a:lnTo>
                      <a:pt x="61" y="8"/>
                    </a:lnTo>
                    <a:lnTo>
                      <a:pt x="56" y="6"/>
                    </a:lnTo>
                    <a:lnTo>
                      <a:pt x="46" y="8"/>
                    </a:lnTo>
                    <a:lnTo>
                      <a:pt x="34" y="17"/>
                    </a:lnTo>
                    <a:lnTo>
                      <a:pt x="13" y="42"/>
                    </a:lnTo>
                    <a:lnTo>
                      <a:pt x="5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7" name="Freeform 2961"/>
              <p:cNvSpPr>
                <a:spLocks/>
              </p:cNvSpPr>
              <p:nvPr/>
            </p:nvSpPr>
            <p:spPr bwMode="auto">
              <a:xfrm>
                <a:off x="3733" y="3909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3 w 127"/>
                  <a:gd name="T3" fmla="*/ 0 h 110"/>
                  <a:gd name="T4" fmla="*/ 114 w 127"/>
                  <a:gd name="T5" fmla="*/ 1 h 110"/>
                  <a:gd name="T6" fmla="*/ 100 w 127"/>
                  <a:gd name="T7" fmla="*/ 4 h 110"/>
                  <a:gd name="T8" fmla="*/ 85 w 127"/>
                  <a:gd name="T9" fmla="*/ 7 h 110"/>
                  <a:gd name="T10" fmla="*/ 54 w 127"/>
                  <a:gd name="T11" fmla="*/ 18 h 110"/>
                  <a:gd name="T12" fmla="*/ 41 w 127"/>
                  <a:gd name="T13" fmla="*/ 26 h 110"/>
                  <a:gd name="T14" fmla="*/ 32 w 127"/>
                  <a:gd name="T15" fmla="*/ 34 h 110"/>
                  <a:gd name="T16" fmla="*/ 18 w 127"/>
                  <a:gd name="T17" fmla="*/ 55 h 110"/>
                  <a:gd name="T18" fmla="*/ 8 w 127"/>
                  <a:gd name="T19" fmla="*/ 80 h 110"/>
                  <a:gd name="T20" fmla="*/ 5 w 127"/>
                  <a:gd name="T21" fmla="*/ 91 h 110"/>
                  <a:gd name="T22" fmla="*/ 2 w 127"/>
                  <a:gd name="T23" fmla="*/ 100 h 110"/>
                  <a:gd name="T24" fmla="*/ 0 w 127"/>
                  <a:gd name="T25" fmla="*/ 106 h 110"/>
                  <a:gd name="T26" fmla="*/ 0 w 127"/>
                  <a:gd name="T27" fmla="*/ 110 h 110"/>
                  <a:gd name="T28" fmla="*/ 2 w 127"/>
                  <a:gd name="T29" fmla="*/ 108 h 110"/>
                  <a:gd name="T30" fmla="*/ 6 w 127"/>
                  <a:gd name="T31" fmla="*/ 103 h 110"/>
                  <a:gd name="T32" fmla="*/ 11 w 127"/>
                  <a:gd name="T33" fmla="*/ 94 h 110"/>
                  <a:gd name="T34" fmla="*/ 17 w 127"/>
                  <a:gd name="T35" fmla="*/ 85 h 110"/>
                  <a:gd name="T36" fmla="*/ 30 w 127"/>
                  <a:gd name="T37" fmla="*/ 62 h 110"/>
                  <a:gd name="T38" fmla="*/ 44 w 127"/>
                  <a:gd name="T39" fmla="*/ 40 h 110"/>
                  <a:gd name="T40" fmla="*/ 53 w 127"/>
                  <a:gd name="T41" fmla="*/ 32 h 110"/>
                  <a:gd name="T42" fmla="*/ 66 w 127"/>
                  <a:gd name="T43" fmla="*/ 24 h 110"/>
                  <a:gd name="T44" fmla="*/ 94 w 127"/>
                  <a:gd name="T45" fmla="*/ 10 h 110"/>
                  <a:gd name="T46" fmla="*/ 108 w 127"/>
                  <a:gd name="T47" fmla="*/ 6 h 110"/>
                  <a:gd name="T48" fmla="*/ 118 w 127"/>
                  <a:gd name="T49" fmla="*/ 3 h 110"/>
                  <a:gd name="T50" fmla="*/ 126 w 127"/>
                  <a:gd name="T51" fmla="*/ 1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3" y="0"/>
                    </a:lnTo>
                    <a:lnTo>
                      <a:pt x="114" y="1"/>
                    </a:lnTo>
                    <a:lnTo>
                      <a:pt x="100" y="4"/>
                    </a:lnTo>
                    <a:lnTo>
                      <a:pt x="85" y="7"/>
                    </a:lnTo>
                    <a:lnTo>
                      <a:pt x="54" y="18"/>
                    </a:lnTo>
                    <a:lnTo>
                      <a:pt x="41" y="26"/>
                    </a:lnTo>
                    <a:lnTo>
                      <a:pt x="32" y="34"/>
                    </a:lnTo>
                    <a:lnTo>
                      <a:pt x="18" y="55"/>
                    </a:lnTo>
                    <a:lnTo>
                      <a:pt x="8" y="80"/>
                    </a:lnTo>
                    <a:lnTo>
                      <a:pt x="5" y="91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6" y="103"/>
                    </a:lnTo>
                    <a:lnTo>
                      <a:pt x="11" y="94"/>
                    </a:lnTo>
                    <a:lnTo>
                      <a:pt x="17" y="85"/>
                    </a:lnTo>
                    <a:lnTo>
                      <a:pt x="30" y="62"/>
                    </a:lnTo>
                    <a:lnTo>
                      <a:pt x="44" y="40"/>
                    </a:lnTo>
                    <a:lnTo>
                      <a:pt x="53" y="32"/>
                    </a:lnTo>
                    <a:lnTo>
                      <a:pt x="66" y="24"/>
                    </a:lnTo>
                    <a:lnTo>
                      <a:pt x="94" y="10"/>
                    </a:lnTo>
                    <a:lnTo>
                      <a:pt x="108" y="6"/>
                    </a:lnTo>
                    <a:lnTo>
                      <a:pt x="118" y="3"/>
                    </a:lnTo>
                    <a:lnTo>
                      <a:pt x="126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8" name="Freeform 2962"/>
              <p:cNvSpPr>
                <a:spLocks/>
              </p:cNvSpPr>
              <p:nvPr/>
            </p:nvSpPr>
            <p:spPr bwMode="auto">
              <a:xfrm>
                <a:off x="3732" y="3848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10 h 169"/>
                  <a:gd name="T6" fmla="*/ 101 w 125"/>
                  <a:gd name="T7" fmla="*/ 19 h 169"/>
                  <a:gd name="T8" fmla="*/ 86 w 125"/>
                  <a:gd name="T9" fmla="*/ 31 h 169"/>
                  <a:gd name="T10" fmla="*/ 57 w 125"/>
                  <a:gd name="T11" fmla="*/ 58 h 169"/>
                  <a:gd name="T12" fmla="*/ 45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6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4 w 125"/>
                  <a:gd name="T31" fmla="*/ 160 h 169"/>
                  <a:gd name="T32" fmla="*/ 10 w 125"/>
                  <a:gd name="T33" fmla="*/ 150 h 169"/>
                  <a:gd name="T34" fmla="*/ 16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9 h 169"/>
                  <a:gd name="T40" fmla="*/ 58 w 125"/>
                  <a:gd name="T41" fmla="*/ 76 h 169"/>
                  <a:gd name="T42" fmla="*/ 70 w 125"/>
                  <a:gd name="T43" fmla="*/ 64 h 169"/>
                  <a:gd name="T44" fmla="*/ 95 w 125"/>
                  <a:gd name="T45" fmla="*/ 34 h 169"/>
                  <a:gd name="T46" fmla="*/ 107 w 125"/>
                  <a:gd name="T47" fmla="*/ 22 h 169"/>
                  <a:gd name="T48" fmla="*/ 116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10"/>
                    </a:lnTo>
                    <a:lnTo>
                      <a:pt x="101" y="19"/>
                    </a:lnTo>
                    <a:lnTo>
                      <a:pt x="86" y="31"/>
                    </a:lnTo>
                    <a:lnTo>
                      <a:pt x="57" y="58"/>
                    </a:lnTo>
                    <a:lnTo>
                      <a:pt x="45" y="70"/>
                    </a:lnTo>
                    <a:lnTo>
                      <a:pt x="34" y="81"/>
                    </a:lnTo>
                    <a:lnTo>
                      <a:pt x="19" y="106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4" y="160"/>
                    </a:lnTo>
                    <a:lnTo>
                      <a:pt x="10" y="150"/>
                    </a:lnTo>
                    <a:lnTo>
                      <a:pt x="16" y="138"/>
                    </a:lnTo>
                    <a:lnTo>
                      <a:pt x="33" y="112"/>
                    </a:lnTo>
                    <a:lnTo>
                      <a:pt x="49" y="89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5" y="34"/>
                    </a:lnTo>
                    <a:lnTo>
                      <a:pt x="107" y="22"/>
                    </a:lnTo>
                    <a:lnTo>
                      <a:pt x="116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9" name="Freeform 2963"/>
              <p:cNvSpPr>
                <a:spLocks/>
              </p:cNvSpPr>
              <p:nvPr/>
            </p:nvSpPr>
            <p:spPr bwMode="auto">
              <a:xfrm>
                <a:off x="3729" y="3836"/>
                <a:ext cx="91" cy="183"/>
              </a:xfrm>
              <a:custGeom>
                <a:avLst/>
                <a:gdLst>
                  <a:gd name="T0" fmla="*/ 91 w 91"/>
                  <a:gd name="T1" fmla="*/ 0 h 183"/>
                  <a:gd name="T2" fmla="*/ 88 w 91"/>
                  <a:gd name="T3" fmla="*/ 3 h 183"/>
                  <a:gd name="T4" fmla="*/ 81 w 91"/>
                  <a:gd name="T5" fmla="*/ 11 h 183"/>
                  <a:gd name="T6" fmla="*/ 72 w 91"/>
                  <a:gd name="T7" fmla="*/ 23 h 183"/>
                  <a:gd name="T8" fmla="*/ 61 w 91"/>
                  <a:gd name="T9" fmla="*/ 39 h 183"/>
                  <a:gd name="T10" fmla="*/ 37 w 91"/>
                  <a:gd name="T11" fmla="*/ 73 h 183"/>
                  <a:gd name="T12" fmla="*/ 25 w 91"/>
                  <a:gd name="T13" fmla="*/ 88 h 183"/>
                  <a:gd name="T14" fmla="*/ 16 w 91"/>
                  <a:gd name="T15" fmla="*/ 101 h 183"/>
                  <a:gd name="T16" fmla="*/ 10 w 91"/>
                  <a:gd name="T17" fmla="*/ 111 h 183"/>
                  <a:gd name="T18" fmla="*/ 4 w 91"/>
                  <a:gd name="T19" fmla="*/ 124 h 183"/>
                  <a:gd name="T20" fmla="*/ 1 w 91"/>
                  <a:gd name="T21" fmla="*/ 152 h 183"/>
                  <a:gd name="T22" fmla="*/ 0 w 91"/>
                  <a:gd name="T23" fmla="*/ 162 h 183"/>
                  <a:gd name="T24" fmla="*/ 1 w 91"/>
                  <a:gd name="T25" fmla="*/ 173 h 183"/>
                  <a:gd name="T26" fmla="*/ 1 w 91"/>
                  <a:gd name="T27" fmla="*/ 179 h 183"/>
                  <a:gd name="T28" fmla="*/ 3 w 91"/>
                  <a:gd name="T29" fmla="*/ 183 h 183"/>
                  <a:gd name="T30" fmla="*/ 4 w 91"/>
                  <a:gd name="T31" fmla="*/ 181 h 183"/>
                  <a:gd name="T32" fmla="*/ 6 w 91"/>
                  <a:gd name="T33" fmla="*/ 175 h 183"/>
                  <a:gd name="T34" fmla="*/ 7 w 91"/>
                  <a:gd name="T35" fmla="*/ 166 h 183"/>
                  <a:gd name="T36" fmla="*/ 9 w 91"/>
                  <a:gd name="T37" fmla="*/ 153 h 183"/>
                  <a:gd name="T38" fmla="*/ 16 w 91"/>
                  <a:gd name="T39" fmla="*/ 127 h 183"/>
                  <a:gd name="T40" fmla="*/ 22 w 91"/>
                  <a:gd name="T41" fmla="*/ 113 h 183"/>
                  <a:gd name="T42" fmla="*/ 30 w 91"/>
                  <a:gd name="T43" fmla="*/ 102 h 183"/>
                  <a:gd name="T44" fmla="*/ 39 w 91"/>
                  <a:gd name="T45" fmla="*/ 90 h 183"/>
                  <a:gd name="T46" fmla="*/ 48 w 91"/>
                  <a:gd name="T47" fmla="*/ 74 h 183"/>
                  <a:gd name="T48" fmla="*/ 69 w 91"/>
                  <a:gd name="T49" fmla="*/ 42 h 183"/>
                  <a:gd name="T50" fmla="*/ 78 w 91"/>
                  <a:gd name="T51" fmla="*/ 26 h 183"/>
                  <a:gd name="T52" fmla="*/ 85 w 91"/>
                  <a:gd name="T53" fmla="*/ 12 h 183"/>
                  <a:gd name="T54" fmla="*/ 89 w 91"/>
                  <a:gd name="T55" fmla="*/ 3 h 183"/>
                  <a:gd name="T56" fmla="*/ 91 w 91"/>
                  <a:gd name="T57" fmla="*/ 0 h 1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83">
                    <a:moveTo>
                      <a:pt x="91" y="0"/>
                    </a:moveTo>
                    <a:lnTo>
                      <a:pt x="88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1" y="39"/>
                    </a:lnTo>
                    <a:lnTo>
                      <a:pt x="37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1" y="152"/>
                    </a:lnTo>
                    <a:lnTo>
                      <a:pt x="0" y="162"/>
                    </a:lnTo>
                    <a:lnTo>
                      <a:pt x="1" y="173"/>
                    </a:lnTo>
                    <a:lnTo>
                      <a:pt x="1" y="179"/>
                    </a:lnTo>
                    <a:lnTo>
                      <a:pt x="3" y="183"/>
                    </a:lnTo>
                    <a:lnTo>
                      <a:pt x="4" y="181"/>
                    </a:lnTo>
                    <a:lnTo>
                      <a:pt x="6" y="175"/>
                    </a:lnTo>
                    <a:lnTo>
                      <a:pt x="7" y="166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2" y="113"/>
                    </a:lnTo>
                    <a:lnTo>
                      <a:pt x="30" y="102"/>
                    </a:lnTo>
                    <a:lnTo>
                      <a:pt x="39" y="90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5" y="12"/>
                    </a:lnTo>
                    <a:lnTo>
                      <a:pt x="89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0" name="Freeform 2964"/>
              <p:cNvSpPr>
                <a:spLocks/>
              </p:cNvSpPr>
              <p:nvPr/>
            </p:nvSpPr>
            <p:spPr bwMode="auto">
              <a:xfrm>
                <a:off x="3733" y="3929"/>
                <a:ext cx="115" cy="93"/>
              </a:xfrm>
              <a:custGeom>
                <a:avLst/>
                <a:gdLst>
                  <a:gd name="T0" fmla="*/ 115 w 115"/>
                  <a:gd name="T1" fmla="*/ 65 h 93"/>
                  <a:gd name="T2" fmla="*/ 112 w 115"/>
                  <a:gd name="T3" fmla="*/ 62 h 93"/>
                  <a:gd name="T4" fmla="*/ 105 w 115"/>
                  <a:gd name="T5" fmla="*/ 52 h 93"/>
                  <a:gd name="T6" fmla="*/ 94 w 115"/>
                  <a:gd name="T7" fmla="*/ 38 h 93"/>
                  <a:gd name="T8" fmla="*/ 82 w 115"/>
                  <a:gd name="T9" fmla="*/ 25 h 93"/>
                  <a:gd name="T10" fmla="*/ 71 w 115"/>
                  <a:gd name="T11" fmla="*/ 12 h 93"/>
                  <a:gd name="T12" fmla="*/ 57 w 115"/>
                  <a:gd name="T13" fmla="*/ 3 h 93"/>
                  <a:gd name="T14" fmla="*/ 45 w 115"/>
                  <a:gd name="T15" fmla="*/ 0 h 93"/>
                  <a:gd name="T16" fmla="*/ 41 w 115"/>
                  <a:gd name="T17" fmla="*/ 1 h 93"/>
                  <a:gd name="T18" fmla="*/ 36 w 115"/>
                  <a:gd name="T19" fmla="*/ 6 h 93"/>
                  <a:gd name="T20" fmla="*/ 29 w 115"/>
                  <a:gd name="T21" fmla="*/ 17 h 93"/>
                  <a:gd name="T22" fmla="*/ 21 w 115"/>
                  <a:gd name="T23" fmla="*/ 31 h 93"/>
                  <a:gd name="T24" fmla="*/ 9 w 115"/>
                  <a:gd name="T25" fmla="*/ 59 h 93"/>
                  <a:gd name="T26" fmla="*/ 5 w 115"/>
                  <a:gd name="T27" fmla="*/ 71 h 93"/>
                  <a:gd name="T28" fmla="*/ 2 w 115"/>
                  <a:gd name="T29" fmla="*/ 82 h 93"/>
                  <a:gd name="T30" fmla="*/ 0 w 115"/>
                  <a:gd name="T31" fmla="*/ 90 h 93"/>
                  <a:gd name="T32" fmla="*/ 0 w 115"/>
                  <a:gd name="T33" fmla="*/ 93 h 93"/>
                  <a:gd name="T34" fmla="*/ 2 w 115"/>
                  <a:gd name="T35" fmla="*/ 91 h 93"/>
                  <a:gd name="T36" fmla="*/ 6 w 115"/>
                  <a:gd name="T37" fmla="*/ 85 h 93"/>
                  <a:gd name="T38" fmla="*/ 12 w 115"/>
                  <a:gd name="T39" fmla="*/ 76 h 93"/>
                  <a:gd name="T40" fmla="*/ 18 w 115"/>
                  <a:gd name="T41" fmla="*/ 63 h 93"/>
                  <a:gd name="T42" fmla="*/ 33 w 115"/>
                  <a:gd name="T43" fmla="*/ 37 h 93"/>
                  <a:gd name="T44" fmla="*/ 50 w 115"/>
                  <a:gd name="T45" fmla="*/ 12 h 93"/>
                  <a:gd name="T46" fmla="*/ 54 w 115"/>
                  <a:gd name="T47" fmla="*/ 8 h 93"/>
                  <a:gd name="T48" fmla="*/ 59 w 115"/>
                  <a:gd name="T49" fmla="*/ 6 h 93"/>
                  <a:gd name="T50" fmla="*/ 69 w 115"/>
                  <a:gd name="T51" fmla="*/ 9 h 93"/>
                  <a:gd name="T52" fmla="*/ 81 w 115"/>
                  <a:gd name="T53" fmla="*/ 17 h 93"/>
                  <a:gd name="T54" fmla="*/ 102 w 115"/>
                  <a:gd name="T55" fmla="*/ 42 h 93"/>
                  <a:gd name="T56" fmla="*/ 109 w 115"/>
                  <a:gd name="T57" fmla="*/ 54 h 93"/>
                  <a:gd name="T58" fmla="*/ 114 w 115"/>
                  <a:gd name="T59" fmla="*/ 62 h 93"/>
                  <a:gd name="T60" fmla="*/ 115 w 115"/>
                  <a:gd name="T61" fmla="*/ 65 h 9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5" h="93">
                    <a:moveTo>
                      <a:pt x="115" y="65"/>
                    </a:moveTo>
                    <a:lnTo>
                      <a:pt x="112" y="62"/>
                    </a:lnTo>
                    <a:lnTo>
                      <a:pt x="105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71" y="12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41" y="1"/>
                    </a:lnTo>
                    <a:lnTo>
                      <a:pt x="36" y="6"/>
                    </a:lnTo>
                    <a:lnTo>
                      <a:pt x="29" y="17"/>
                    </a:lnTo>
                    <a:lnTo>
                      <a:pt x="21" y="31"/>
                    </a:lnTo>
                    <a:lnTo>
                      <a:pt x="9" y="59"/>
                    </a:lnTo>
                    <a:lnTo>
                      <a:pt x="5" y="71"/>
                    </a:lnTo>
                    <a:lnTo>
                      <a:pt x="2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6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50" y="12"/>
                    </a:lnTo>
                    <a:lnTo>
                      <a:pt x="54" y="8"/>
                    </a:lnTo>
                    <a:lnTo>
                      <a:pt x="59" y="6"/>
                    </a:lnTo>
                    <a:lnTo>
                      <a:pt x="69" y="9"/>
                    </a:lnTo>
                    <a:lnTo>
                      <a:pt x="81" y="17"/>
                    </a:lnTo>
                    <a:lnTo>
                      <a:pt x="102" y="42"/>
                    </a:lnTo>
                    <a:lnTo>
                      <a:pt x="109" y="54"/>
                    </a:lnTo>
                    <a:lnTo>
                      <a:pt x="114" y="62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1" name="Freeform 2965"/>
              <p:cNvSpPr>
                <a:spLocks/>
              </p:cNvSpPr>
              <p:nvPr/>
            </p:nvSpPr>
            <p:spPr bwMode="auto">
              <a:xfrm>
                <a:off x="3732" y="3967"/>
                <a:ext cx="64" cy="52"/>
              </a:xfrm>
              <a:custGeom>
                <a:avLst/>
                <a:gdLst>
                  <a:gd name="T0" fmla="*/ 64 w 64"/>
                  <a:gd name="T1" fmla="*/ 38 h 52"/>
                  <a:gd name="T2" fmla="*/ 63 w 64"/>
                  <a:gd name="T3" fmla="*/ 35 h 52"/>
                  <a:gd name="T4" fmla="*/ 58 w 64"/>
                  <a:gd name="T5" fmla="*/ 30 h 52"/>
                  <a:gd name="T6" fmla="*/ 46 w 64"/>
                  <a:gd name="T7" fmla="*/ 14 h 52"/>
                  <a:gd name="T8" fmla="*/ 31 w 64"/>
                  <a:gd name="T9" fmla="*/ 2 h 52"/>
                  <a:gd name="T10" fmla="*/ 25 w 64"/>
                  <a:gd name="T11" fmla="*/ 0 h 52"/>
                  <a:gd name="T12" fmla="*/ 19 w 64"/>
                  <a:gd name="T13" fmla="*/ 4 h 52"/>
                  <a:gd name="T14" fmla="*/ 10 w 64"/>
                  <a:gd name="T15" fmla="*/ 17 h 52"/>
                  <a:gd name="T16" fmla="*/ 4 w 64"/>
                  <a:gd name="T17" fmla="*/ 33 h 52"/>
                  <a:gd name="T18" fmla="*/ 0 w 64"/>
                  <a:gd name="T19" fmla="*/ 47 h 52"/>
                  <a:gd name="T20" fmla="*/ 0 w 64"/>
                  <a:gd name="T21" fmla="*/ 52 h 52"/>
                  <a:gd name="T22" fmla="*/ 1 w 64"/>
                  <a:gd name="T23" fmla="*/ 50 h 52"/>
                  <a:gd name="T24" fmla="*/ 3 w 64"/>
                  <a:gd name="T25" fmla="*/ 47 h 52"/>
                  <a:gd name="T26" fmla="*/ 9 w 64"/>
                  <a:gd name="T27" fmla="*/ 36 h 52"/>
                  <a:gd name="T28" fmla="*/ 27 w 64"/>
                  <a:gd name="T29" fmla="*/ 7 h 52"/>
                  <a:gd name="T30" fmla="*/ 31 w 64"/>
                  <a:gd name="T31" fmla="*/ 4 h 52"/>
                  <a:gd name="T32" fmla="*/ 37 w 64"/>
                  <a:gd name="T33" fmla="*/ 5 h 52"/>
                  <a:gd name="T34" fmla="*/ 51 w 64"/>
                  <a:gd name="T35" fmla="*/ 17 h 52"/>
                  <a:gd name="T36" fmla="*/ 60 w 64"/>
                  <a:gd name="T37" fmla="*/ 31 h 52"/>
                  <a:gd name="T38" fmla="*/ 63 w 64"/>
                  <a:gd name="T39" fmla="*/ 36 h 52"/>
                  <a:gd name="T40" fmla="*/ 64 w 64"/>
                  <a:gd name="T41" fmla="*/ 38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2">
                    <a:moveTo>
                      <a:pt x="64" y="38"/>
                    </a:moveTo>
                    <a:lnTo>
                      <a:pt x="63" y="35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7"/>
                    </a:lnTo>
                    <a:lnTo>
                      <a:pt x="31" y="4"/>
                    </a:lnTo>
                    <a:lnTo>
                      <a:pt x="37" y="5"/>
                    </a:lnTo>
                    <a:lnTo>
                      <a:pt x="51" y="17"/>
                    </a:lnTo>
                    <a:lnTo>
                      <a:pt x="60" y="31"/>
                    </a:lnTo>
                    <a:lnTo>
                      <a:pt x="63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2" name="Freeform 2966"/>
              <p:cNvSpPr>
                <a:spLocks/>
              </p:cNvSpPr>
              <p:nvPr/>
            </p:nvSpPr>
            <p:spPr bwMode="auto">
              <a:xfrm>
                <a:off x="3678" y="3960"/>
                <a:ext cx="58" cy="52"/>
              </a:xfrm>
              <a:custGeom>
                <a:avLst/>
                <a:gdLst>
                  <a:gd name="T0" fmla="*/ 0 w 58"/>
                  <a:gd name="T1" fmla="*/ 14 h 52"/>
                  <a:gd name="T2" fmla="*/ 2 w 58"/>
                  <a:gd name="T3" fmla="*/ 12 h 52"/>
                  <a:gd name="T4" fmla="*/ 5 w 58"/>
                  <a:gd name="T5" fmla="*/ 11 h 52"/>
                  <a:gd name="T6" fmla="*/ 11 w 58"/>
                  <a:gd name="T7" fmla="*/ 6 h 52"/>
                  <a:gd name="T8" fmla="*/ 15 w 58"/>
                  <a:gd name="T9" fmla="*/ 3 h 52"/>
                  <a:gd name="T10" fmla="*/ 29 w 58"/>
                  <a:gd name="T11" fmla="*/ 0 h 52"/>
                  <a:gd name="T12" fmla="*/ 35 w 58"/>
                  <a:gd name="T13" fmla="*/ 0 h 52"/>
                  <a:gd name="T14" fmla="*/ 39 w 58"/>
                  <a:gd name="T15" fmla="*/ 4 h 52"/>
                  <a:gd name="T16" fmla="*/ 54 w 58"/>
                  <a:gd name="T17" fmla="*/ 34 h 52"/>
                  <a:gd name="T18" fmla="*/ 57 w 58"/>
                  <a:gd name="T19" fmla="*/ 48 h 52"/>
                  <a:gd name="T20" fmla="*/ 58 w 58"/>
                  <a:gd name="T21" fmla="*/ 51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48 w 58"/>
                  <a:gd name="T29" fmla="*/ 37 h 52"/>
                  <a:gd name="T30" fmla="*/ 39 w 58"/>
                  <a:gd name="T31" fmla="*/ 21 h 52"/>
                  <a:gd name="T32" fmla="*/ 30 w 58"/>
                  <a:gd name="T33" fmla="*/ 7 h 52"/>
                  <a:gd name="T34" fmla="*/ 26 w 58"/>
                  <a:gd name="T35" fmla="*/ 3 h 52"/>
                  <a:gd name="T36" fmla="*/ 20 w 58"/>
                  <a:gd name="T37" fmla="*/ 3 h 52"/>
                  <a:gd name="T38" fmla="*/ 11 w 58"/>
                  <a:gd name="T39" fmla="*/ 6 h 52"/>
                  <a:gd name="T40" fmla="*/ 3 w 58"/>
                  <a:gd name="T41" fmla="*/ 11 h 52"/>
                  <a:gd name="T42" fmla="*/ 0 w 58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4"/>
                    </a:moveTo>
                    <a:lnTo>
                      <a:pt x="2" y="12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39" y="4"/>
                    </a:lnTo>
                    <a:lnTo>
                      <a:pt x="54" y="34"/>
                    </a:lnTo>
                    <a:lnTo>
                      <a:pt x="57" y="48"/>
                    </a:lnTo>
                    <a:lnTo>
                      <a:pt x="58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48" y="37"/>
                    </a:lnTo>
                    <a:lnTo>
                      <a:pt x="39" y="21"/>
                    </a:lnTo>
                    <a:lnTo>
                      <a:pt x="30" y="7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1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3" name="Freeform 2967"/>
              <p:cNvSpPr>
                <a:spLocks/>
              </p:cNvSpPr>
              <p:nvPr/>
            </p:nvSpPr>
            <p:spPr bwMode="auto">
              <a:xfrm>
                <a:off x="3723" y="3885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7 w 33"/>
                  <a:gd name="T3" fmla="*/ 33 h 123"/>
                  <a:gd name="T4" fmla="*/ 6 w 33"/>
                  <a:gd name="T5" fmla="*/ 19 h 123"/>
                  <a:gd name="T6" fmla="*/ 4 w 33"/>
                  <a:gd name="T7" fmla="*/ 10 h 123"/>
                  <a:gd name="T8" fmla="*/ 6 w 33"/>
                  <a:gd name="T9" fmla="*/ 4 h 123"/>
                  <a:gd name="T10" fmla="*/ 7 w 33"/>
                  <a:gd name="T11" fmla="*/ 0 h 123"/>
                  <a:gd name="T12" fmla="*/ 10 w 33"/>
                  <a:gd name="T13" fmla="*/ 2 h 123"/>
                  <a:gd name="T14" fmla="*/ 15 w 33"/>
                  <a:gd name="T15" fmla="*/ 10 h 123"/>
                  <a:gd name="T16" fmla="*/ 19 w 33"/>
                  <a:gd name="T17" fmla="*/ 22 h 123"/>
                  <a:gd name="T18" fmla="*/ 24 w 33"/>
                  <a:gd name="T19" fmla="*/ 38 h 123"/>
                  <a:gd name="T20" fmla="*/ 30 w 33"/>
                  <a:gd name="T21" fmla="*/ 76 h 123"/>
                  <a:gd name="T22" fmla="*/ 31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1 w 33"/>
                  <a:gd name="T29" fmla="*/ 120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0 w 33"/>
                  <a:gd name="T39" fmla="*/ 28 h 123"/>
                  <a:gd name="T40" fmla="*/ 4 w 33"/>
                  <a:gd name="T41" fmla="*/ 16 h 123"/>
                  <a:gd name="T42" fmla="*/ 1 w 33"/>
                  <a:gd name="T43" fmla="*/ 13 h 123"/>
                  <a:gd name="T44" fmla="*/ 1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1 w 33"/>
                  <a:gd name="T51" fmla="*/ 28 h 123"/>
                  <a:gd name="T52" fmla="*/ 4 w 33"/>
                  <a:gd name="T53" fmla="*/ 44 h 123"/>
                  <a:gd name="T54" fmla="*/ 9 w 33"/>
                  <a:gd name="T55" fmla="*/ 58 h 123"/>
                  <a:gd name="T56" fmla="*/ 12 w 33"/>
                  <a:gd name="T57" fmla="*/ 69 h 123"/>
                  <a:gd name="T58" fmla="*/ 12 w 33"/>
                  <a:gd name="T59" fmla="*/ 72 h 123"/>
                  <a:gd name="T60" fmla="*/ 13 w 33"/>
                  <a:gd name="T61" fmla="*/ 72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4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8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1" y="120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9" y="58"/>
                    </a:lnTo>
                    <a:lnTo>
                      <a:pt x="12" y="69"/>
                    </a:lnTo>
                    <a:lnTo>
                      <a:pt x="12" y="72"/>
                    </a:lnTo>
                    <a:lnTo>
                      <a:pt x="13" y="72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4" name="Line 2968"/>
              <p:cNvSpPr>
                <a:spLocks noChangeShapeType="1"/>
              </p:cNvSpPr>
              <p:nvPr/>
            </p:nvSpPr>
            <p:spPr bwMode="auto">
              <a:xfrm flipH="1">
                <a:off x="3724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5" name="Freeform 2969"/>
              <p:cNvSpPr>
                <a:spLocks/>
              </p:cNvSpPr>
              <p:nvPr/>
            </p:nvSpPr>
            <p:spPr bwMode="auto">
              <a:xfrm>
                <a:off x="3921" y="3978"/>
                <a:ext cx="90" cy="45"/>
              </a:xfrm>
              <a:custGeom>
                <a:avLst/>
                <a:gdLst>
                  <a:gd name="T0" fmla="*/ 90 w 90"/>
                  <a:gd name="T1" fmla="*/ 45 h 45"/>
                  <a:gd name="T2" fmla="*/ 87 w 90"/>
                  <a:gd name="T3" fmla="*/ 42 h 45"/>
                  <a:gd name="T4" fmla="*/ 81 w 90"/>
                  <a:gd name="T5" fmla="*/ 36 h 45"/>
                  <a:gd name="T6" fmla="*/ 62 w 90"/>
                  <a:gd name="T7" fmla="*/ 19 h 45"/>
                  <a:gd name="T8" fmla="*/ 50 w 90"/>
                  <a:gd name="T9" fmla="*/ 10 h 45"/>
                  <a:gd name="T10" fmla="*/ 39 w 90"/>
                  <a:gd name="T11" fmla="*/ 3 h 45"/>
                  <a:gd name="T12" fmla="*/ 30 w 90"/>
                  <a:gd name="T13" fmla="*/ 0 h 45"/>
                  <a:gd name="T14" fmla="*/ 24 w 90"/>
                  <a:gd name="T15" fmla="*/ 3 h 45"/>
                  <a:gd name="T16" fmla="*/ 8 w 90"/>
                  <a:gd name="T17" fmla="*/ 27 h 45"/>
                  <a:gd name="T18" fmla="*/ 2 w 90"/>
                  <a:gd name="T19" fmla="*/ 36 h 45"/>
                  <a:gd name="T20" fmla="*/ 0 w 90"/>
                  <a:gd name="T21" fmla="*/ 39 h 45"/>
                  <a:gd name="T22" fmla="*/ 3 w 90"/>
                  <a:gd name="T23" fmla="*/ 37 h 45"/>
                  <a:gd name="T24" fmla="*/ 8 w 90"/>
                  <a:gd name="T25" fmla="*/ 31 h 45"/>
                  <a:gd name="T26" fmla="*/ 15 w 90"/>
                  <a:gd name="T27" fmla="*/ 22 h 45"/>
                  <a:gd name="T28" fmla="*/ 24 w 90"/>
                  <a:gd name="T29" fmla="*/ 11 h 45"/>
                  <a:gd name="T30" fmla="*/ 30 w 90"/>
                  <a:gd name="T31" fmla="*/ 8 h 45"/>
                  <a:gd name="T32" fmla="*/ 39 w 90"/>
                  <a:gd name="T33" fmla="*/ 10 h 45"/>
                  <a:gd name="T34" fmla="*/ 50 w 90"/>
                  <a:gd name="T35" fmla="*/ 16 h 45"/>
                  <a:gd name="T36" fmla="*/ 62 w 90"/>
                  <a:gd name="T37" fmla="*/ 24 h 45"/>
                  <a:gd name="T38" fmla="*/ 81 w 90"/>
                  <a:gd name="T39" fmla="*/ 39 h 45"/>
                  <a:gd name="T40" fmla="*/ 87 w 90"/>
                  <a:gd name="T41" fmla="*/ 44 h 45"/>
                  <a:gd name="T42" fmla="*/ 90 w 90"/>
                  <a:gd name="T43" fmla="*/ 4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" h="45">
                    <a:moveTo>
                      <a:pt x="90" y="45"/>
                    </a:moveTo>
                    <a:lnTo>
                      <a:pt x="87" y="42"/>
                    </a:lnTo>
                    <a:lnTo>
                      <a:pt x="81" y="36"/>
                    </a:lnTo>
                    <a:lnTo>
                      <a:pt x="62" y="19"/>
                    </a:lnTo>
                    <a:lnTo>
                      <a:pt x="50" y="10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4" y="3"/>
                    </a:lnTo>
                    <a:lnTo>
                      <a:pt x="8" y="27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5" y="22"/>
                    </a:lnTo>
                    <a:lnTo>
                      <a:pt x="24" y="11"/>
                    </a:lnTo>
                    <a:lnTo>
                      <a:pt x="30" y="8"/>
                    </a:lnTo>
                    <a:lnTo>
                      <a:pt x="39" y="10"/>
                    </a:lnTo>
                    <a:lnTo>
                      <a:pt x="50" y="16"/>
                    </a:lnTo>
                    <a:lnTo>
                      <a:pt x="62" y="24"/>
                    </a:lnTo>
                    <a:lnTo>
                      <a:pt x="81" y="39"/>
                    </a:lnTo>
                    <a:lnTo>
                      <a:pt x="87" y="44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6" name="Freeform 2970"/>
              <p:cNvSpPr>
                <a:spLocks/>
              </p:cNvSpPr>
              <p:nvPr/>
            </p:nvSpPr>
            <p:spPr bwMode="auto">
              <a:xfrm>
                <a:off x="3817" y="3898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7 w 104"/>
                  <a:gd name="T5" fmla="*/ 57 h 119"/>
                  <a:gd name="T6" fmla="*/ 10 w 104"/>
                  <a:gd name="T7" fmla="*/ 51 h 119"/>
                  <a:gd name="T8" fmla="*/ 21 w 104"/>
                  <a:gd name="T9" fmla="*/ 39 h 119"/>
                  <a:gd name="T10" fmla="*/ 34 w 104"/>
                  <a:gd name="T11" fmla="*/ 25 h 119"/>
                  <a:gd name="T12" fmla="*/ 46 w 104"/>
                  <a:gd name="T13" fmla="*/ 12 h 119"/>
                  <a:gd name="T14" fmla="*/ 60 w 104"/>
                  <a:gd name="T15" fmla="*/ 3 h 119"/>
                  <a:gd name="T16" fmla="*/ 72 w 104"/>
                  <a:gd name="T17" fmla="*/ 0 h 119"/>
                  <a:gd name="T18" fmla="*/ 76 w 104"/>
                  <a:gd name="T19" fmla="*/ 1 h 119"/>
                  <a:gd name="T20" fmla="*/ 81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90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7 h 119"/>
                  <a:gd name="T36" fmla="*/ 97 w 104"/>
                  <a:gd name="T37" fmla="*/ 93 h 119"/>
                  <a:gd name="T38" fmla="*/ 92 w 104"/>
                  <a:gd name="T39" fmla="*/ 76 h 119"/>
                  <a:gd name="T40" fmla="*/ 81 w 104"/>
                  <a:gd name="T41" fmla="*/ 40 h 119"/>
                  <a:gd name="T42" fmla="*/ 73 w 104"/>
                  <a:gd name="T43" fmla="*/ 23 h 119"/>
                  <a:gd name="T44" fmla="*/ 66 w 104"/>
                  <a:gd name="T45" fmla="*/ 11 h 119"/>
                  <a:gd name="T46" fmla="*/ 61 w 104"/>
                  <a:gd name="T47" fmla="*/ 8 h 119"/>
                  <a:gd name="T48" fmla="*/ 57 w 104"/>
                  <a:gd name="T49" fmla="*/ 6 h 119"/>
                  <a:gd name="T50" fmla="*/ 46 w 104"/>
                  <a:gd name="T51" fmla="*/ 8 h 119"/>
                  <a:gd name="T52" fmla="*/ 36 w 104"/>
                  <a:gd name="T53" fmla="*/ 17 h 119"/>
                  <a:gd name="T54" fmla="*/ 24 w 104"/>
                  <a:gd name="T55" fmla="*/ 29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1" y="39"/>
                    </a:lnTo>
                    <a:lnTo>
                      <a:pt x="34" y="25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90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7"/>
                    </a:lnTo>
                    <a:lnTo>
                      <a:pt x="97" y="93"/>
                    </a:lnTo>
                    <a:lnTo>
                      <a:pt x="92" y="76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1"/>
                    </a:lnTo>
                    <a:lnTo>
                      <a:pt x="61" y="8"/>
                    </a:lnTo>
                    <a:lnTo>
                      <a:pt x="57" y="6"/>
                    </a:lnTo>
                    <a:lnTo>
                      <a:pt x="46" y="8"/>
                    </a:lnTo>
                    <a:lnTo>
                      <a:pt x="36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7" name="Freeform 2971"/>
              <p:cNvSpPr>
                <a:spLocks/>
              </p:cNvSpPr>
              <p:nvPr/>
            </p:nvSpPr>
            <p:spPr bwMode="auto">
              <a:xfrm>
                <a:off x="3917" y="3909"/>
                <a:ext cx="128" cy="110"/>
              </a:xfrm>
              <a:custGeom>
                <a:avLst/>
                <a:gdLst>
                  <a:gd name="T0" fmla="*/ 128 w 128"/>
                  <a:gd name="T1" fmla="*/ 0 h 110"/>
                  <a:gd name="T2" fmla="*/ 124 w 128"/>
                  <a:gd name="T3" fmla="*/ 0 h 110"/>
                  <a:gd name="T4" fmla="*/ 115 w 128"/>
                  <a:gd name="T5" fmla="*/ 1 h 110"/>
                  <a:gd name="T6" fmla="*/ 101 w 128"/>
                  <a:gd name="T7" fmla="*/ 4 h 110"/>
                  <a:gd name="T8" fmla="*/ 86 w 128"/>
                  <a:gd name="T9" fmla="*/ 7 h 110"/>
                  <a:gd name="T10" fmla="*/ 54 w 128"/>
                  <a:gd name="T11" fmla="*/ 18 h 110"/>
                  <a:gd name="T12" fmla="*/ 40 w 128"/>
                  <a:gd name="T13" fmla="*/ 26 h 110"/>
                  <a:gd name="T14" fmla="*/ 31 w 128"/>
                  <a:gd name="T15" fmla="*/ 34 h 110"/>
                  <a:gd name="T16" fmla="*/ 19 w 128"/>
                  <a:gd name="T17" fmla="*/ 55 h 110"/>
                  <a:gd name="T18" fmla="*/ 9 w 128"/>
                  <a:gd name="T19" fmla="*/ 80 h 110"/>
                  <a:gd name="T20" fmla="*/ 4 w 128"/>
                  <a:gd name="T21" fmla="*/ 91 h 110"/>
                  <a:gd name="T22" fmla="*/ 1 w 128"/>
                  <a:gd name="T23" fmla="*/ 100 h 110"/>
                  <a:gd name="T24" fmla="*/ 0 w 128"/>
                  <a:gd name="T25" fmla="*/ 106 h 110"/>
                  <a:gd name="T26" fmla="*/ 0 w 128"/>
                  <a:gd name="T27" fmla="*/ 110 h 110"/>
                  <a:gd name="T28" fmla="*/ 1 w 128"/>
                  <a:gd name="T29" fmla="*/ 108 h 110"/>
                  <a:gd name="T30" fmla="*/ 6 w 128"/>
                  <a:gd name="T31" fmla="*/ 103 h 110"/>
                  <a:gd name="T32" fmla="*/ 10 w 128"/>
                  <a:gd name="T33" fmla="*/ 94 h 110"/>
                  <a:gd name="T34" fmla="*/ 16 w 128"/>
                  <a:gd name="T35" fmla="*/ 85 h 110"/>
                  <a:gd name="T36" fmla="*/ 30 w 128"/>
                  <a:gd name="T37" fmla="*/ 62 h 110"/>
                  <a:gd name="T38" fmla="*/ 45 w 128"/>
                  <a:gd name="T39" fmla="*/ 40 h 110"/>
                  <a:gd name="T40" fmla="*/ 54 w 128"/>
                  <a:gd name="T41" fmla="*/ 32 h 110"/>
                  <a:gd name="T42" fmla="*/ 66 w 128"/>
                  <a:gd name="T43" fmla="*/ 24 h 110"/>
                  <a:gd name="T44" fmla="*/ 94 w 128"/>
                  <a:gd name="T45" fmla="*/ 10 h 110"/>
                  <a:gd name="T46" fmla="*/ 107 w 128"/>
                  <a:gd name="T47" fmla="*/ 6 h 110"/>
                  <a:gd name="T48" fmla="*/ 118 w 128"/>
                  <a:gd name="T49" fmla="*/ 3 h 110"/>
                  <a:gd name="T50" fmla="*/ 125 w 128"/>
                  <a:gd name="T51" fmla="*/ 1 h 110"/>
                  <a:gd name="T52" fmla="*/ 128 w 128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110">
                    <a:moveTo>
                      <a:pt x="128" y="0"/>
                    </a:moveTo>
                    <a:lnTo>
                      <a:pt x="124" y="0"/>
                    </a:lnTo>
                    <a:lnTo>
                      <a:pt x="115" y="1"/>
                    </a:lnTo>
                    <a:lnTo>
                      <a:pt x="101" y="4"/>
                    </a:lnTo>
                    <a:lnTo>
                      <a:pt x="86" y="7"/>
                    </a:lnTo>
                    <a:lnTo>
                      <a:pt x="54" y="18"/>
                    </a:lnTo>
                    <a:lnTo>
                      <a:pt x="40" y="26"/>
                    </a:lnTo>
                    <a:lnTo>
                      <a:pt x="31" y="34"/>
                    </a:lnTo>
                    <a:lnTo>
                      <a:pt x="19" y="55"/>
                    </a:lnTo>
                    <a:lnTo>
                      <a:pt x="9" y="80"/>
                    </a:lnTo>
                    <a:lnTo>
                      <a:pt x="4" y="91"/>
                    </a:lnTo>
                    <a:lnTo>
                      <a:pt x="1" y="100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1" y="108"/>
                    </a:lnTo>
                    <a:lnTo>
                      <a:pt x="6" y="103"/>
                    </a:lnTo>
                    <a:lnTo>
                      <a:pt x="10" y="94"/>
                    </a:lnTo>
                    <a:lnTo>
                      <a:pt x="16" y="85"/>
                    </a:lnTo>
                    <a:lnTo>
                      <a:pt x="30" y="62"/>
                    </a:lnTo>
                    <a:lnTo>
                      <a:pt x="45" y="40"/>
                    </a:lnTo>
                    <a:lnTo>
                      <a:pt x="54" y="32"/>
                    </a:lnTo>
                    <a:lnTo>
                      <a:pt x="66" y="24"/>
                    </a:lnTo>
                    <a:lnTo>
                      <a:pt x="94" y="10"/>
                    </a:lnTo>
                    <a:lnTo>
                      <a:pt x="107" y="6"/>
                    </a:lnTo>
                    <a:lnTo>
                      <a:pt x="118" y="3"/>
                    </a:lnTo>
                    <a:lnTo>
                      <a:pt x="125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8" name="Freeform 2972"/>
              <p:cNvSpPr>
                <a:spLocks/>
              </p:cNvSpPr>
              <p:nvPr/>
            </p:nvSpPr>
            <p:spPr bwMode="auto">
              <a:xfrm>
                <a:off x="3915" y="3848"/>
                <a:ext cx="126" cy="169"/>
              </a:xfrm>
              <a:custGeom>
                <a:avLst/>
                <a:gdLst>
                  <a:gd name="T0" fmla="*/ 126 w 126"/>
                  <a:gd name="T1" fmla="*/ 0 h 169"/>
                  <a:gd name="T2" fmla="*/ 121 w 126"/>
                  <a:gd name="T3" fmla="*/ 3 h 169"/>
                  <a:gd name="T4" fmla="*/ 114 w 126"/>
                  <a:gd name="T5" fmla="*/ 10 h 169"/>
                  <a:gd name="T6" fmla="*/ 102 w 126"/>
                  <a:gd name="T7" fmla="*/ 19 h 169"/>
                  <a:gd name="T8" fmla="*/ 87 w 126"/>
                  <a:gd name="T9" fmla="*/ 31 h 169"/>
                  <a:gd name="T10" fmla="*/ 59 w 126"/>
                  <a:gd name="T11" fmla="*/ 58 h 169"/>
                  <a:gd name="T12" fmla="*/ 45 w 126"/>
                  <a:gd name="T13" fmla="*/ 70 h 169"/>
                  <a:gd name="T14" fmla="*/ 35 w 126"/>
                  <a:gd name="T15" fmla="*/ 81 h 169"/>
                  <a:gd name="T16" fmla="*/ 20 w 126"/>
                  <a:gd name="T17" fmla="*/ 106 h 169"/>
                  <a:gd name="T18" fmla="*/ 9 w 126"/>
                  <a:gd name="T19" fmla="*/ 135 h 169"/>
                  <a:gd name="T20" fmla="*/ 5 w 126"/>
                  <a:gd name="T21" fmla="*/ 147 h 169"/>
                  <a:gd name="T22" fmla="*/ 2 w 126"/>
                  <a:gd name="T23" fmla="*/ 158 h 169"/>
                  <a:gd name="T24" fmla="*/ 0 w 126"/>
                  <a:gd name="T25" fmla="*/ 166 h 169"/>
                  <a:gd name="T26" fmla="*/ 0 w 126"/>
                  <a:gd name="T27" fmla="*/ 169 h 169"/>
                  <a:gd name="T28" fmla="*/ 2 w 126"/>
                  <a:gd name="T29" fmla="*/ 166 h 169"/>
                  <a:gd name="T30" fmla="*/ 6 w 126"/>
                  <a:gd name="T31" fmla="*/ 160 h 169"/>
                  <a:gd name="T32" fmla="*/ 12 w 126"/>
                  <a:gd name="T33" fmla="*/ 150 h 169"/>
                  <a:gd name="T34" fmla="*/ 18 w 126"/>
                  <a:gd name="T35" fmla="*/ 138 h 169"/>
                  <a:gd name="T36" fmla="*/ 33 w 126"/>
                  <a:gd name="T37" fmla="*/ 112 h 169"/>
                  <a:gd name="T38" fmla="*/ 50 w 126"/>
                  <a:gd name="T39" fmla="*/ 89 h 169"/>
                  <a:gd name="T40" fmla="*/ 59 w 126"/>
                  <a:gd name="T41" fmla="*/ 76 h 169"/>
                  <a:gd name="T42" fmla="*/ 71 w 126"/>
                  <a:gd name="T43" fmla="*/ 64 h 169"/>
                  <a:gd name="T44" fmla="*/ 96 w 126"/>
                  <a:gd name="T45" fmla="*/ 34 h 169"/>
                  <a:gd name="T46" fmla="*/ 108 w 126"/>
                  <a:gd name="T47" fmla="*/ 22 h 169"/>
                  <a:gd name="T48" fmla="*/ 117 w 126"/>
                  <a:gd name="T49" fmla="*/ 11 h 169"/>
                  <a:gd name="T50" fmla="*/ 124 w 126"/>
                  <a:gd name="T51" fmla="*/ 3 h 169"/>
                  <a:gd name="T52" fmla="*/ 126 w 126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69">
                    <a:moveTo>
                      <a:pt x="126" y="0"/>
                    </a:moveTo>
                    <a:lnTo>
                      <a:pt x="121" y="3"/>
                    </a:lnTo>
                    <a:lnTo>
                      <a:pt x="114" y="10"/>
                    </a:lnTo>
                    <a:lnTo>
                      <a:pt x="102" y="19"/>
                    </a:lnTo>
                    <a:lnTo>
                      <a:pt x="87" y="31"/>
                    </a:lnTo>
                    <a:lnTo>
                      <a:pt x="59" y="58"/>
                    </a:lnTo>
                    <a:lnTo>
                      <a:pt x="45" y="70"/>
                    </a:lnTo>
                    <a:lnTo>
                      <a:pt x="35" y="81"/>
                    </a:lnTo>
                    <a:lnTo>
                      <a:pt x="20" y="106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50" y="89"/>
                    </a:lnTo>
                    <a:lnTo>
                      <a:pt x="59" y="76"/>
                    </a:lnTo>
                    <a:lnTo>
                      <a:pt x="71" y="64"/>
                    </a:lnTo>
                    <a:lnTo>
                      <a:pt x="96" y="34"/>
                    </a:lnTo>
                    <a:lnTo>
                      <a:pt x="108" y="22"/>
                    </a:lnTo>
                    <a:lnTo>
                      <a:pt x="117" y="11"/>
                    </a:lnTo>
                    <a:lnTo>
                      <a:pt x="124" y="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9" name="Freeform 2973"/>
              <p:cNvSpPr>
                <a:spLocks/>
              </p:cNvSpPr>
              <p:nvPr/>
            </p:nvSpPr>
            <p:spPr bwMode="auto">
              <a:xfrm>
                <a:off x="3914" y="3836"/>
                <a:ext cx="89" cy="183"/>
              </a:xfrm>
              <a:custGeom>
                <a:avLst/>
                <a:gdLst>
                  <a:gd name="T0" fmla="*/ 89 w 89"/>
                  <a:gd name="T1" fmla="*/ 0 h 183"/>
                  <a:gd name="T2" fmla="*/ 86 w 89"/>
                  <a:gd name="T3" fmla="*/ 3 h 183"/>
                  <a:gd name="T4" fmla="*/ 79 w 89"/>
                  <a:gd name="T5" fmla="*/ 11 h 183"/>
                  <a:gd name="T6" fmla="*/ 70 w 89"/>
                  <a:gd name="T7" fmla="*/ 23 h 183"/>
                  <a:gd name="T8" fmla="*/ 60 w 89"/>
                  <a:gd name="T9" fmla="*/ 39 h 183"/>
                  <a:gd name="T10" fmla="*/ 36 w 89"/>
                  <a:gd name="T11" fmla="*/ 73 h 183"/>
                  <a:gd name="T12" fmla="*/ 25 w 89"/>
                  <a:gd name="T13" fmla="*/ 88 h 183"/>
                  <a:gd name="T14" fmla="*/ 16 w 89"/>
                  <a:gd name="T15" fmla="*/ 101 h 183"/>
                  <a:gd name="T16" fmla="*/ 10 w 89"/>
                  <a:gd name="T17" fmla="*/ 111 h 183"/>
                  <a:gd name="T18" fmla="*/ 4 w 89"/>
                  <a:gd name="T19" fmla="*/ 124 h 183"/>
                  <a:gd name="T20" fmla="*/ 0 w 89"/>
                  <a:gd name="T21" fmla="*/ 152 h 183"/>
                  <a:gd name="T22" fmla="*/ 0 w 89"/>
                  <a:gd name="T23" fmla="*/ 173 h 183"/>
                  <a:gd name="T24" fmla="*/ 1 w 89"/>
                  <a:gd name="T25" fmla="*/ 179 h 183"/>
                  <a:gd name="T26" fmla="*/ 1 w 89"/>
                  <a:gd name="T27" fmla="*/ 183 h 183"/>
                  <a:gd name="T28" fmla="*/ 3 w 89"/>
                  <a:gd name="T29" fmla="*/ 181 h 183"/>
                  <a:gd name="T30" fmla="*/ 4 w 89"/>
                  <a:gd name="T31" fmla="*/ 175 h 183"/>
                  <a:gd name="T32" fmla="*/ 6 w 89"/>
                  <a:gd name="T33" fmla="*/ 166 h 183"/>
                  <a:gd name="T34" fmla="*/ 9 w 89"/>
                  <a:gd name="T35" fmla="*/ 153 h 183"/>
                  <a:gd name="T36" fmla="*/ 16 w 89"/>
                  <a:gd name="T37" fmla="*/ 127 h 183"/>
                  <a:gd name="T38" fmla="*/ 28 w 89"/>
                  <a:gd name="T39" fmla="*/ 102 h 183"/>
                  <a:gd name="T40" fmla="*/ 37 w 89"/>
                  <a:gd name="T41" fmla="*/ 90 h 183"/>
                  <a:gd name="T42" fmla="*/ 48 w 89"/>
                  <a:gd name="T43" fmla="*/ 74 h 183"/>
                  <a:gd name="T44" fmla="*/ 69 w 89"/>
                  <a:gd name="T45" fmla="*/ 42 h 183"/>
                  <a:gd name="T46" fmla="*/ 77 w 89"/>
                  <a:gd name="T47" fmla="*/ 26 h 183"/>
                  <a:gd name="T48" fmla="*/ 83 w 89"/>
                  <a:gd name="T49" fmla="*/ 12 h 183"/>
                  <a:gd name="T50" fmla="*/ 88 w 89"/>
                  <a:gd name="T51" fmla="*/ 3 h 183"/>
                  <a:gd name="T52" fmla="*/ 89 w 89"/>
                  <a:gd name="T53" fmla="*/ 0 h 1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183">
                    <a:moveTo>
                      <a:pt x="89" y="0"/>
                    </a:moveTo>
                    <a:lnTo>
                      <a:pt x="86" y="3"/>
                    </a:lnTo>
                    <a:lnTo>
                      <a:pt x="79" y="11"/>
                    </a:lnTo>
                    <a:lnTo>
                      <a:pt x="70" y="23"/>
                    </a:lnTo>
                    <a:lnTo>
                      <a:pt x="60" y="39"/>
                    </a:lnTo>
                    <a:lnTo>
                      <a:pt x="36" y="73"/>
                    </a:lnTo>
                    <a:lnTo>
                      <a:pt x="25" y="88"/>
                    </a:lnTo>
                    <a:lnTo>
                      <a:pt x="16" y="101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0" y="152"/>
                    </a:lnTo>
                    <a:lnTo>
                      <a:pt x="0" y="173"/>
                    </a:lnTo>
                    <a:lnTo>
                      <a:pt x="1" y="179"/>
                    </a:lnTo>
                    <a:lnTo>
                      <a:pt x="1" y="183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6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90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7" y="26"/>
                    </a:lnTo>
                    <a:lnTo>
                      <a:pt x="83" y="12"/>
                    </a:lnTo>
                    <a:lnTo>
                      <a:pt x="88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0" name="Freeform 2974"/>
              <p:cNvSpPr>
                <a:spLocks/>
              </p:cNvSpPr>
              <p:nvPr/>
            </p:nvSpPr>
            <p:spPr bwMode="auto">
              <a:xfrm>
                <a:off x="3918" y="3929"/>
                <a:ext cx="115" cy="93"/>
              </a:xfrm>
              <a:custGeom>
                <a:avLst/>
                <a:gdLst>
                  <a:gd name="T0" fmla="*/ 115 w 115"/>
                  <a:gd name="T1" fmla="*/ 65 h 93"/>
                  <a:gd name="T2" fmla="*/ 112 w 115"/>
                  <a:gd name="T3" fmla="*/ 62 h 93"/>
                  <a:gd name="T4" fmla="*/ 105 w 115"/>
                  <a:gd name="T5" fmla="*/ 52 h 93"/>
                  <a:gd name="T6" fmla="*/ 94 w 115"/>
                  <a:gd name="T7" fmla="*/ 38 h 93"/>
                  <a:gd name="T8" fmla="*/ 82 w 115"/>
                  <a:gd name="T9" fmla="*/ 25 h 93"/>
                  <a:gd name="T10" fmla="*/ 69 w 115"/>
                  <a:gd name="T11" fmla="*/ 12 h 93"/>
                  <a:gd name="T12" fmla="*/ 56 w 115"/>
                  <a:gd name="T13" fmla="*/ 3 h 93"/>
                  <a:gd name="T14" fmla="*/ 44 w 115"/>
                  <a:gd name="T15" fmla="*/ 0 h 93"/>
                  <a:gd name="T16" fmla="*/ 39 w 115"/>
                  <a:gd name="T17" fmla="*/ 1 h 93"/>
                  <a:gd name="T18" fmla="*/ 35 w 115"/>
                  <a:gd name="T19" fmla="*/ 6 h 93"/>
                  <a:gd name="T20" fmla="*/ 20 w 115"/>
                  <a:gd name="T21" fmla="*/ 31 h 93"/>
                  <a:gd name="T22" fmla="*/ 9 w 115"/>
                  <a:gd name="T23" fmla="*/ 59 h 93"/>
                  <a:gd name="T24" fmla="*/ 5 w 115"/>
                  <a:gd name="T25" fmla="*/ 71 h 93"/>
                  <a:gd name="T26" fmla="*/ 2 w 115"/>
                  <a:gd name="T27" fmla="*/ 82 h 93"/>
                  <a:gd name="T28" fmla="*/ 0 w 115"/>
                  <a:gd name="T29" fmla="*/ 90 h 93"/>
                  <a:gd name="T30" fmla="*/ 0 w 115"/>
                  <a:gd name="T31" fmla="*/ 93 h 93"/>
                  <a:gd name="T32" fmla="*/ 2 w 115"/>
                  <a:gd name="T33" fmla="*/ 91 h 93"/>
                  <a:gd name="T34" fmla="*/ 5 w 115"/>
                  <a:gd name="T35" fmla="*/ 85 h 93"/>
                  <a:gd name="T36" fmla="*/ 11 w 115"/>
                  <a:gd name="T37" fmla="*/ 76 h 93"/>
                  <a:gd name="T38" fmla="*/ 17 w 115"/>
                  <a:gd name="T39" fmla="*/ 63 h 93"/>
                  <a:gd name="T40" fmla="*/ 33 w 115"/>
                  <a:gd name="T41" fmla="*/ 37 h 93"/>
                  <a:gd name="T42" fmla="*/ 50 w 115"/>
                  <a:gd name="T43" fmla="*/ 12 h 93"/>
                  <a:gd name="T44" fmla="*/ 54 w 115"/>
                  <a:gd name="T45" fmla="*/ 8 h 93"/>
                  <a:gd name="T46" fmla="*/ 59 w 115"/>
                  <a:gd name="T47" fmla="*/ 6 h 93"/>
                  <a:gd name="T48" fmla="*/ 69 w 115"/>
                  <a:gd name="T49" fmla="*/ 9 h 93"/>
                  <a:gd name="T50" fmla="*/ 79 w 115"/>
                  <a:gd name="T51" fmla="*/ 17 h 93"/>
                  <a:gd name="T52" fmla="*/ 91 w 115"/>
                  <a:gd name="T53" fmla="*/ 29 h 93"/>
                  <a:gd name="T54" fmla="*/ 109 w 115"/>
                  <a:gd name="T55" fmla="*/ 54 h 93"/>
                  <a:gd name="T56" fmla="*/ 114 w 115"/>
                  <a:gd name="T57" fmla="*/ 62 h 93"/>
                  <a:gd name="T58" fmla="*/ 115 w 115"/>
                  <a:gd name="T59" fmla="*/ 65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3">
                    <a:moveTo>
                      <a:pt x="115" y="65"/>
                    </a:moveTo>
                    <a:lnTo>
                      <a:pt x="112" y="62"/>
                    </a:lnTo>
                    <a:lnTo>
                      <a:pt x="105" y="52"/>
                    </a:lnTo>
                    <a:lnTo>
                      <a:pt x="94" y="38"/>
                    </a:lnTo>
                    <a:lnTo>
                      <a:pt x="82" y="25"/>
                    </a:lnTo>
                    <a:lnTo>
                      <a:pt x="69" y="12"/>
                    </a:lnTo>
                    <a:lnTo>
                      <a:pt x="56" y="3"/>
                    </a:lnTo>
                    <a:lnTo>
                      <a:pt x="44" y="0"/>
                    </a:lnTo>
                    <a:lnTo>
                      <a:pt x="39" y="1"/>
                    </a:lnTo>
                    <a:lnTo>
                      <a:pt x="35" y="6"/>
                    </a:lnTo>
                    <a:lnTo>
                      <a:pt x="20" y="31"/>
                    </a:lnTo>
                    <a:lnTo>
                      <a:pt x="9" y="59"/>
                    </a:lnTo>
                    <a:lnTo>
                      <a:pt x="5" y="71"/>
                    </a:lnTo>
                    <a:lnTo>
                      <a:pt x="2" y="82"/>
                    </a:lnTo>
                    <a:lnTo>
                      <a:pt x="0" y="90"/>
                    </a:lnTo>
                    <a:lnTo>
                      <a:pt x="0" y="93"/>
                    </a:lnTo>
                    <a:lnTo>
                      <a:pt x="2" y="91"/>
                    </a:lnTo>
                    <a:lnTo>
                      <a:pt x="5" y="85"/>
                    </a:lnTo>
                    <a:lnTo>
                      <a:pt x="11" y="76"/>
                    </a:lnTo>
                    <a:lnTo>
                      <a:pt x="17" y="63"/>
                    </a:lnTo>
                    <a:lnTo>
                      <a:pt x="33" y="37"/>
                    </a:lnTo>
                    <a:lnTo>
                      <a:pt x="50" y="12"/>
                    </a:lnTo>
                    <a:lnTo>
                      <a:pt x="54" y="8"/>
                    </a:lnTo>
                    <a:lnTo>
                      <a:pt x="59" y="6"/>
                    </a:lnTo>
                    <a:lnTo>
                      <a:pt x="69" y="9"/>
                    </a:lnTo>
                    <a:lnTo>
                      <a:pt x="79" y="17"/>
                    </a:lnTo>
                    <a:lnTo>
                      <a:pt x="91" y="29"/>
                    </a:lnTo>
                    <a:lnTo>
                      <a:pt x="109" y="54"/>
                    </a:lnTo>
                    <a:lnTo>
                      <a:pt x="114" y="62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1" name="Freeform 2975"/>
              <p:cNvSpPr>
                <a:spLocks/>
              </p:cNvSpPr>
              <p:nvPr/>
            </p:nvSpPr>
            <p:spPr bwMode="auto">
              <a:xfrm>
                <a:off x="3915" y="3967"/>
                <a:ext cx="65" cy="52"/>
              </a:xfrm>
              <a:custGeom>
                <a:avLst/>
                <a:gdLst>
                  <a:gd name="T0" fmla="*/ 65 w 65"/>
                  <a:gd name="T1" fmla="*/ 38 h 52"/>
                  <a:gd name="T2" fmla="*/ 63 w 65"/>
                  <a:gd name="T3" fmla="*/ 35 h 52"/>
                  <a:gd name="T4" fmla="*/ 59 w 65"/>
                  <a:gd name="T5" fmla="*/ 30 h 52"/>
                  <a:gd name="T6" fmla="*/ 47 w 65"/>
                  <a:gd name="T7" fmla="*/ 14 h 52"/>
                  <a:gd name="T8" fmla="*/ 32 w 65"/>
                  <a:gd name="T9" fmla="*/ 2 h 52"/>
                  <a:gd name="T10" fmla="*/ 26 w 65"/>
                  <a:gd name="T11" fmla="*/ 0 h 52"/>
                  <a:gd name="T12" fmla="*/ 20 w 65"/>
                  <a:gd name="T13" fmla="*/ 4 h 52"/>
                  <a:gd name="T14" fmla="*/ 11 w 65"/>
                  <a:gd name="T15" fmla="*/ 17 h 52"/>
                  <a:gd name="T16" fmla="*/ 5 w 65"/>
                  <a:gd name="T17" fmla="*/ 33 h 52"/>
                  <a:gd name="T18" fmla="*/ 0 w 65"/>
                  <a:gd name="T19" fmla="*/ 47 h 52"/>
                  <a:gd name="T20" fmla="*/ 0 w 65"/>
                  <a:gd name="T21" fmla="*/ 52 h 52"/>
                  <a:gd name="T22" fmla="*/ 2 w 65"/>
                  <a:gd name="T23" fmla="*/ 50 h 52"/>
                  <a:gd name="T24" fmla="*/ 3 w 65"/>
                  <a:gd name="T25" fmla="*/ 47 h 52"/>
                  <a:gd name="T26" fmla="*/ 11 w 65"/>
                  <a:gd name="T27" fmla="*/ 36 h 52"/>
                  <a:gd name="T28" fmla="*/ 18 w 65"/>
                  <a:gd name="T29" fmla="*/ 21 h 52"/>
                  <a:gd name="T30" fmla="*/ 27 w 65"/>
                  <a:gd name="T31" fmla="*/ 7 h 52"/>
                  <a:gd name="T32" fmla="*/ 32 w 65"/>
                  <a:gd name="T33" fmla="*/ 4 h 52"/>
                  <a:gd name="T34" fmla="*/ 38 w 65"/>
                  <a:gd name="T35" fmla="*/ 5 h 52"/>
                  <a:gd name="T36" fmla="*/ 51 w 65"/>
                  <a:gd name="T37" fmla="*/ 17 h 52"/>
                  <a:gd name="T38" fmla="*/ 62 w 65"/>
                  <a:gd name="T39" fmla="*/ 31 h 52"/>
                  <a:gd name="T40" fmla="*/ 65 w 65"/>
                  <a:gd name="T41" fmla="*/ 36 h 52"/>
                  <a:gd name="T42" fmla="*/ 65 w 65"/>
                  <a:gd name="T43" fmla="*/ 38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52">
                    <a:moveTo>
                      <a:pt x="65" y="38"/>
                    </a:moveTo>
                    <a:lnTo>
                      <a:pt x="63" y="35"/>
                    </a:lnTo>
                    <a:lnTo>
                      <a:pt x="59" y="30"/>
                    </a:lnTo>
                    <a:lnTo>
                      <a:pt x="47" y="1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1" y="17"/>
                    </a:lnTo>
                    <a:lnTo>
                      <a:pt x="5" y="33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11" y="36"/>
                    </a:lnTo>
                    <a:lnTo>
                      <a:pt x="18" y="21"/>
                    </a:lnTo>
                    <a:lnTo>
                      <a:pt x="27" y="7"/>
                    </a:lnTo>
                    <a:lnTo>
                      <a:pt x="32" y="4"/>
                    </a:lnTo>
                    <a:lnTo>
                      <a:pt x="38" y="5"/>
                    </a:lnTo>
                    <a:lnTo>
                      <a:pt x="51" y="17"/>
                    </a:lnTo>
                    <a:lnTo>
                      <a:pt x="62" y="31"/>
                    </a:lnTo>
                    <a:lnTo>
                      <a:pt x="65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2" name="Freeform 2976"/>
              <p:cNvSpPr>
                <a:spLocks/>
              </p:cNvSpPr>
              <p:nvPr/>
            </p:nvSpPr>
            <p:spPr bwMode="auto">
              <a:xfrm>
                <a:off x="3862" y="3960"/>
                <a:ext cx="58" cy="52"/>
              </a:xfrm>
              <a:custGeom>
                <a:avLst/>
                <a:gdLst>
                  <a:gd name="T0" fmla="*/ 0 w 58"/>
                  <a:gd name="T1" fmla="*/ 14 h 52"/>
                  <a:gd name="T2" fmla="*/ 1 w 58"/>
                  <a:gd name="T3" fmla="*/ 12 h 52"/>
                  <a:gd name="T4" fmla="*/ 4 w 58"/>
                  <a:gd name="T5" fmla="*/ 11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47 w 58"/>
                  <a:gd name="T17" fmla="*/ 18 h 52"/>
                  <a:gd name="T18" fmla="*/ 53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6 w 58"/>
                  <a:gd name="T25" fmla="*/ 51 h 52"/>
                  <a:gd name="T26" fmla="*/ 55 w 58"/>
                  <a:gd name="T27" fmla="*/ 48 h 52"/>
                  <a:gd name="T28" fmla="*/ 52 w 58"/>
                  <a:gd name="T29" fmla="*/ 43 h 52"/>
                  <a:gd name="T30" fmla="*/ 49 w 58"/>
                  <a:gd name="T31" fmla="*/ 37 h 52"/>
                  <a:gd name="T32" fmla="*/ 31 w 58"/>
                  <a:gd name="T33" fmla="*/ 7 h 52"/>
                  <a:gd name="T34" fmla="*/ 27 w 58"/>
                  <a:gd name="T35" fmla="*/ 3 h 52"/>
                  <a:gd name="T36" fmla="*/ 21 w 58"/>
                  <a:gd name="T37" fmla="*/ 3 h 52"/>
                  <a:gd name="T38" fmla="*/ 10 w 58"/>
                  <a:gd name="T39" fmla="*/ 6 h 52"/>
                  <a:gd name="T40" fmla="*/ 3 w 58"/>
                  <a:gd name="T41" fmla="*/ 11 h 52"/>
                  <a:gd name="T42" fmla="*/ 0 w 58"/>
                  <a:gd name="T43" fmla="*/ 14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4"/>
                    </a:moveTo>
                    <a:lnTo>
                      <a:pt x="1" y="12"/>
                    </a:lnTo>
                    <a:lnTo>
                      <a:pt x="4" y="11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47" y="18"/>
                    </a:lnTo>
                    <a:lnTo>
                      <a:pt x="53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6" y="51"/>
                    </a:lnTo>
                    <a:lnTo>
                      <a:pt x="55" y="48"/>
                    </a:lnTo>
                    <a:lnTo>
                      <a:pt x="52" y="43"/>
                    </a:lnTo>
                    <a:lnTo>
                      <a:pt x="49" y="37"/>
                    </a:lnTo>
                    <a:lnTo>
                      <a:pt x="31" y="7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0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3" name="Freeform 2977"/>
              <p:cNvSpPr>
                <a:spLocks/>
              </p:cNvSpPr>
              <p:nvPr/>
            </p:nvSpPr>
            <p:spPr bwMode="auto">
              <a:xfrm>
                <a:off x="3908" y="3885"/>
                <a:ext cx="31" cy="123"/>
              </a:xfrm>
              <a:custGeom>
                <a:avLst/>
                <a:gdLst>
                  <a:gd name="T0" fmla="*/ 10 w 31"/>
                  <a:gd name="T1" fmla="*/ 64 h 123"/>
                  <a:gd name="T2" fmla="*/ 6 w 31"/>
                  <a:gd name="T3" fmla="*/ 33 h 123"/>
                  <a:gd name="T4" fmla="*/ 4 w 31"/>
                  <a:gd name="T5" fmla="*/ 19 h 123"/>
                  <a:gd name="T6" fmla="*/ 4 w 31"/>
                  <a:gd name="T7" fmla="*/ 4 h 123"/>
                  <a:gd name="T8" fmla="*/ 6 w 31"/>
                  <a:gd name="T9" fmla="*/ 0 h 123"/>
                  <a:gd name="T10" fmla="*/ 10 w 31"/>
                  <a:gd name="T11" fmla="*/ 2 h 123"/>
                  <a:gd name="T12" fmla="*/ 15 w 31"/>
                  <a:gd name="T13" fmla="*/ 10 h 123"/>
                  <a:gd name="T14" fmla="*/ 19 w 31"/>
                  <a:gd name="T15" fmla="*/ 22 h 123"/>
                  <a:gd name="T16" fmla="*/ 24 w 31"/>
                  <a:gd name="T17" fmla="*/ 38 h 123"/>
                  <a:gd name="T18" fmla="*/ 30 w 31"/>
                  <a:gd name="T19" fmla="*/ 76 h 123"/>
                  <a:gd name="T20" fmla="*/ 31 w 31"/>
                  <a:gd name="T21" fmla="*/ 93 h 123"/>
                  <a:gd name="T22" fmla="*/ 31 w 31"/>
                  <a:gd name="T23" fmla="*/ 123 h 123"/>
                  <a:gd name="T24" fmla="*/ 30 w 31"/>
                  <a:gd name="T25" fmla="*/ 120 h 123"/>
                  <a:gd name="T26" fmla="*/ 28 w 31"/>
                  <a:gd name="T27" fmla="*/ 110 h 123"/>
                  <a:gd name="T28" fmla="*/ 27 w 31"/>
                  <a:gd name="T29" fmla="*/ 96 h 123"/>
                  <a:gd name="T30" fmla="*/ 22 w 31"/>
                  <a:gd name="T31" fmla="*/ 79 h 123"/>
                  <a:gd name="T32" fmla="*/ 15 w 31"/>
                  <a:gd name="T33" fmla="*/ 44 h 123"/>
                  <a:gd name="T34" fmla="*/ 10 w 31"/>
                  <a:gd name="T35" fmla="*/ 28 h 123"/>
                  <a:gd name="T36" fmla="*/ 4 w 31"/>
                  <a:gd name="T37" fmla="*/ 16 h 123"/>
                  <a:gd name="T38" fmla="*/ 1 w 31"/>
                  <a:gd name="T39" fmla="*/ 13 h 123"/>
                  <a:gd name="T40" fmla="*/ 0 w 31"/>
                  <a:gd name="T41" fmla="*/ 11 h 123"/>
                  <a:gd name="T42" fmla="*/ 0 w 31"/>
                  <a:gd name="T43" fmla="*/ 17 h 123"/>
                  <a:gd name="T44" fmla="*/ 1 w 31"/>
                  <a:gd name="T45" fmla="*/ 28 h 123"/>
                  <a:gd name="T46" fmla="*/ 4 w 31"/>
                  <a:gd name="T47" fmla="*/ 44 h 123"/>
                  <a:gd name="T48" fmla="*/ 7 w 31"/>
                  <a:gd name="T49" fmla="*/ 58 h 123"/>
                  <a:gd name="T50" fmla="*/ 10 w 31"/>
                  <a:gd name="T51" fmla="*/ 69 h 123"/>
                  <a:gd name="T52" fmla="*/ 12 w 31"/>
                  <a:gd name="T53" fmla="*/ 72 h 123"/>
                  <a:gd name="T54" fmla="*/ 12 w 31"/>
                  <a:gd name="T55" fmla="*/ 70 h 123"/>
                  <a:gd name="T56" fmla="*/ 10 w 31"/>
                  <a:gd name="T57" fmla="*/ 64 h 1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1" h="123">
                    <a:moveTo>
                      <a:pt x="10" y="64"/>
                    </a:moveTo>
                    <a:lnTo>
                      <a:pt x="6" y="33"/>
                    </a:lnTo>
                    <a:lnTo>
                      <a:pt x="4" y="19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8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1" y="123"/>
                    </a:lnTo>
                    <a:lnTo>
                      <a:pt x="30" y="120"/>
                    </a:lnTo>
                    <a:lnTo>
                      <a:pt x="28" y="110"/>
                    </a:lnTo>
                    <a:lnTo>
                      <a:pt x="27" y="96"/>
                    </a:lnTo>
                    <a:lnTo>
                      <a:pt x="22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7" y="58"/>
                    </a:lnTo>
                    <a:lnTo>
                      <a:pt x="10" y="69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4" name="Line 2978"/>
              <p:cNvSpPr>
                <a:spLocks noChangeShapeType="1"/>
              </p:cNvSpPr>
              <p:nvPr/>
            </p:nvSpPr>
            <p:spPr bwMode="auto">
              <a:xfrm flipH="1">
                <a:off x="3908" y="3887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5" name="Rectangle 2979"/>
              <p:cNvSpPr>
                <a:spLocks noChangeArrowheads="1"/>
              </p:cNvSpPr>
              <p:nvPr/>
            </p:nvSpPr>
            <p:spPr bwMode="auto">
              <a:xfrm>
                <a:off x="2349" y="4060"/>
                <a:ext cx="43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r>
                  <a:rPr lang="en-US" altLang="en-US" sz="1600" b="1"/>
                  <a:t> Target</a:t>
                </a:r>
                <a:endParaRPr lang="en-US" altLang="en-US" sz="2400">
                  <a:latin typeface="Times New Roman" pitchFamily="18" charset="0"/>
                </a:endParaRPr>
              </a:p>
            </p:txBody>
          </p:sp>
          <p:sp>
            <p:nvSpPr>
              <p:cNvPr id="38066" name="Line 2980"/>
              <p:cNvSpPr>
                <a:spLocks noChangeShapeType="1"/>
              </p:cNvSpPr>
              <p:nvPr/>
            </p:nvSpPr>
            <p:spPr bwMode="auto">
              <a:xfrm>
                <a:off x="1056" y="4014"/>
                <a:ext cx="1557" cy="1"/>
              </a:xfrm>
              <a:prstGeom prst="line">
                <a:avLst/>
              </a:prstGeom>
              <a:noFill/>
              <a:ln w="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7" name="Freeform 2981"/>
              <p:cNvSpPr>
                <a:spLocks/>
              </p:cNvSpPr>
              <p:nvPr/>
            </p:nvSpPr>
            <p:spPr bwMode="auto">
              <a:xfrm>
                <a:off x="1174" y="3972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9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6 w 88"/>
                  <a:gd name="T17" fmla="*/ 26 h 45"/>
                  <a:gd name="T18" fmla="*/ 1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3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9 h 45"/>
                  <a:gd name="T34" fmla="*/ 60 w 88"/>
                  <a:gd name="T35" fmla="*/ 23 h 45"/>
                  <a:gd name="T36" fmla="*/ 80 w 88"/>
                  <a:gd name="T37" fmla="*/ 39 h 45"/>
                  <a:gd name="T38" fmla="*/ 86 w 88"/>
                  <a:gd name="T39" fmla="*/ 43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9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6" y="26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3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9"/>
                    </a:lnTo>
                    <a:lnTo>
                      <a:pt x="60" y="23"/>
                    </a:lnTo>
                    <a:lnTo>
                      <a:pt x="80" y="39"/>
                    </a:lnTo>
                    <a:lnTo>
                      <a:pt x="86" y="43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8" name="Freeform 2982"/>
              <p:cNvSpPr>
                <a:spLocks/>
              </p:cNvSpPr>
              <p:nvPr/>
            </p:nvSpPr>
            <p:spPr bwMode="auto">
              <a:xfrm>
                <a:off x="1068" y="3892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7 w 104"/>
                  <a:gd name="T5" fmla="*/ 57 h 119"/>
                  <a:gd name="T6" fmla="*/ 10 w 104"/>
                  <a:gd name="T7" fmla="*/ 51 h 119"/>
                  <a:gd name="T8" fmla="*/ 21 w 104"/>
                  <a:gd name="T9" fmla="*/ 38 h 119"/>
                  <a:gd name="T10" fmla="*/ 34 w 104"/>
                  <a:gd name="T11" fmla="*/ 24 h 119"/>
                  <a:gd name="T12" fmla="*/ 46 w 104"/>
                  <a:gd name="T13" fmla="*/ 12 h 119"/>
                  <a:gd name="T14" fmla="*/ 60 w 104"/>
                  <a:gd name="T15" fmla="*/ 3 h 119"/>
                  <a:gd name="T16" fmla="*/ 72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89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1 w 104"/>
                  <a:gd name="T35" fmla="*/ 106 h 119"/>
                  <a:gd name="T36" fmla="*/ 97 w 104"/>
                  <a:gd name="T37" fmla="*/ 92 h 119"/>
                  <a:gd name="T38" fmla="*/ 92 w 104"/>
                  <a:gd name="T39" fmla="*/ 75 h 119"/>
                  <a:gd name="T40" fmla="*/ 80 w 104"/>
                  <a:gd name="T41" fmla="*/ 40 h 119"/>
                  <a:gd name="T42" fmla="*/ 73 w 104"/>
                  <a:gd name="T43" fmla="*/ 23 h 119"/>
                  <a:gd name="T44" fmla="*/ 66 w 104"/>
                  <a:gd name="T45" fmla="*/ 10 h 119"/>
                  <a:gd name="T46" fmla="*/ 61 w 104"/>
                  <a:gd name="T47" fmla="*/ 7 h 119"/>
                  <a:gd name="T48" fmla="*/ 57 w 104"/>
                  <a:gd name="T49" fmla="*/ 6 h 119"/>
                  <a:gd name="T50" fmla="*/ 46 w 104"/>
                  <a:gd name="T51" fmla="*/ 7 h 119"/>
                  <a:gd name="T52" fmla="*/ 36 w 104"/>
                  <a:gd name="T53" fmla="*/ 17 h 119"/>
                  <a:gd name="T54" fmla="*/ 24 w 104"/>
                  <a:gd name="T55" fmla="*/ 29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1" y="38"/>
                    </a:lnTo>
                    <a:lnTo>
                      <a:pt x="34" y="24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89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1" y="106"/>
                    </a:lnTo>
                    <a:lnTo>
                      <a:pt x="97" y="92"/>
                    </a:lnTo>
                    <a:lnTo>
                      <a:pt x="92" y="75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6" y="10"/>
                    </a:lnTo>
                    <a:lnTo>
                      <a:pt x="61" y="7"/>
                    </a:lnTo>
                    <a:lnTo>
                      <a:pt x="57" y="6"/>
                    </a:lnTo>
                    <a:lnTo>
                      <a:pt x="46" y="7"/>
                    </a:lnTo>
                    <a:lnTo>
                      <a:pt x="36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9" name="Freeform 2983"/>
              <p:cNvSpPr>
                <a:spLocks/>
              </p:cNvSpPr>
              <p:nvPr/>
            </p:nvSpPr>
            <p:spPr bwMode="auto">
              <a:xfrm>
                <a:off x="1169" y="3902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3 w 127"/>
                  <a:gd name="T3" fmla="*/ 0 h 110"/>
                  <a:gd name="T4" fmla="*/ 114 w 127"/>
                  <a:gd name="T5" fmla="*/ 2 h 110"/>
                  <a:gd name="T6" fmla="*/ 100 w 127"/>
                  <a:gd name="T7" fmla="*/ 5 h 110"/>
                  <a:gd name="T8" fmla="*/ 85 w 127"/>
                  <a:gd name="T9" fmla="*/ 8 h 110"/>
                  <a:gd name="T10" fmla="*/ 53 w 127"/>
                  <a:gd name="T11" fmla="*/ 19 h 110"/>
                  <a:gd name="T12" fmla="*/ 39 w 127"/>
                  <a:gd name="T13" fmla="*/ 27 h 110"/>
                  <a:gd name="T14" fmla="*/ 30 w 127"/>
                  <a:gd name="T15" fmla="*/ 35 h 110"/>
                  <a:gd name="T16" fmla="*/ 18 w 127"/>
                  <a:gd name="T17" fmla="*/ 56 h 110"/>
                  <a:gd name="T18" fmla="*/ 8 w 127"/>
                  <a:gd name="T19" fmla="*/ 82 h 110"/>
                  <a:gd name="T20" fmla="*/ 3 w 127"/>
                  <a:gd name="T21" fmla="*/ 93 h 110"/>
                  <a:gd name="T22" fmla="*/ 2 w 127"/>
                  <a:gd name="T23" fmla="*/ 103 h 110"/>
                  <a:gd name="T24" fmla="*/ 0 w 127"/>
                  <a:gd name="T25" fmla="*/ 109 h 110"/>
                  <a:gd name="T26" fmla="*/ 0 w 127"/>
                  <a:gd name="T27" fmla="*/ 110 h 110"/>
                  <a:gd name="T28" fmla="*/ 2 w 127"/>
                  <a:gd name="T29" fmla="*/ 109 h 110"/>
                  <a:gd name="T30" fmla="*/ 5 w 127"/>
                  <a:gd name="T31" fmla="*/ 104 h 110"/>
                  <a:gd name="T32" fmla="*/ 9 w 127"/>
                  <a:gd name="T33" fmla="*/ 95 h 110"/>
                  <a:gd name="T34" fmla="*/ 15 w 127"/>
                  <a:gd name="T35" fmla="*/ 86 h 110"/>
                  <a:gd name="T36" fmla="*/ 29 w 127"/>
                  <a:gd name="T37" fmla="*/ 62 h 110"/>
                  <a:gd name="T38" fmla="*/ 44 w 127"/>
                  <a:gd name="T39" fmla="*/ 41 h 110"/>
                  <a:gd name="T40" fmla="*/ 53 w 127"/>
                  <a:gd name="T41" fmla="*/ 33 h 110"/>
                  <a:gd name="T42" fmla="*/ 65 w 127"/>
                  <a:gd name="T43" fmla="*/ 25 h 110"/>
                  <a:gd name="T44" fmla="*/ 93 w 127"/>
                  <a:gd name="T45" fmla="*/ 11 h 110"/>
                  <a:gd name="T46" fmla="*/ 106 w 127"/>
                  <a:gd name="T47" fmla="*/ 7 h 110"/>
                  <a:gd name="T48" fmla="*/ 117 w 127"/>
                  <a:gd name="T49" fmla="*/ 4 h 110"/>
                  <a:gd name="T50" fmla="*/ 124 w 127"/>
                  <a:gd name="T51" fmla="*/ 2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3" y="0"/>
                    </a:lnTo>
                    <a:lnTo>
                      <a:pt x="114" y="2"/>
                    </a:lnTo>
                    <a:lnTo>
                      <a:pt x="100" y="5"/>
                    </a:lnTo>
                    <a:lnTo>
                      <a:pt x="85" y="8"/>
                    </a:lnTo>
                    <a:lnTo>
                      <a:pt x="53" y="19"/>
                    </a:lnTo>
                    <a:lnTo>
                      <a:pt x="39" y="27"/>
                    </a:lnTo>
                    <a:lnTo>
                      <a:pt x="30" y="35"/>
                    </a:lnTo>
                    <a:lnTo>
                      <a:pt x="18" y="56"/>
                    </a:lnTo>
                    <a:lnTo>
                      <a:pt x="8" y="82"/>
                    </a:lnTo>
                    <a:lnTo>
                      <a:pt x="3" y="93"/>
                    </a:lnTo>
                    <a:lnTo>
                      <a:pt x="2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2" y="109"/>
                    </a:lnTo>
                    <a:lnTo>
                      <a:pt x="5" y="104"/>
                    </a:lnTo>
                    <a:lnTo>
                      <a:pt x="9" y="95"/>
                    </a:lnTo>
                    <a:lnTo>
                      <a:pt x="15" y="86"/>
                    </a:lnTo>
                    <a:lnTo>
                      <a:pt x="29" y="62"/>
                    </a:lnTo>
                    <a:lnTo>
                      <a:pt x="44" y="41"/>
                    </a:lnTo>
                    <a:lnTo>
                      <a:pt x="53" y="33"/>
                    </a:lnTo>
                    <a:lnTo>
                      <a:pt x="65" y="25"/>
                    </a:lnTo>
                    <a:lnTo>
                      <a:pt x="93" y="11"/>
                    </a:lnTo>
                    <a:lnTo>
                      <a:pt x="106" y="7"/>
                    </a:lnTo>
                    <a:lnTo>
                      <a:pt x="117" y="4"/>
                    </a:lnTo>
                    <a:lnTo>
                      <a:pt x="124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0" name="Freeform 2984"/>
              <p:cNvSpPr>
                <a:spLocks/>
              </p:cNvSpPr>
              <p:nvPr/>
            </p:nvSpPr>
            <p:spPr bwMode="auto">
              <a:xfrm>
                <a:off x="1166" y="3842"/>
                <a:ext cx="126" cy="169"/>
              </a:xfrm>
              <a:custGeom>
                <a:avLst/>
                <a:gdLst>
                  <a:gd name="T0" fmla="*/ 126 w 126"/>
                  <a:gd name="T1" fmla="*/ 0 h 169"/>
                  <a:gd name="T2" fmla="*/ 121 w 126"/>
                  <a:gd name="T3" fmla="*/ 3 h 169"/>
                  <a:gd name="T4" fmla="*/ 114 w 126"/>
                  <a:gd name="T5" fmla="*/ 9 h 169"/>
                  <a:gd name="T6" fmla="*/ 102 w 126"/>
                  <a:gd name="T7" fmla="*/ 19 h 169"/>
                  <a:gd name="T8" fmla="*/ 88 w 126"/>
                  <a:gd name="T9" fmla="*/ 31 h 169"/>
                  <a:gd name="T10" fmla="*/ 59 w 126"/>
                  <a:gd name="T11" fmla="*/ 57 h 169"/>
                  <a:gd name="T12" fmla="*/ 47 w 126"/>
                  <a:gd name="T13" fmla="*/ 70 h 169"/>
                  <a:gd name="T14" fmla="*/ 36 w 126"/>
                  <a:gd name="T15" fmla="*/ 81 h 169"/>
                  <a:gd name="T16" fmla="*/ 21 w 126"/>
                  <a:gd name="T17" fmla="*/ 105 h 169"/>
                  <a:gd name="T18" fmla="*/ 9 w 126"/>
                  <a:gd name="T19" fmla="*/ 135 h 169"/>
                  <a:gd name="T20" fmla="*/ 5 w 126"/>
                  <a:gd name="T21" fmla="*/ 147 h 169"/>
                  <a:gd name="T22" fmla="*/ 2 w 126"/>
                  <a:gd name="T23" fmla="*/ 158 h 169"/>
                  <a:gd name="T24" fmla="*/ 0 w 126"/>
                  <a:gd name="T25" fmla="*/ 166 h 169"/>
                  <a:gd name="T26" fmla="*/ 0 w 126"/>
                  <a:gd name="T27" fmla="*/ 169 h 169"/>
                  <a:gd name="T28" fmla="*/ 2 w 126"/>
                  <a:gd name="T29" fmla="*/ 166 h 169"/>
                  <a:gd name="T30" fmla="*/ 6 w 126"/>
                  <a:gd name="T31" fmla="*/ 160 h 169"/>
                  <a:gd name="T32" fmla="*/ 12 w 126"/>
                  <a:gd name="T33" fmla="*/ 150 h 169"/>
                  <a:gd name="T34" fmla="*/ 18 w 126"/>
                  <a:gd name="T35" fmla="*/ 138 h 169"/>
                  <a:gd name="T36" fmla="*/ 33 w 126"/>
                  <a:gd name="T37" fmla="*/ 112 h 169"/>
                  <a:gd name="T38" fmla="*/ 50 w 126"/>
                  <a:gd name="T39" fmla="*/ 88 h 169"/>
                  <a:gd name="T40" fmla="*/ 59 w 126"/>
                  <a:gd name="T41" fmla="*/ 76 h 169"/>
                  <a:gd name="T42" fmla="*/ 70 w 126"/>
                  <a:gd name="T43" fmla="*/ 64 h 169"/>
                  <a:gd name="T44" fmla="*/ 97 w 126"/>
                  <a:gd name="T45" fmla="*/ 34 h 169"/>
                  <a:gd name="T46" fmla="*/ 108 w 126"/>
                  <a:gd name="T47" fmla="*/ 22 h 169"/>
                  <a:gd name="T48" fmla="*/ 118 w 126"/>
                  <a:gd name="T49" fmla="*/ 11 h 169"/>
                  <a:gd name="T50" fmla="*/ 124 w 126"/>
                  <a:gd name="T51" fmla="*/ 3 h 169"/>
                  <a:gd name="T52" fmla="*/ 126 w 126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69">
                    <a:moveTo>
                      <a:pt x="126" y="0"/>
                    </a:moveTo>
                    <a:lnTo>
                      <a:pt x="121" y="3"/>
                    </a:lnTo>
                    <a:lnTo>
                      <a:pt x="114" y="9"/>
                    </a:lnTo>
                    <a:lnTo>
                      <a:pt x="102" y="19"/>
                    </a:lnTo>
                    <a:lnTo>
                      <a:pt x="88" y="31"/>
                    </a:lnTo>
                    <a:lnTo>
                      <a:pt x="59" y="57"/>
                    </a:lnTo>
                    <a:lnTo>
                      <a:pt x="47" y="70"/>
                    </a:lnTo>
                    <a:lnTo>
                      <a:pt x="36" y="81"/>
                    </a:lnTo>
                    <a:lnTo>
                      <a:pt x="21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50" y="88"/>
                    </a:lnTo>
                    <a:lnTo>
                      <a:pt x="59" y="76"/>
                    </a:lnTo>
                    <a:lnTo>
                      <a:pt x="70" y="64"/>
                    </a:lnTo>
                    <a:lnTo>
                      <a:pt x="97" y="34"/>
                    </a:lnTo>
                    <a:lnTo>
                      <a:pt x="108" y="22"/>
                    </a:lnTo>
                    <a:lnTo>
                      <a:pt x="118" y="11"/>
                    </a:lnTo>
                    <a:lnTo>
                      <a:pt x="124" y="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1" name="Freeform 2985"/>
              <p:cNvSpPr>
                <a:spLocks/>
              </p:cNvSpPr>
              <p:nvPr/>
            </p:nvSpPr>
            <p:spPr bwMode="auto">
              <a:xfrm>
                <a:off x="1165" y="3830"/>
                <a:ext cx="89" cy="182"/>
              </a:xfrm>
              <a:custGeom>
                <a:avLst/>
                <a:gdLst>
                  <a:gd name="T0" fmla="*/ 89 w 89"/>
                  <a:gd name="T1" fmla="*/ 0 h 182"/>
                  <a:gd name="T2" fmla="*/ 86 w 89"/>
                  <a:gd name="T3" fmla="*/ 3 h 182"/>
                  <a:gd name="T4" fmla="*/ 80 w 89"/>
                  <a:gd name="T5" fmla="*/ 11 h 182"/>
                  <a:gd name="T6" fmla="*/ 71 w 89"/>
                  <a:gd name="T7" fmla="*/ 23 h 182"/>
                  <a:gd name="T8" fmla="*/ 60 w 89"/>
                  <a:gd name="T9" fmla="*/ 38 h 182"/>
                  <a:gd name="T10" fmla="*/ 36 w 89"/>
                  <a:gd name="T11" fmla="*/ 72 h 182"/>
                  <a:gd name="T12" fmla="*/ 25 w 89"/>
                  <a:gd name="T13" fmla="*/ 88 h 182"/>
                  <a:gd name="T14" fmla="*/ 16 w 89"/>
                  <a:gd name="T15" fmla="*/ 100 h 182"/>
                  <a:gd name="T16" fmla="*/ 10 w 89"/>
                  <a:gd name="T17" fmla="*/ 111 h 182"/>
                  <a:gd name="T18" fmla="*/ 4 w 89"/>
                  <a:gd name="T19" fmla="*/ 124 h 182"/>
                  <a:gd name="T20" fmla="*/ 0 w 89"/>
                  <a:gd name="T21" fmla="*/ 151 h 182"/>
                  <a:gd name="T22" fmla="*/ 0 w 89"/>
                  <a:gd name="T23" fmla="*/ 173 h 182"/>
                  <a:gd name="T24" fmla="*/ 1 w 89"/>
                  <a:gd name="T25" fmla="*/ 179 h 182"/>
                  <a:gd name="T26" fmla="*/ 1 w 89"/>
                  <a:gd name="T27" fmla="*/ 182 h 182"/>
                  <a:gd name="T28" fmla="*/ 3 w 89"/>
                  <a:gd name="T29" fmla="*/ 181 h 182"/>
                  <a:gd name="T30" fmla="*/ 4 w 89"/>
                  <a:gd name="T31" fmla="*/ 175 h 182"/>
                  <a:gd name="T32" fmla="*/ 6 w 89"/>
                  <a:gd name="T33" fmla="*/ 165 h 182"/>
                  <a:gd name="T34" fmla="*/ 9 w 89"/>
                  <a:gd name="T35" fmla="*/ 153 h 182"/>
                  <a:gd name="T36" fmla="*/ 16 w 89"/>
                  <a:gd name="T37" fmla="*/ 127 h 182"/>
                  <a:gd name="T38" fmla="*/ 28 w 89"/>
                  <a:gd name="T39" fmla="*/ 102 h 182"/>
                  <a:gd name="T40" fmla="*/ 37 w 89"/>
                  <a:gd name="T41" fmla="*/ 89 h 182"/>
                  <a:gd name="T42" fmla="*/ 48 w 89"/>
                  <a:gd name="T43" fmla="*/ 74 h 182"/>
                  <a:gd name="T44" fmla="*/ 69 w 89"/>
                  <a:gd name="T45" fmla="*/ 42 h 182"/>
                  <a:gd name="T46" fmla="*/ 77 w 89"/>
                  <a:gd name="T47" fmla="*/ 26 h 182"/>
                  <a:gd name="T48" fmla="*/ 83 w 89"/>
                  <a:gd name="T49" fmla="*/ 12 h 182"/>
                  <a:gd name="T50" fmla="*/ 88 w 89"/>
                  <a:gd name="T51" fmla="*/ 3 h 182"/>
                  <a:gd name="T52" fmla="*/ 89 w 89"/>
                  <a:gd name="T53" fmla="*/ 0 h 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182">
                    <a:moveTo>
                      <a:pt x="89" y="0"/>
                    </a:moveTo>
                    <a:lnTo>
                      <a:pt x="86" y="3"/>
                    </a:lnTo>
                    <a:lnTo>
                      <a:pt x="80" y="11"/>
                    </a:lnTo>
                    <a:lnTo>
                      <a:pt x="71" y="23"/>
                    </a:lnTo>
                    <a:lnTo>
                      <a:pt x="60" y="38"/>
                    </a:lnTo>
                    <a:lnTo>
                      <a:pt x="36" y="72"/>
                    </a:lnTo>
                    <a:lnTo>
                      <a:pt x="25" y="88"/>
                    </a:lnTo>
                    <a:lnTo>
                      <a:pt x="16" y="100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0" y="151"/>
                    </a:lnTo>
                    <a:lnTo>
                      <a:pt x="0" y="173"/>
                    </a:lnTo>
                    <a:lnTo>
                      <a:pt x="1" y="179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89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7" y="26"/>
                    </a:lnTo>
                    <a:lnTo>
                      <a:pt x="83" y="12"/>
                    </a:lnTo>
                    <a:lnTo>
                      <a:pt x="88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2" name="Freeform 2986"/>
              <p:cNvSpPr>
                <a:spLocks/>
              </p:cNvSpPr>
              <p:nvPr/>
            </p:nvSpPr>
            <p:spPr bwMode="auto">
              <a:xfrm>
                <a:off x="1169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5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69 w 115"/>
                  <a:gd name="T11" fmla="*/ 12 h 92"/>
                  <a:gd name="T12" fmla="*/ 56 w 115"/>
                  <a:gd name="T13" fmla="*/ 3 h 92"/>
                  <a:gd name="T14" fmla="*/ 44 w 115"/>
                  <a:gd name="T15" fmla="*/ 0 h 92"/>
                  <a:gd name="T16" fmla="*/ 39 w 115"/>
                  <a:gd name="T17" fmla="*/ 1 h 92"/>
                  <a:gd name="T18" fmla="*/ 35 w 115"/>
                  <a:gd name="T19" fmla="*/ 6 h 92"/>
                  <a:gd name="T20" fmla="*/ 20 w 115"/>
                  <a:gd name="T21" fmla="*/ 31 h 92"/>
                  <a:gd name="T22" fmla="*/ 9 w 115"/>
                  <a:gd name="T23" fmla="*/ 58 h 92"/>
                  <a:gd name="T24" fmla="*/ 5 w 115"/>
                  <a:gd name="T25" fmla="*/ 72 h 92"/>
                  <a:gd name="T26" fmla="*/ 2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2 w 115"/>
                  <a:gd name="T33" fmla="*/ 91 h 92"/>
                  <a:gd name="T34" fmla="*/ 6 w 115"/>
                  <a:gd name="T35" fmla="*/ 85 h 92"/>
                  <a:gd name="T36" fmla="*/ 12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50 w 115"/>
                  <a:gd name="T43" fmla="*/ 12 h 92"/>
                  <a:gd name="T44" fmla="*/ 54 w 115"/>
                  <a:gd name="T45" fmla="*/ 7 h 92"/>
                  <a:gd name="T46" fmla="*/ 59 w 115"/>
                  <a:gd name="T47" fmla="*/ 6 h 92"/>
                  <a:gd name="T48" fmla="*/ 69 w 115"/>
                  <a:gd name="T49" fmla="*/ 9 h 92"/>
                  <a:gd name="T50" fmla="*/ 81 w 115"/>
                  <a:gd name="T51" fmla="*/ 17 h 92"/>
                  <a:gd name="T52" fmla="*/ 102 w 115"/>
                  <a:gd name="T53" fmla="*/ 41 h 92"/>
                  <a:gd name="T54" fmla="*/ 109 w 115"/>
                  <a:gd name="T55" fmla="*/ 54 h 92"/>
                  <a:gd name="T56" fmla="*/ 114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5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69" y="12"/>
                    </a:lnTo>
                    <a:lnTo>
                      <a:pt x="56" y="3"/>
                    </a:lnTo>
                    <a:lnTo>
                      <a:pt x="44" y="0"/>
                    </a:lnTo>
                    <a:lnTo>
                      <a:pt x="39" y="1"/>
                    </a:lnTo>
                    <a:lnTo>
                      <a:pt x="35" y="6"/>
                    </a:lnTo>
                    <a:lnTo>
                      <a:pt x="20" y="31"/>
                    </a:lnTo>
                    <a:lnTo>
                      <a:pt x="9" y="58"/>
                    </a:lnTo>
                    <a:lnTo>
                      <a:pt x="5" y="72"/>
                    </a:lnTo>
                    <a:lnTo>
                      <a:pt x="2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50" y="12"/>
                    </a:lnTo>
                    <a:lnTo>
                      <a:pt x="54" y="7"/>
                    </a:lnTo>
                    <a:lnTo>
                      <a:pt x="59" y="6"/>
                    </a:lnTo>
                    <a:lnTo>
                      <a:pt x="69" y="9"/>
                    </a:lnTo>
                    <a:lnTo>
                      <a:pt x="81" y="17"/>
                    </a:lnTo>
                    <a:lnTo>
                      <a:pt x="102" y="41"/>
                    </a:lnTo>
                    <a:lnTo>
                      <a:pt x="109" y="54"/>
                    </a:lnTo>
                    <a:lnTo>
                      <a:pt x="114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3" name="Freeform 2987"/>
              <p:cNvSpPr>
                <a:spLocks/>
              </p:cNvSpPr>
              <p:nvPr/>
            </p:nvSpPr>
            <p:spPr bwMode="auto">
              <a:xfrm>
                <a:off x="1166" y="3961"/>
                <a:ext cx="65" cy="51"/>
              </a:xfrm>
              <a:custGeom>
                <a:avLst/>
                <a:gdLst>
                  <a:gd name="T0" fmla="*/ 65 w 65"/>
                  <a:gd name="T1" fmla="*/ 37 h 51"/>
                  <a:gd name="T2" fmla="*/ 63 w 65"/>
                  <a:gd name="T3" fmla="*/ 34 h 51"/>
                  <a:gd name="T4" fmla="*/ 59 w 65"/>
                  <a:gd name="T5" fmla="*/ 30 h 51"/>
                  <a:gd name="T6" fmla="*/ 47 w 65"/>
                  <a:gd name="T7" fmla="*/ 14 h 51"/>
                  <a:gd name="T8" fmla="*/ 32 w 65"/>
                  <a:gd name="T9" fmla="*/ 2 h 51"/>
                  <a:gd name="T10" fmla="*/ 26 w 65"/>
                  <a:gd name="T11" fmla="*/ 0 h 51"/>
                  <a:gd name="T12" fmla="*/ 20 w 65"/>
                  <a:gd name="T13" fmla="*/ 3 h 51"/>
                  <a:gd name="T14" fmla="*/ 6 w 65"/>
                  <a:gd name="T15" fmla="*/ 33 h 51"/>
                  <a:gd name="T16" fmla="*/ 2 w 65"/>
                  <a:gd name="T17" fmla="*/ 47 h 51"/>
                  <a:gd name="T18" fmla="*/ 0 w 65"/>
                  <a:gd name="T19" fmla="*/ 50 h 51"/>
                  <a:gd name="T20" fmla="*/ 0 w 65"/>
                  <a:gd name="T21" fmla="*/ 51 h 51"/>
                  <a:gd name="T22" fmla="*/ 2 w 65"/>
                  <a:gd name="T23" fmla="*/ 50 h 51"/>
                  <a:gd name="T24" fmla="*/ 3 w 65"/>
                  <a:gd name="T25" fmla="*/ 47 h 51"/>
                  <a:gd name="T26" fmla="*/ 11 w 65"/>
                  <a:gd name="T27" fmla="*/ 36 h 51"/>
                  <a:gd name="T28" fmla="*/ 29 w 65"/>
                  <a:gd name="T29" fmla="*/ 6 h 51"/>
                  <a:gd name="T30" fmla="*/ 33 w 65"/>
                  <a:gd name="T31" fmla="*/ 3 h 51"/>
                  <a:gd name="T32" fmla="*/ 39 w 65"/>
                  <a:gd name="T33" fmla="*/ 5 h 51"/>
                  <a:gd name="T34" fmla="*/ 51 w 65"/>
                  <a:gd name="T35" fmla="*/ 17 h 51"/>
                  <a:gd name="T36" fmla="*/ 62 w 65"/>
                  <a:gd name="T37" fmla="*/ 31 h 51"/>
                  <a:gd name="T38" fmla="*/ 65 w 65"/>
                  <a:gd name="T39" fmla="*/ 36 h 51"/>
                  <a:gd name="T40" fmla="*/ 65 w 65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51">
                    <a:moveTo>
                      <a:pt x="65" y="37"/>
                    </a:moveTo>
                    <a:lnTo>
                      <a:pt x="63" y="34"/>
                    </a:lnTo>
                    <a:lnTo>
                      <a:pt x="59" y="30"/>
                    </a:lnTo>
                    <a:lnTo>
                      <a:pt x="47" y="1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0" y="3"/>
                    </a:lnTo>
                    <a:lnTo>
                      <a:pt x="6" y="33"/>
                    </a:lnTo>
                    <a:lnTo>
                      <a:pt x="2" y="47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11" y="36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51" y="17"/>
                    </a:lnTo>
                    <a:lnTo>
                      <a:pt x="62" y="31"/>
                    </a:lnTo>
                    <a:lnTo>
                      <a:pt x="65" y="36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4" name="Freeform 2988"/>
              <p:cNvSpPr>
                <a:spLocks/>
              </p:cNvSpPr>
              <p:nvPr/>
            </p:nvSpPr>
            <p:spPr bwMode="auto">
              <a:xfrm>
                <a:off x="1114" y="3954"/>
                <a:ext cx="57" cy="52"/>
              </a:xfrm>
              <a:custGeom>
                <a:avLst/>
                <a:gdLst>
                  <a:gd name="T0" fmla="*/ 0 w 57"/>
                  <a:gd name="T1" fmla="*/ 13 h 52"/>
                  <a:gd name="T2" fmla="*/ 2 w 57"/>
                  <a:gd name="T3" fmla="*/ 12 h 52"/>
                  <a:gd name="T4" fmla="*/ 5 w 57"/>
                  <a:gd name="T5" fmla="*/ 10 h 52"/>
                  <a:gd name="T6" fmla="*/ 9 w 57"/>
                  <a:gd name="T7" fmla="*/ 6 h 52"/>
                  <a:gd name="T8" fmla="*/ 15 w 57"/>
                  <a:gd name="T9" fmla="*/ 3 h 52"/>
                  <a:gd name="T10" fmla="*/ 27 w 57"/>
                  <a:gd name="T11" fmla="*/ 0 h 52"/>
                  <a:gd name="T12" fmla="*/ 33 w 57"/>
                  <a:gd name="T13" fmla="*/ 0 h 52"/>
                  <a:gd name="T14" fmla="*/ 37 w 57"/>
                  <a:gd name="T15" fmla="*/ 4 h 52"/>
                  <a:gd name="T16" fmla="*/ 46 w 57"/>
                  <a:gd name="T17" fmla="*/ 18 h 52"/>
                  <a:gd name="T18" fmla="*/ 52 w 57"/>
                  <a:gd name="T19" fmla="*/ 34 h 52"/>
                  <a:gd name="T20" fmla="*/ 57 w 57"/>
                  <a:gd name="T21" fmla="*/ 48 h 52"/>
                  <a:gd name="T22" fmla="*/ 57 w 57"/>
                  <a:gd name="T23" fmla="*/ 52 h 52"/>
                  <a:gd name="T24" fmla="*/ 55 w 57"/>
                  <a:gd name="T25" fmla="*/ 51 h 52"/>
                  <a:gd name="T26" fmla="*/ 54 w 57"/>
                  <a:gd name="T27" fmla="*/ 48 h 52"/>
                  <a:gd name="T28" fmla="*/ 51 w 57"/>
                  <a:gd name="T29" fmla="*/ 43 h 52"/>
                  <a:gd name="T30" fmla="*/ 48 w 57"/>
                  <a:gd name="T31" fmla="*/ 37 h 52"/>
                  <a:gd name="T32" fmla="*/ 30 w 57"/>
                  <a:gd name="T33" fmla="*/ 7 h 52"/>
                  <a:gd name="T34" fmla="*/ 26 w 57"/>
                  <a:gd name="T35" fmla="*/ 4 h 52"/>
                  <a:gd name="T36" fmla="*/ 20 w 57"/>
                  <a:gd name="T37" fmla="*/ 3 h 52"/>
                  <a:gd name="T38" fmla="*/ 11 w 57"/>
                  <a:gd name="T39" fmla="*/ 6 h 52"/>
                  <a:gd name="T40" fmla="*/ 3 w 57"/>
                  <a:gd name="T41" fmla="*/ 12 h 52"/>
                  <a:gd name="T42" fmla="*/ 0 w 57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7" h="52">
                    <a:moveTo>
                      <a:pt x="0" y="13"/>
                    </a:moveTo>
                    <a:lnTo>
                      <a:pt x="2" y="12"/>
                    </a:lnTo>
                    <a:lnTo>
                      <a:pt x="5" y="10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7" y="4"/>
                    </a:lnTo>
                    <a:lnTo>
                      <a:pt x="46" y="18"/>
                    </a:lnTo>
                    <a:lnTo>
                      <a:pt x="52" y="34"/>
                    </a:lnTo>
                    <a:lnTo>
                      <a:pt x="57" y="48"/>
                    </a:lnTo>
                    <a:lnTo>
                      <a:pt x="57" y="52"/>
                    </a:lnTo>
                    <a:lnTo>
                      <a:pt x="55" y="51"/>
                    </a:lnTo>
                    <a:lnTo>
                      <a:pt x="54" y="48"/>
                    </a:lnTo>
                    <a:lnTo>
                      <a:pt x="51" y="43"/>
                    </a:lnTo>
                    <a:lnTo>
                      <a:pt x="48" y="37"/>
                    </a:lnTo>
                    <a:lnTo>
                      <a:pt x="30" y="7"/>
                    </a:lnTo>
                    <a:lnTo>
                      <a:pt x="26" y="4"/>
                    </a:lnTo>
                    <a:lnTo>
                      <a:pt x="20" y="3"/>
                    </a:lnTo>
                    <a:lnTo>
                      <a:pt x="11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5" name="Freeform 2989"/>
              <p:cNvSpPr>
                <a:spLocks/>
              </p:cNvSpPr>
              <p:nvPr/>
            </p:nvSpPr>
            <p:spPr bwMode="auto">
              <a:xfrm>
                <a:off x="1159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7 w 33"/>
                  <a:gd name="T3" fmla="*/ 33 h 123"/>
                  <a:gd name="T4" fmla="*/ 6 w 33"/>
                  <a:gd name="T5" fmla="*/ 19 h 123"/>
                  <a:gd name="T6" fmla="*/ 4 w 33"/>
                  <a:gd name="T7" fmla="*/ 10 h 123"/>
                  <a:gd name="T8" fmla="*/ 6 w 33"/>
                  <a:gd name="T9" fmla="*/ 3 h 123"/>
                  <a:gd name="T10" fmla="*/ 7 w 33"/>
                  <a:gd name="T11" fmla="*/ 0 h 123"/>
                  <a:gd name="T12" fmla="*/ 10 w 33"/>
                  <a:gd name="T13" fmla="*/ 2 h 123"/>
                  <a:gd name="T14" fmla="*/ 15 w 33"/>
                  <a:gd name="T15" fmla="*/ 10 h 123"/>
                  <a:gd name="T16" fmla="*/ 19 w 33"/>
                  <a:gd name="T17" fmla="*/ 22 h 123"/>
                  <a:gd name="T18" fmla="*/ 24 w 33"/>
                  <a:gd name="T19" fmla="*/ 39 h 123"/>
                  <a:gd name="T20" fmla="*/ 30 w 33"/>
                  <a:gd name="T21" fmla="*/ 76 h 123"/>
                  <a:gd name="T22" fmla="*/ 31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1 w 33"/>
                  <a:gd name="T29" fmla="*/ 119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0 w 33"/>
                  <a:gd name="T39" fmla="*/ 28 h 123"/>
                  <a:gd name="T40" fmla="*/ 4 w 33"/>
                  <a:gd name="T41" fmla="*/ 16 h 123"/>
                  <a:gd name="T42" fmla="*/ 1 w 33"/>
                  <a:gd name="T43" fmla="*/ 13 h 123"/>
                  <a:gd name="T44" fmla="*/ 1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1 w 33"/>
                  <a:gd name="T51" fmla="*/ 28 h 123"/>
                  <a:gd name="T52" fmla="*/ 4 w 33"/>
                  <a:gd name="T53" fmla="*/ 44 h 123"/>
                  <a:gd name="T54" fmla="*/ 9 w 33"/>
                  <a:gd name="T55" fmla="*/ 58 h 123"/>
                  <a:gd name="T56" fmla="*/ 12 w 33"/>
                  <a:gd name="T57" fmla="*/ 68 h 123"/>
                  <a:gd name="T58" fmla="*/ 12 w 33"/>
                  <a:gd name="T59" fmla="*/ 71 h 123"/>
                  <a:gd name="T60" fmla="*/ 13 w 33"/>
                  <a:gd name="T61" fmla="*/ 71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1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6" name="Line 2990"/>
              <p:cNvSpPr>
                <a:spLocks noChangeShapeType="1"/>
              </p:cNvSpPr>
              <p:nvPr/>
            </p:nvSpPr>
            <p:spPr bwMode="auto">
              <a:xfrm flipH="1">
                <a:off x="1160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7" name="Freeform 2991"/>
              <p:cNvSpPr>
                <a:spLocks/>
              </p:cNvSpPr>
              <p:nvPr/>
            </p:nvSpPr>
            <p:spPr bwMode="auto">
              <a:xfrm>
                <a:off x="1357" y="3972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9 h 45"/>
                  <a:gd name="T10" fmla="*/ 38 w 88"/>
                  <a:gd name="T11" fmla="*/ 3 h 45"/>
                  <a:gd name="T12" fmla="*/ 29 w 88"/>
                  <a:gd name="T13" fmla="*/ 0 h 45"/>
                  <a:gd name="T14" fmla="*/ 23 w 88"/>
                  <a:gd name="T15" fmla="*/ 3 h 45"/>
                  <a:gd name="T16" fmla="*/ 6 w 88"/>
                  <a:gd name="T17" fmla="*/ 26 h 45"/>
                  <a:gd name="T18" fmla="*/ 2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8 w 88"/>
                  <a:gd name="T25" fmla="*/ 31 h 45"/>
                  <a:gd name="T26" fmla="*/ 14 w 88"/>
                  <a:gd name="T27" fmla="*/ 22 h 45"/>
                  <a:gd name="T28" fmla="*/ 23 w 88"/>
                  <a:gd name="T29" fmla="*/ 11 h 45"/>
                  <a:gd name="T30" fmla="*/ 29 w 88"/>
                  <a:gd name="T31" fmla="*/ 8 h 45"/>
                  <a:gd name="T32" fmla="*/ 38 w 88"/>
                  <a:gd name="T33" fmla="*/ 9 h 45"/>
                  <a:gd name="T34" fmla="*/ 60 w 88"/>
                  <a:gd name="T35" fmla="*/ 23 h 45"/>
                  <a:gd name="T36" fmla="*/ 81 w 88"/>
                  <a:gd name="T37" fmla="*/ 39 h 45"/>
                  <a:gd name="T38" fmla="*/ 87 w 88"/>
                  <a:gd name="T39" fmla="*/ 43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9"/>
                    </a:lnTo>
                    <a:lnTo>
                      <a:pt x="38" y="3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6" y="26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4" y="22"/>
                    </a:lnTo>
                    <a:lnTo>
                      <a:pt x="23" y="11"/>
                    </a:lnTo>
                    <a:lnTo>
                      <a:pt x="29" y="8"/>
                    </a:lnTo>
                    <a:lnTo>
                      <a:pt x="38" y="9"/>
                    </a:lnTo>
                    <a:lnTo>
                      <a:pt x="60" y="23"/>
                    </a:lnTo>
                    <a:lnTo>
                      <a:pt x="81" y="39"/>
                    </a:lnTo>
                    <a:lnTo>
                      <a:pt x="87" y="43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8" name="Freeform 2992"/>
              <p:cNvSpPr>
                <a:spLocks/>
              </p:cNvSpPr>
              <p:nvPr/>
            </p:nvSpPr>
            <p:spPr bwMode="auto">
              <a:xfrm>
                <a:off x="1253" y="3892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6 w 104"/>
                  <a:gd name="T5" fmla="*/ 57 h 119"/>
                  <a:gd name="T6" fmla="*/ 10 w 104"/>
                  <a:gd name="T7" fmla="*/ 51 h 119"/>
                  <a:gd name="T8" fmla="*/ 21 w 104"/>
                  <a:gd name="T9" fmla="*/ 38 h 119"/>
                  <a:gd name="T10" fmla="*/ 33 w 104"/>
                  <a:gd name="T11" fmla="*/ 24 h 119"/>
                  <a:gd name="T12" fmla="*/ 46 w 104"/>
                  <a:gd name="T13" fmla="*/ 12 h 119"/>
                  <a:gd name="T14" fmla="*/ 60 w 104"/>
                  <a:gd name="T15" fmla="*/ 3 h 119"/>
                  <a:gd name="T16" fmla="*/ 70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3 w 104"/>
                  <a:gd name="T29" fmla="*/ 89 h 119"/>
                  <a:gd name="T30" fmla="*/ 104 w 104"/>
                  <a:gd name="T31" fmla="*/ 105 h 119"/>
                  <a:gd name="T32" fmla="*/ 104 w 104"/>
                  <a:gd name="T33" fmla="*/ 119 h 119"/>
                  <a:gd name="T34" fmla="*/ 103 w 104"/>
                  <a:gd name="T35" fmla="*/ 116 h 119"/>
                  <a:gd name="T36" fmla="*/ 100 w 104"/>
                  <a:gd name="T37" fmla="*/ 106 h 119"/>
                  <a:gd name="T38" fmla="*/ 97 w 104"/>
                  <a:gd name="T39" fmla="*/ 92 h 119"/>
                  <a:gd name="T40" fmla="*/ 92 w 104"/>
                  <a:gd name="T41" fmla="*/ 75 h 119"/>
                  <a:gd name="T42" fmla="*/ 80 w 104"/>
                  <a:gd name="T43" fmla="*/ 40 h 119"/>
                  <a:gd name="T44" fmla="*/ 73 w 104"/>
                  <a:gd name="T45" fmla="*/ 23 h 119"/>
                  <a:gd name="T46" fmla="*/ 66 w 104"/>
                  <a:gd name="T47" fmla="*/ 10 h 119"/>
                  <a:gd name="T48" fmla="*/ 61 w 104"/>
                  <a:gd name="T49" fmla="*/ 7 h 119"/>
                  <a:gd name="T50" fmla="*/ 57 w 104"/>
                  <a:gd name="T51" fmla="*/ 6 h 119"/>
                  <a:gd name="T52" fmla="*/ 46 w 104"/>
                  <a:gd name="T53" fmla="*/ 7 h 119"/>
                  <a:gd name="T54" fmla="*/ 34 w 104"/>
                  <a:gd name="T55" fmla="*/ 17 h 119"/>
                  <a:gd name="T56" fmla="*/ 13 w 104"/>
                  <a:gd name="T57" fmla="*/ 41 h 119"/>
                  <a:gd name="T58" fmla="*/ 6 w 104"/>
                  <a:gd name="T59" fmla="*/ 54 h 119"/>
                  <a:gd name="T60" fmla="*/ 1 w 104"/>
                  <a:gd name="T61" fmla="*/ 62 h 119"/>
                  <a:gd name="T62" fmla="*/ 0 w 104"/>
                  <a:gd name="T63" fmla="*/ 65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6" y="57"/>
                    </a:lnTo>
                    <a:lnTo>
                      <a:pt x="10" y="51"/>
                    </a:lnTo>
                    <a:lnTo>
                      <a:pt x="21" y="38"/>
                    </a:lnTo>
                    <a:lnTo>
                      <a:pt x="33" y="24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0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3" y="89"/>
                    </a:lnTo>
                    <a:lnTo>
                      <a:pt x="104" y="105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2" y="75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6" y="10"/>
                    </a:lnTo>
                    <a:lnTo>
                      <a:pt x="61" y="7"/>
                    </a:lnTo>
                    <a:lnTo>
                      <a:pt x="57" y="6"/>
                    </a:lnTo>
                    <a:lnTo>
                      <a:pt x="46" y="7"/>
                    </a:lnTo>
                    <a:lnTo>
                      <a:pt x="34" y="17"/>
                    </a:lnTo>
                    <a:lnTo>
                      <a:pt x="13" y="41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9" name="Freeform 2993"/>
              <p:cNvSpPr>
                <a:spLocks/>
              </p:cNvSpPr>
              <p:nvPr/>
            </p:nvSpPr>
            <p:spPr bwMode="auto">
              <a:xfrm>
                <a:off x="1353" y="3902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2 w 127"/>
                  <a:gd name="T3" fmla="*/ 0 h 110"/>
                  <a:gd name="T4" fmla="*/ 113 w 127"/>
                  <a:gd name="T5" fmla="*/ 2 h 110"/>
                  <a:gd name="T6" fmla="*/ 100 w 127"/>
                  <a:gd name="T7" fmla="*/ 5 h 110"/>
                  <a:gd name="T8" fmla="*/ 85 w 127"/>
                  <a:gd name="T9" fmla="*/ 8 h 110"/>
                  <a:gd name="T10" fmla="*/ 54 w 127"/>
                  <a:gd name="T11" fmla="*/ 19 h 110"/>
                  <a:gd name="T12" fmla="*/ 40 w 127"/>
                  <a:gd name="T13" fmla="*/ 27 h 110"/>
                  <a:gd name="T14" fmla="*/ 31 w 127"/>
                  <a:gd name="T15" fmla="*/ 35 h 110"/>
                  <a:gd name="T16" fmla="*/ 18 w 127"/>
                  <a:gd name="T17" fmla="*/ 56 h 110"/>
                  <a:gd name="T18" fmla="*/ 7 w 127"/>
                  <a:gd name="T19" fmla="*/ 82 h 110"/>
                  <a:gd name="T20" fmla="*/ 4 w 127"/>
                  <a:gd name="T21" fmla="*/ 93 h 110"/>
                  <a:gd name="T22" fmla="*/ 1 w 127"/>
                  <a:gd name="T23" fmla="*/ 103 h 110"/>
                  <a:gd name="T24" fmla="*/ 0 w 127"/>
                  <a:gd name="T25" fmla="*/ 109 h 110"/>
                  <a:gd name="T26" fmla="*/ 0 w 127"/>
                  <a:gd name="T27" fmla="*/ 110 h 110"/>
                  <a:gd name="T28" fmla="*/ 1 w 127"/>
                  <a:gd name="T29" fmla="*/ 109 h 110"/>
                  <a:gd name="T30" fmla="*/ 6 w 127"/>
                  <a:gd name="T31" fmla="*/ 104 h 110"/>
                  <a:gd name="T32" fmla="*/ 10 w 127"/>
                  <a:gd name="T33" fmla="*/ 95 h 110"/>
                  <a:gd name="T34" fmla="*/ 16 w 127"/>
                  <a:gd name="T35" fmla="*/ 86 h 110"/>
                  <a:gd name="T36" fmla="*/ 30 w 127"/>
                  <a:gd name="T37" fmla="*/ 62 h 110"/>
                  <a:gd name="T38" fmla="*/ 43 w 127"/>
                  <a:gd name="T39" fmla="*/ 41 h 110"/>
                  <a:gd name="T40" fmla="*/ 52 w 127"/>
                  <a:gd name="T41" fmla="*/ 33 h 110"/>
                  <a:gd name="T42" fmla="*/ 65 w 127"/>
                  <a:gd name="T43" fmla="*/ 25 h 110"/>
                  <a:gd name="T44" fmla="*/ 94 w 127"/>
                  <a:gd name="T45" fmla="*/ 11 h 110"/>
                  <a:gd name="T46" fmla="*/ 107 w 127"/>
                  <a:gd name="T47" fmla="*/ 7 h 110"/>
                  <a:gd name="T48" fmla="*/ 118 w 127"/>
                  <a:gd name="T49" fmla="*/ 4 h 110"/>
                  <a:gd name="T50" fmla="*/ 125 w 127"/>
                  <a:gd name="T51" fmla="*/ 2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2" y="0"/>
                    </a:lnTo>
                    <a:lnTo>
                      <a:pt x="113" y="2"/>
                    </a:lnTo>
                    <a:lnTo>
                      <a:pt x="100" y="5"/>
                    </a:lnTo>
                    <a:lnTo>
                      <a:pt x="85" y="8"/>
                    </a:lnTo>
                    <a:lnTo>
                      <a:pt x="54" y="19"/>
                    </a:lnTo>
                    <a:lnTo>
                      <a:pt x="40" y="27"/>
                    </a:lnTo>
                    <a:lnTo>
                      <a:pt x="31" y="35"/>
                    </a:lnTo>
                    <a:lnTo>
                      <a:pt x="18" y="56"/>
                    </a:lnTo>
                    <a:lnTo>
                      <a:pt x="7" y="82"/>
                    </a:lnTo>
                    <a:lnTo>
                      <a:pt x="4" y="93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6" y="104"/>
                    </a:lnTo>
                    <a:lnTo>
                      <a:pt x="10" y="95"/>
                    </a:lnTo>
                    <a:lnTo>
                      <a:pt x="16" y="86"/>
                    </a:lnTo>
                    <a:lnTo>
                      <a:pt x="30" y="62"/>
                    </a:lnTo>
                    <a:lnTo>
                      <a:pt x="43" y="41"/>
                    </a:lnTo>
                    <a:lnTo>
                      <a:pt x="52" y="33"/>
                    </a:lnTo>
                    <a:lnTo>
                      <a:pt x="65" y="25"/>
                    </a:lnTo>
                    <a:lnTo>
                      <a:pt x="94" y="11"/>
                    </a:lnTo>
                    <a:lnTo>
                      <a:pt x="107" y="7"/>
                    </a:lnTo>
                    <a:lnTo>
                      <a:pt x="118" y="4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0" name="Freeform 2994"/>
              <p:cNvSpPr>
                <a:spLocks/>
              </p:cNvSpPr>
              <p:nvPr/>
            </p:nvSpPr>
            <p:spPr bwMode="auto">
              <a:xfrm>
                <a:off x="1351" y="3842"/>
                <a:ext cx="126" cy="169"/>
              </a:xfrm>
              <a:custGeom>
                <a:avLst/>
                <a:gdLst>
                  <a:gd name="T0" fmla="*/ 126 w 126"/>
                  <a:gd name="T1" fmla="*/ 0 h 169"/>
                  <a:gd name="T2" fmla="*/ 121 w 126"/>
                  <a:gd name="T3" fmla="*/ 3 h 169"/>
                  <a:gd name="T4" fmla="*/ 114 w 126"/>
                  <a:gd name="T5" fmla="*/ 9 h 169"/>
                  <a:gd name="T6" fmla="*/ 102 w 126"/>
                  <a:gd name="T7" fmla="*/ 19 h 169"/>
                  <a:gd name="T8" fmla="*/ 87 w 126"/>
                  <a:gd name="T9" fmla="*/ 31 h 169"/>
                  <a:gd name="T10" fmla="*/ 57 w 126"/>
                  <a:gd name="T11" fmla="*/ 57 h 169"/>
                  <a:gd name="T12" fmla="*/ 45 w 126"/>
                  <a:gd name="T13" fmla="*/ 70 h 169"/>
                  <a:gd name="T14" fmla="*/ 35 w 126"/>
                  <a:gd name="T15" fmla="*/ 81 h 169"/>
                  <a:gd name="T16" fmla="*/ 20 w 126"/>
                  <a:gd name="T17" fmla="*/ 105 h 169"/>
                  <a:gd name="T18" fmla="*/ 9 w 126"/>
                  <a:gd name="T19" fmla="*/ 135 h 169"/>
                  <a:gd name="T20" fmla="*/ 5 w 126"/>
                  <a:gd name="T21" fmla="*/ 147 h 169"/>
                  <a:gd name="T22" fmla="*/ 2 w 126"/>
                  <a:gd name="T23" fmla="*/ 158 h 169"/>
                  <a:gd name="T24" fmla="*/ 0 w 126"/>
                  <a:gd name="T25" fmla="*/ 166 h 169"/>
                  <a:gd name="T26" fmla="*/ 0 w 126"/>
                  <a:gd name="T27" fmla="*/ 169 h 169"/>
                  <a:gd name="T28" fmla="*/ 2 w 126"/>
                  <a:gd name="T29" fmla="*/ 166 h 169"/>
                  <a:gd name="T30" fmla="*/ 6 w 126"/>
                  <a:gd name="T31" fmla="*/ 160 h 169"/>
                  <a:gd name="T32" fmla="*/ 11 w 126"/>
                  <a:gd name="T33" fmla="*/ 150 h 169"/>
                  <a:gd name="T34" fmla="*/ 18 w 126"/>
                  <a:gd name="T35" fmla="*/ 138 h 169"/>
                  <a:gd name="T36" fmla="*/ 33 w 126"/>
                  <a:gd name="T37" fmla="*/ 112 h 169"/>
                  <a:gd name="T38" fmla="*/ 50 w 126"/>
                  <a:gd name="T39" fmla="*/ 88 h 169"/>
                  <a:gd name="T40" fmla="*/ 59 w 126"/>
                  <a:gd name="T41" fmla="*/ 76 h 169"/>
                  <a:gd name="T42" fmla="*/ 70 w 126"/>
                  <a:gd name="T43" fmla="*/ 64 h 169"/>
                  <a:gd name="T44" fmla="*/ 96 w 126"/>
                  <a:gd name="T45" fmla="*/ 34 h 169"/>
                  <a:gd name="T46" fmla="*/ 108 w 126"/>
                  <a:gd name="T47" fmla="*/ 22 h 169"/>
                  <a:gd name="T48" fmla="*/ 117 w 126"/>
                  <a:gd name="T49" fmla="*/ 11 h 169"/>
                  <a:gd name="T50" fmla="*/ 124 w 126"/>
                  <a:gd name="T51" fmla="*/ 3 h 169"/>
                  <a:gd name="T52" fmla="*/ 126 w 126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69">
                    <a:moveTo>
                      <a:pt x="126" y="0"/>
                    </a:moveTo>
                    <a:lnTo>
                      <a:pt x="121" y="3"/>
                    </a:lnTo>
                    <a:lnTo>
                      <a:pt x="114" y="9"/>
                    </a:lnTo>
                    <a:lnTo>
                      <a:pt x="102" y="19"/>
                    </a:lnTo>
                    <a:lnTo>
                      <a:pt x="87" y="31"/>
                    </a:lnTo>
                    <a:lnTo>
                      <a:pt x="57" y="57"/>
                    </a:lnTo>
                    <a:lnTo>
                      <a:pt x="45" y="70"/>
                    </a:lnTo>
                    <a:lnTo>
                      <a:pt x="35" y="81"/>
                    </a:lnTo>
                    <a:lnTo>
                      <a:pt x="20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1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50" y="88"/>
                    </a:lnTo>
                    <a:lnTo>
                      <a:pt x="59" y="76"/>
                    </a:lnTo>
                    <a:lnTo>
                      <a:pt x="70" y="64"/>
                    </a:lnTo>
                    <a:lnTo>
                      <a:pt x="96" y="34"/>
                    </a:lnTo>
                    <a:lnTo>
                      <a:pt x="108" y="22"/>
                    </a:lnTo>
                    <a:lnTo>
                      <a:pt x="117" y="11"/>
                    </a:lnTo>
                    <a:lnTo>
                      <a:pt x="124" y="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1" name="Freeform 2995"/>
              <p:cNvSpPr>
                <a:spLocks/>
              </p:cNvSpPr>
              <p:nvPr/>
            </p:nvSpPr>
            <p:spPr bwMode="auto">
              <a:xfrm>
                <a:off x="1348" y="3830"/>
                <a:ext cx="91" cy="182"/>
              </a:xfrm>
              <a:custGeom>
                <a:avLst/>
                <a:gdLst>
                  <a:gd name="T0" fmla="*/ 91 w 91"/>
                  <a:gd name="T1" fmla="*/ 0 h 182"/>
                  <a:gd name="T2" fmla="*/ 88 w 91"/>
                  <a:gd name="T3" fmla="*/ 3 h 182"/>
                  <a:gd name="T4" fmla="*/ 81 w 91"/>
                  <a:gd name="T5" fmla="*/ 11 h 182"/>
                  <a:gd name="T6" fmla="*/ 72 w 91"/>
                  <a:gd name="T7" fmla="*/ 23 h 182"/>
                  <a:gd name="T8" fmla="*/ 62 w 91"/>
                  <a:gd name="T9" fmla="*/ 38 h 182"/>
                  <a:gd name="T10" fmla="*/ 38 w 91"/>
                  <a:gd name="T11" fmla="*/ 72 h 182"/>
                  <a:gd name="T12" fmla="*/ 26 w 91"/>
                  <a:gd name="T13" fmla="*/ 88 h 182"/>
                  <a:gd name="T14" fmla="*/ 17 w 91"/>
                  <a:gd name="T15" fmla="*/ 100 h 182"/>
                  <a:gd name="T16" fmla="*/ 11 w 91"/>
                  <a:gd name="T17" fmla="*/ 111 h 182"/>
                  <a:gd name="T18" fmla="*/ 5 w 91"/>
                  <a:gd name="T19" fmla="*/ 124 h 182"/>
                  <a:gd name="T20" fmla="*/ 2 w 91"/>
                  <a:gd name="T21" fmla="*/ 151 h 182"/>
                  <a:gd name="T22" fmla="*/ 0 w 91"/>
                  <a:gd name="T23" fmla="*/ 162 h 182"/>
                  <a:gd name="T24" fmla="*/ 2 w 91"/>
                  <a:gd name="T25" fmla="*/ 173 h 182"/>
                  <a:gd name="T26" fmla="*/ 2 w 91"/>
                  <a:gd name="T27" fmla="*/ 179 h 182"/>
                  <a:gd name="T28" fmla="*/ 3 w 91"/>
                  <a:gd name="T29" fmla="*/ 182 h 182"/>
                  <a:gd name="T30" fmla="*/ 5 w 91"/>
                  <a:gd name="T31" fmla="*/ 181 h 182"/>
                  <a:gd name="T32" fmla="*/ 6 w 91"/>
                  <a:gd name="T33" fmla="*/ 175 h 182"/>
                  <a:gd name="T34" fmla="*/ 8 w 91"/>
                  <a:gd name="T35" fmla="*/ 165 h 182"/>
                  <a:gd name="T36" fmla="*/ 11 w 91"/>
                  <a:gd name="T37" fmla="*/ 153 h 182"/>
                  <a:gd name="T38" fmla="*/ 18 w 91"/>
                  <a:gd name="T39" fmla="*/ 127 h 182"/>
                  <a:gd name="T40" fmla="*/ 30 w 91"/>
                  <a:gd name="T41" fmla="*/ 102 h 182"/>
                  <a:gd name="T42" fmla="*/ 39 w 91"/>
                  <a:gd name="T43" fmla="*/ 89 h 182"/>
                  <a:gd name="T44" fmla="*/ 48 w 91"/>
                  <a:gd name="T45" fmla="*/ 74 h 182"/>
                  <a:gd name="T46" fmla="*/ 69 w 91"/>
                  <a:gd name="T47" fmla="*/ 42 h 182"/>
                  <a:gd name="T48" fmla="*/ 78 w 91"/>
                  <a:gd name="T49" fmla="*/ 26 h 182"/>
                  <a:gd name="T50" fmla="*/ 85 w 91"/>
                  <a:gd name="T51" fmla="*/ 12 h 182"/>
                  <a:gd name="T52" fmla="*/ 90 w 91"/>
                  <a:gd name="T53" fmla="*/ 3 h 182"/>
                  <a:gd name="T54" fmla="*/ 91 w 91"/>
                  <a:gd name="T55" fmla="*/ 0 h 18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1" h="182">
                    <a:moveTo>
                      <a:pt x="91" y="0"/>
                    </a:moveTo>
                    <a:lnTo>
                      <a:pt x="88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2" y="38"/>
                    </a:lnTo>
                    <a:lnTo>
                      <a:pt x="38" y="72"/>
                    </a:lnTo>
                    <a:lnTo>
                      <a:pt x="26" y="88"/>
                    </a:lnTo>
                    <a:lnTo>
                      <a:pt x="17" y="100"/>
                    </a:lnTo>
                    <a:lnTo>
                      <a:pt x="11" y="111"/>
                    </a:lnTo>
                    <a:lnTo>
                      <a:pt x="5" y="124"/>
                    </a:lnTo>
                    <a:lnTo>
                      <a:pt x="2" y="151"/>
                    </a:lnTo>
                    <a:lnTo>
                      <a:pt x="0" y="162"/>
                    </a:lnTo>
                    <a:lnTo>
                      <a:pt x="2" y="173"/>
                    </a:lnTo>
                    <a:lnTo>
                      <a:pt x="2" y="179"/>
                    </a:lnTo>
                    <a:lnTo>
                      <a:pt x="3" y="182"/>
                    </a:lnTo>
                    <a:lnTo>
                      <a:pt x="5" y="181"/>
                    </a:lnTo>
                    <a:lnTo>
                      <a:pt x="6" y="175"/>
                    </a:lnTo>
                    <a:lnTo>
                      <a:pt x="8" y="165"/>
                    </a:lnTo>
                    <a:lnTo>
                      <a:pt x="11" y="153"/>
                    </a:lnTo>
                    <a:lnTo>
                      <a:pt x="18" y="127"/>
                    </a:lnTo>
                    <a:lnTo>
                      <a:pt x="30" y="102"/>
                    </a:lnTo>
                    <a:lnTo>
                      <a:pt x="39" y="89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5" y="12"/>
                    </a:lnTo>
                    <a:lnTo>
                      <a:pt x="90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2" name="Freeform 2996"/>
              <p:cNvSpPr>
                <a:spLocks/>
              </p:cNvSpPr>
              <p:nvPr/>
            </p:nvSpPr>
            <p:spPr bwMode="auto">
              <a:xfrm>
                <a:off x="1353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4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70 w 115"/>
                  <a:gd name="T11" fmla="*/ 12 h 92"/>
                  <a:gd name="T12" fmla="*/ 57 w 115"/>
                  <a:gd name="T13" fmla="*/ 3 h 92"/>
                  <a:gd name="T14" fmla="*/ 45 w 115"/>
                  <a:gd name="T15" fmla="*/ 0 h 92"/>
                  <a:gd name="T16" fmla="*/ 40 w 115"/>
                  <a:gd name="T17" fmla="*/ 1 h 92"/>
                  <a:gd name="T18" fmla="*/ 36 w 115"/>
                  <a:gd name="T19" fmla="*/ 6 h 92"/>
                  <a:gd name="T20" fmla="*/ 21 w 115"/>
                  <a:gd name="T21" fmla="*/ 31 h 92"/>
                  <a:gd name="T22" fmla="*/ 9 w 115"/>
                  <a:gd name="T23" fmla="*/ 58 h 92"/>
                  <a:gd name="T24" fmla="*/ 4 w 115"/>
                  <a:gd name="T25" fmla="*/ 72 h 92"/>
                  <a:gd name="T26" fmla="*/ 1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1 w 115"/>
                  <a:gd name="T33" fmla="*/ 91 h 92"/>
                  <a:gd name="T34" fmla="*/ 6 w 115"/>
                  <a:gd name="T35" fmla="*/ 85 h 92"/>
                  <a:gd name="T36" fmla="*/ 12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49 w 115"/>
                  <a:gd name="T43" fmla="*/ 12 h 92"/>
                  <a:gd name="T44" fmla="*/ 54 w 115"/>
                  <a:gd name="T45" fmla="*/ 7 h 92"/>
                  <a:gd name="T46" fmla="*/ 58 w 115"/>
                  <a:gd name="T47" fmla="*/ 6 h 92"/>
                  <a:gd name="T48" fmla="*/ 68 w 115"/>
                  <a:gd name="T49" fmla="*/ 9 h 92"/>
                  <a:gd name="T50" fmla="*/ 80 w 115"/>
                  <a:gd name="T51" fmla="*/ 17 h 92"/>
                  <a:gd name="T52" fmla="*/ 101 w 115"/>
                  <a:gd name="T53" fmla="*/ 41 h 92"/>
                  <a:gd name="T54" fmla="*/ 109 w 115"/>
                  <a:gd name="T55" fmla="*/ 54 h 92"/>
                  <a:gd name="T56" fmla="*/ 113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70" y="12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40" y="1"/>
                    </a:lnTo>
                    <a:lnTo>
                      <a:pt x="36" y="6"/>
                    </a:lnTo>
                    <a:lnTo>
                      <a:pt x="21" y="31"/>
                    </a:lnTo>
                    <a:lnTo>
                      <a:pt x="9" y="58"/>
                    </a:lnTo>
                    <a:lnTo>
                      <a:pt x="4" y="72"/>
                    </a:lnTo>
                    <a:lnTo>
                      <a:pt x="1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2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7"/>
                    </a:lnTo>
                    <a:lnTo>
                      <a:pt x="58" y="6"/>
                    </a:lnTo>
                    <a:lnTo>
                      <a:pt x="68" y="9"/>
                    </a:lnTo>
                    <a:lnTo>
                      <a:pt x="80" y="17"/>
                    </a:lnTo>
                    <a:lnTo>
                      <a:pt x="101" y="41"/>
                    </a:lnTo>
                    <a:lnTo>
                      <a:pt x="109" y="54"/>
                    </a:lnTo>
                    <a:lnTo>
                      <a:pt x="113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3" name="Freeform 2997"/>
              <p:cNvSpPr>
                <a:spLocks/>
              </p:cNvSpPr>
              <p:nvPr/>
            </p:nvSpPr>
            <p:spPr bwMode="auto">
              <a:xfrm>
                <a:off x="1351" y="3961"/>
                <a:ext cx="64" cy="51"/>
              </a:xfrm>
              <a:custGeom>
                <a:avLst/>
                <a:gdLst>
                  <a:gd name="T0" fmla="*/ 64 w 64"/>
                  <a:gd name="T1" fmla="*/ 37 h 51"/>
                  <a:gd name="T2" fmla="*/ 63 w 64"/>
                  <a:gd name="T3" fmla="*/ 34 h 51"/>
                  <a:gd name="T4" fmla="*/ 59 w 64"/>
                  <a:gd name="T5" fmla="*/ 30 h 51"/>
                  <a:gd name="T6" fmla="*/ 47 w 64"/>
                  <a:gd name="T7" fmla="*/ 14 h 51"/>
                  <a:gd name="T8" fmla="*/ 32 w 64"/>
                  <a:gd name="T9" fmla="*/ 2 h 51"/>
                  <a:gd name="T10" fmla="*/ 26 w 64"/>
                  <a:gd name="T11" fmla="*/ 0 h 51"/>
                  <a:gd name="T12" fmla="*/ 20 w 64"/>
                  <a:gd name="T13" fmla="*/ 3 h 51"/>
                  <a:gd name="T14" fmla="*/ 11 w 64"/>
                  <a:gd name="T15" fmla="*/ 17 h 51"/>
                  <a:gd name="T16" fmla="*/ 5 w 64"/>
                  <a:gd name="T17" fmla="*/ 33 h 51"/>
                  <a:gd name="T18" fmla="*/ 0 w 64"/>
                  <a:gd name="T19" fmla="*/ 47 h 51"/>
                  <a:gd name="T20" fmla="*/ 0 w 64"/>
                  <a:gd name="T21" fmla="*/ 51 h 51"/>
                  <a:gd name="T22" fmla="*/ 2 w 64"/>
                  <a:gd name="T23" fmla="*/ 50 h 51"/>
                  <a:gd name="T24" fmla="*/ 3 w 64"/>
                  <a:gd name="T25" fmla="*/ 47 h 51"/>
                  <a:gd name="T26" fmla="*/ 9 w 64"/>
                  <a:gd name="T27" fmla="*/ 36 h 51"/>
                  <a:gd name="T28" fmla="*/ 27 w 64"/>
                  <a:gd name="T29" fmla="*/ 6 h 51"/>
                  <a:gd name="T30" fmla="*/ 32 w 64"/>
                  <a:gd name="T31" fmla="*/ 3 h 51"/>
                  <a:gd name="T32" fmla="*/ 38 w 64"/>
                  <a:gd name="T33" fmla="*/ 5 h 51"/>
                  <a:gd name="T34" fmla="*/ 51 w 64"/>
                  <a:gd name="T35" fmla="*/ 17 h 51"/>
                  <a:gd name="T36" fmla="*/ 60 w 64"/>
                  <a:gd name="T37" fmla="*/ 31 h 51"/>
                  <a:gd name="T38" fmla="*/ 63 w 64"/>
                  <a:gd name="T39" fmla="*/ 36 h 51"/>
                  <a:gd name="T40" fmla="*/ 64 w 64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1">
                    <a:moveTo>
                      <a:pt x="64" y="37"/>
                    </a:moveTo>
                    <a:lnTo>
                      <a:pt x="63" y="34"/>
                    </a:lnTo>
                    <a:lnTo>
                      <a:pt x="59" y="30"/>
                    </a:lnTo>
                    <a:lnTo>
                      <a:pt x="47" y="1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0" y="3"/>
                    </a:lnTo>
                    <a:lnTo>
                      <a:pt x="11" y="17"/>
                    </a:lnTo>
                    <a:lnTo>
                      <a:pt x="5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51" y="17"/>
                    </a:lnTo>
                    <a:lnTo>
                      <a:pt x="60" y="31"/>
                    </a:lnTo>
                    <a:lnTo>
                      <a:pt x="63" y="36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4" name="Freeform 2998"/>
              <p:cNvSpPr>
                <a:spLocks/>
              </p:cNvSpPr>
              <p:nvPr/>
            </p:nvSpPr>
            <p:spPr bwMode="auto">
              <a:xfrm>
                <a:off x="1298" y="3954"/>
                <a:ext cx="58" cy="52"/>
              </a:xfrm>
              <a:custGeom>
                <a:avLst/>
                <a:gdLst>
                  <a:gd name="T0" fmla="*/ 0 w 58"/>
                  <a:gd name="T1" fmla="*/ 13 h 52"/>
                  <a:gd name="T2" fmla="*/ 1 w 58"/>
                  <a:gd name="T3" fmla="*/ 12 h 52"/>
                  <a:gd name="T4" fmla="*/ 4 w 58"/>
                  <a:gd name="T5" fmla="*/ 10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8 w 58"/>
                  <a:gd name="T15" fmla="*/ 4 h 52"/>
                  <a:gd name="T16" fmla="*/ 47 w 58"/>
                  <a:gd name="T17" fmla="*/ 18 h 52"/>
                  <a:gd name="T18" fmla="*/ 53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6 w 58"/>
                  <a:gd name="T25" fmla="*/ 51 h 52"/>
                  <a:gd name="T26" fmla="*/ 55 w 58"/>
                  <a:gd name="T27" fmla="*/ 48 h 52"/>
                  <a:gd name="T28" fmla="*/ 47 w 58"/>
                  <a:gd name="T29" fmla="*/ 37 h 52"/>
                  <a:gd name="T30" fmla="*/ 38 w 58"/>
                  <a:gd name="T31" fmla="*/ 21 h 52"/>
                  <a:gd name="T32" fmla="*/ 29 w 58"/>
                  <a:gd name="T33" fmla="*/ 7 h 52"/>
                  <a:gd name="T34" fmla="*/ 25 w 58"/>
                  <a:gd name="T35" fmla="*/ 4 h 52"/>
                  <a:gd name="T36" fmla="*/ 19 w 58"/>
                  <a:gd name="T37" fmla="*/ 3 h 52"/>
                  <a:gd name="T38" fmla="*/ 10 w 58"/>
                  <a:gd name="T39" fmla="*/ 6 h 52"/>
                  <a:gd name="T40" fmla="*/ 3 w 58"/>
                  <a:gd name="T41" fmla="*/ 12 h 52"/>
                  <a:gd name="T42" fmla="*/ 0 w 58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3"/>
                    </a:moveTo>
                    <a:lnTo>
                      <a:pt x="1" y="12"/>
                    </a:lnTo>
                    <a:lnTo>
                      <a:pt x="4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47" y="18"/>
                    </a:lnTo>
                    <a:lnTo>
                      <a:pt x="53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6" y="51"/>
                    </a:lnTo>
                    <a:lnTo>
                      <a:pt x="55" y="48"/>
                    </a:lnTo>
                    <a:lnTo>
                      <a:pt x="47" y="37"/>
                    </a:lnTo>
                    <a:lnTo>
                      <a:pt x="38" y="21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19" y="3"/>
                    </a:lnTo>
                    <a:lnTo>
                      <a:pt x="10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5" name="Freeform 2999"/>
              <p:cNvSpPr>
                <a:spLocks/>
              </p:cNvSpPr>
              <p:nvPr/>
            </p:nvSpPr>
            <p:spPr bwMode="auto">
              <a:xfrm>
                <a:off x="1342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8 w 33"/>
                  <a:gd name="T3" fmla="*/ 33 h 123"/>
                  <a:gd name="T4" fmla="*/ 6 w 33"/>
                  <a:gd name="T5" fmla="*/ 19 h 123"/>
                  <a:gd name="T6" fmla="*/ 5 w 33"/>
                  <a:gd name="T7" fmla="*/ 10 h 123"/>
                  <a:gd name="T8" fmla="*/ 6 w 33"/>
                  <a:gd name="T9" fmla="*/ 3 h 123"/>
                  <a:gd name="T10" fmla="*/ 8 w 33"/>
                  <a:gd name="T11" fmla="*/ 0 h 123"/>
                  <a:gd name="T12" fmla="*/ 11 w 33"/>
                  <a:gd name="T13" fmla="*/ 2 h 123"/>
                  <a:gd name="T14" fmla="*/ 15 w 33"/>
                  <a:gd name="T15" fmla="*/ 10 h 123"/>
                  <a:gd name="T16" fmla="*/ 20 w 33"/>
                  <a:gd name="T17" fmla="*/ 22 h 123"/>
                  <a:gd name="T18" fmla="*/ 24 w 33"/>
                  <a:gd name="T19" fmla="*/ 39 h 123"/>
                  <a:gd name="T20" fmla="*/ 30 w 33"/>
                  <a:gd name="T21" fmla="*/ 76 h 123"/>
                  <a:gd name="T22" fmla="*/ 32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2 w 33"/>
                  <a:gd name="T29" fmla="*/ 119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1 w 33"/>
                  <a:gd name="T39" fmla="*/ 28 h 123"/>
                  <a:gd name="T40" fmla="*/ 5 w 33"/>
                  <a:gd name="T41" fmla="*/ 16 h 123"/>
                  <a:gd name="T42" fmla="*/ 2 w 33"/>
                  <a:gd name="T43" fmla="*/ 13 h 123"/>
                  <a:gd name="T44" fmla="*/ 2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2 w 33"/>
                  <a:gd name="T51" fmla="*/ 28 h 123"/>
                  <a:gd name="T52" fmla="*/ 5 w 33"/>
                  <a:gd name="T53" fmla="*/ 44 h 123"/>
                  <a:gd name="T54" fmla="*/ 9 w 33"/>
                  <a:gd name="T55" fmla="*/ 58 h 123"/>
                  <a:gd name="T56" fmla="*/ 12 w 33"/>
                  <a:gd name="T57" fmla="*/ 68 h 123"/>
                  <a:gd name="T58" fmla="*/ 12 w 33"/>
                  <a:gd name="T59" fmla="*/ 71 h 123"/>
                  <a:gd name="T60" fmla="*/ 14 w 33"/>
                  <a:gd name="T61" fmla="*/ 71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8" y="33"/>
                    </a:lnTo>
                    <a:lnTo>
                      <a:pt x="6" y="19"/>
                    </a:lnTo>
                    <a:lnTo>
                      <a:pt x="5" y="10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0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2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2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5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6" name="Line 3000"/>
              <p:cNvSpPr>
                <a:spLocks noChangeShapeType="1"/>
              </p:cNvSpPr>
              <p:nvPr/>
            </p:nvSpPr>
            <p:spPr bwMode="auto">
              <a:xfrm flipH="1">
                <a:off x="1344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7" name="Freeform 3001"/>
              <p:cNvSpPr>
                <a:spLocks/>
              </p:cNvSpPr>
              <p:nvPr/>
            </p:nvSpPr>
            <p:spPr bwMode="auto">
              <a:xfrm>
                <a:off x="1541" y="3972"/>
                <a:ext cx="89" cy="45"/>
              </a:xfrm>
              <a:custGeom>
                <a:avLst/>
                <a:gdLst>
                  <a:gd name="T0" fmla="*/ 89 w 89"/>
                  <a:gd name="T1" fmla="*/ 45 h 45"/>
                  <a:gd name="T2" fmla="*/ 86 w 89"/>
                  <a:gd name="T3" fmla="*/ 42 h 45"/>
                  <a:gd name="T4" fmla="*/ 80 w 89"/>
                  <a:gd name="T5" fmla="*/ 36 h 45"/>
                  <a:gd name="T6" fmla="*/ 61 w 89"/>
                  <a:gd name="T7" fmla="*/ 19 h 45"/>
                  <a:gd name="T8" fmla="*/ 49 w 89"/>
                  <a:gd name="T9" fmla="*/ 9 h 45"/>
                  <a:gd name="T10" fmla="*/ 39 w 89"/>
                  <a:gd name="T11" fmla="*/ 3 h 45"/>
                  <a:gd name="T12" fmla="*/ 30 w 89"/>
                  <a:gd name="T13" fmla="*/ 0 h 45"/>
                  <a:gd name="T14" fmla="*/ 24 w 89"/>
                  <a:gd name="T15" fmla="*/ 3 h 45"/>
                  <a:gd name="T16" fmla="*/ 7 w 89"/>
                  <a:gd name="T17" fmla="*/ 26 h 45"/>
                  <a:gd name="T18" fmla="*/ 1 w 89"/>
                  <a:gd name="T19" fmla="*/ 36 h 45"/>
                  <a:gd name="T20" fmla="*/ 0 w 89"/>
                  <a:gd name="T21" fmla="*/ 39 h 45"/>
                  <a:gd name="T22" fmla="*/ 3 w 89"/>
                  <a:gd name="T23" fmla="*/ 37 h 45"/>
                  <a:gd name="T24" fmla="*/ 7 w 89"/>
                  <a:gd name="T25" fmla="*/ 31 h 45"/>
                  <a:gd name="T26" fmla="*/ 15 w 89"/>
                  <a:gd name="T27" fmla="*/ 22 h 45"/>
                  <a:gd name="T28" fmla="*/ 24 w 89"/>
                  <a:gd name="T29" fmla="*/ 11 h 45"/>
                  <a:gd name="T30" fmla="*/ 30 w 89"/>
                  <a:gd name="T31" fmla="*/ 8 h 45"/>
                  <a:gd name="T32" fmla="*/ 39 w 89"/>
                  <a:gd name="T33" fmla="*/ 9 h 45"/>
                  <a:gd name="T34" fmla="*/ 61 w 89"/>
                  <a:gd name="T35" fmla="*/ 23 h 45"/>
                  <a:gd name="T36" fmla="*/ 82 w 89"/>
                  <a:gd name="T37" fmla="*/ 39 h 45"/>
                  <a:gd name="T38" fmla="*/ 88 w 89"/>
                  <a:gd name="T39" fmla="*/ 43 h 45"/>
                  <a:gd name="T40" fmla="*/ 89 w 89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45">
                    <a:moveTo>
                      <a:pt x="89" y="45"/>
                    </a:moveTo>
                    <a:lnTo>
                      <a:pt x="86" y="42"/>
                    </a:lnTo>
                    <a:lnTo>
                      <a:pt x="80" y="36"/>
                    </a:lnTo>
                    <a:lnTo>
                      <a:pt x="61" y="19"/>
                    </a:lnTo>
                    <a:lnTo>
                      <a:pt x="49" y="9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4" y="3"/>
                    </a:lnTo>
                    <a:lnTo>
                      <a:pt x="7" y="26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5" y="22"/>
                    </a:lnTo>
                    <a:lnTo>
                      <a:pt x="24" y="11"/>
                    </a:lnTo>
                    <a:lnTo>
                      <a:pt x="30" y="8"/>
                    </a:lnTo>
                    <a:lnTo>
                      <a:pt x="39" y="9"/>
                    </a:lnTo>
                    <a:lnTo>
                      <a:pt x="61" y="23"/>
                    </a:lnTo>
                    <a:lnTo>
                      <a:pt x="82" y="39"/>
                    </a:lnTo>
                    <a:lnTo>
                      <a:pt x="88" y="43"/>
                    </a:lnTo>
                    <a:lnTo>
                      <a:pt x="89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8" name="Freeform 3002"/>
              <p:cNvSpPr>
                <a:spLocks/>
              </p:cNvSpPr>
              <p:nvPr/>
            </p:nvSpPr>
            <p:spPr bwMode="auto">
              <a:xfrm>
                <a:off x="1436" y="3892"/>
                <a:ext cx="105" cy="119"/>
              </a:xfrm>
              <a:custGeom>
                <a:avLst/>
                <a:gdLst>
                  <a:gd name="T0" fmla="*/ 0 w 105"/>
                  <a:gd name="T1" fmla="*/ 65 h 119"/>
                  <a:gd name="T2" fmla="*/ 3 w 105"/>
                  <a:gd name="T3" fmla="*/ 60 h 119"/>
                  <a:gd name="T4" fmla="*/ 8 w 105"/>
                  <a:gd name="T5" fmla="*/ 57 h 119"/>
                  <a:gd name="T6" fmla="*/ 11 w 105"/>
                  <a:gd name="T7" fmla="*/ 51 h 119"/>
                  <a:gd name="T8" fmla="*/ 21 w 105"/>
                  <a:gd name="T9" fmla="*/ 38 h 119"/>
                  <a:gd name="T10" fmla="*/ 35 w 105"/>
                  <a:gd name="T11" fmla="*/ 24 h 119"/>
                  <a:gd name="T12" fmla="*/ 47 w 105"/>
                  <a:gd name="T13" fmla="*/ 12 h 119"/>
                  <a:gd name="T14" fmla="*/ 60 w 105"/>
                  <a:gd name="T15" fmla="*/ 3 h 119"/>
                  <a:gd name="T16" fmla="*/ 72 w 105"/>
                  <a:gd name="T17" fmla="*/ 0 h 119"/>
                  <a:gd name="T18" fmla="*/ 76 w 105"/>
                  <a:gd name="T19" fmla="*/ 1 h 119"/>
                  <a:gd name="T20" fmla="*/ 81 w 105"/>
                  <a:gd name="T21" fmla="*/ 4 h 119"/>
                  <a:gd name="T22" fmla="*/ 88 w 105"/>
                  <a:gd name="T23" fmla="*/ 17 h 119"/>
                  <a:gd name="T24" fmla="*/ 94 w 105"/>
                  <a:gd name="T25" fmla="*/ 34 h 119"/>
                  <a:gd name="T26" fmla="*/ 102 w 105"/>
                  <a:gd name="T27" fmla="*/ 71 h 119"/>
                  <a:gd name="T28" fmla="*/ 105 w 105"/>
                  <a:gd name="T29" fmla="*/ 89 h 119"/>
                  <a:gd name="T30" fmla="*/ 105 w 105"/>
                  <a:gd name="T31" fmla="*/ 119 h 119"/>
                  <a:gd name="T32" fmla="*/ 103 w 105"/>
                  <a:gd name="T33" fmla="*/ 116 h 119"/>
                  <a:gd name="T34" fmla="*/ 100 w 105"/>
                  <a:gd name="T35" fmla="*/ 106 h 119"/>
                  <a:gd name="T36" fmla="*/ 97 w 105"/>
                  <a:gd name="T37" fmla="*/ 92 h 119"/>
                  <a:gd name="T38" fmla="*/ 93 w 105"/>
                  <a:gd name="T39" fmla="*/ 75 h 119"/>
                  <a:gd name="T40" fmla="*/ 81 w 105"/>
                  <a:gd name="T41" fmla="*/ 40 h 119"/>
                  <a:gd name="T42" fmla="*/ 73 w 105"/>
                  <a:gd name="T43" fmla="*/ 23 h 119"/>
                  <a:gd name="T44" fmla="*/ 66 w 105"/>
                  <a:gd name="T45" fmla="*/ 10 h 119"/>
                  <a:gd name="T46" fmla="*/ 62 w 105"/>
                  <a:gd name="T47" fmla="*/ 7 h 119"/>
                  <a:gd name="T48" fmla="*/ 57 w 105"/>
                  <a:gd name="T49" fmla="*/ 6 h 119"/>
                  <a:gd name="T50" fmla="*/ 47 w 105"/>
                  <a:gd name="T51" fmla="*/ 7 h 119"/>
                  <a:gd name="T52" fmla="*/ 36 w 105"/>
                  <a:gd name="T53" fmla="*/ 17 h 119"/>
                  <a:gd name="T54" fmla="*/ 24 w 105"/>
                  <a:gd name="T55" fmla="*/ 29 h 119"/>
                  <a:gd name="T56" fmla="*/ 6 w 105"/>
                  <a:gd name="T57" fmla="*/ 54 h 119"/>
                  <a:gd name="T58" fmla="*/ 2 w 105"/>
                  <a:gd name="T59" fmla="*/ 62 h 119"/>
                  <a:gd name="T60" fmla="*/ 0 w 105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5" h="119">
                    <a:moveTo>
                      <a:pt x="0" y="65"/>
                    </a:moveTo>
                    <a:lnTo>
                      <a:pt x="3" y="60"/>
                    </a:lnTo>
                    <a:lnTo>
                      <a:pt x="8" y="57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35" y="24"/>
                    </a:lnTo>
                    <a:lnTo>
                      <a:pt x="47" y="12"/>
                    </a:lnTo>
                    <a:lnTo>
                      <a:pt x="60" y="3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2" y="71"/>
                    </a:lnTo>
                    <a:lnTo>
                      <a:pt x="105" y="89"/>
                    </a:lnTo>
                    <a:lnTo>
                      <a:pt x="105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3" y="75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0"/>
                    </a:lnTo>
                    <a:lnTo>
                      <a:pt x="62" y="7"/>
                    </a:lnTo>
                    <a:lnTo>
                      <a:pt x="57" y="6"/>
                    </a:lnTo>
                    <a:lnTo>
                      <a:pt x="47" y="7"/>
                    </a:lnTo>
                    <a:lnTo>
                      <a:pt x="36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9" name="Freeform 3003"/>
              <p:cNvSpPr>
                <a:spLocks/>
              </p:cNvSpPr>
              <p:nvPr/>
            </p:nvSpPr>
            <p:spPr bwMode="auto">
              <a:xfrm>
                <a:off x="1536" y="3902"/>
                <a:ext cx="129" cy="110"/>
              </a:xfrm>
              <a:custGeom>
                <a:avLst/>
                <a:gdLst>
                  <a:gd name="T0" fmla="*/ 129 w 129"/>
                  <a:gd name="T1" fmla="*/ 0 h 110"/>
                  <a:gd name="T2" fmla="*/ 124 w 129"/>
                  <a:gd name="T3" fmla="*/ 0 h 110"/>
                  <a:gd name="T4" fmla="*/ 115 w 129"/>
                  <a:gd name="T5" fmla="*/ 2 h 110"/>
                  <a:gd name="T6" fmla="*/ 102 w 129"/>
                  <a:gd name="T7" fmla="*/ 5 h 110"/>
                  <a:gd name="T8" fmla="*/ 87 w 129"/>
                  <a:gd name="T9" fmla="*/ 8 h 110"/>
                  <a:gd name="T10" fmla="*/ 54 w 129"/>
                  <a:gd name="T11" fmla="*/ 19 h 110"/>
                  <a:gd name="T12" fmla="*/ 41 w 129"/>
                  <a:gd name="T13" fmla="*/ 27 h 110"/>
                  <a:gd name="T14" fmla="*/ 32 w 129"/>
                  <a:gd name="T15" fmla="*/ 35 h 110"/>
                  <a:gd name="T16" fmla="*/ 20 w 129"/>
                  <a:gd name="T17" fmla="*/ 56 h 110"/>
                  <a:gd name="T18" fmla="*/ 9 w 129"/>
                  <a:gd name="T19" fmla="*/ 82 h 110"/>
                  <a:gd name="T20" fmla="*/ 5 w 129"/>
                  <a:gd name="T21" fmla="*/ 93 h 110"/>
                  <a:gd name="T22" fmla="*/ 2 w 129"/>
                  <a:gd name="T23" fmla="*/ 103 h 110"/>
                  <a:gd name="T24" fmla="*/ 0 w 129"/>
                  <a:gd name="T25" fmla="*/ 109 h 110"/>
                  <a:gd name="T26" fmla="*/ 0 w 129"/>
                  <a:gd name="T27" fmla="*/ 110 h 110"/>
                  <a:gd name="T28" fmla="*/ 2 w 129"/>
                  <a:gd name="T29" fmla="*/ 109 h 110"/>
                  <a:gd name="T30" fmla="*/ 6 w 129"/>
                  <a:gd name="T31" fmla="*/ 104 h 110"/>
                  <a:gd name="T32" fmla="*/ 11 w 129"/>
                  <a:gd name="T33" fmla="*/ 95 h 110"/>
                  <a:gd name="T34" fmla="*/ 17 w 129"/>
                  <a:gd name="T35" fmla="*/ 86 h 110"/>
                  <a:gd name="T36" fmla="*/ 30 w 129"/>
                  <a:gd name="T37" fmla="*/ 62 h 110"/>
                  <a:gd name="T38" fmla="*/ 45 w 129"/>
                  <a:gd name="T39" fmla="*/ 41 h 110"/>
                  <a:gd name="T40" fmla="*/ 54 w 129"/>
                  <a:gd name="T41" fmla="*/ 33 h 110"/>
                  <a:gd name="T42" fmla="*/ 66 w 129"/>
                  <a:gd name="T43" fmla="*/ 25 h 110"/>
                  <a:gd name="T44" fmla="*/ 94 w 129"/>
                  <a:gd name="T45" fmla="*/ 11 h 110"/>
                  <a:gd name="T46" fmla="*/ 108 w 129"/>
                  <a:gd name="T47" fmla="*/ 7 h 110"/>
                  <a:gd name="T48" fmla="*/ 118 w 129"/>
                  <a:gd name="T49" fmla="*/ 4 h 110"/>
                  <a:gd name="T50" fmla="*/ 126 w 129"/>
                  <a:gd name="T51" fmla="*/ 2 h 110"/>
                  <a:gd name="T52" fmla="*/ 129 w 129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9" h="110">
                    <a:moveTo>
                      <a:pt x="129" y="0"/>
                    </a:moveTo>
                    <a:lnTo>
                      <a:pt x="124" y="0"/>
                    </a:lnTo>
                    <a:lnTo>
                      <a:pt x="115" y="2"/>
                    </a:lnTo>
                    <a:lnTo>
                      <a:pt x="102" y="5"/>
                    </a:lnTo>
                    <a:lnTo>
                      <a:pt x="87" y="8"/>
                    </a:lnTo>
                    <a:lnTo>
                      <a:pt x="54" y="19"/>
                    </a:lnTo>
                    <a:lnTo>
                      <a:pt x="41" y="27"/>
                    </a:lnTo>
                    <a:lnTo>
                      <a:pt x="32" y="35"/>
                    </a:lnTo>
                    <a:lnTo>
                      <a:pt x="20" y="56"/>
                    </a:lnTo>
                    <a:lnTo>
                      <a:pt x="9" y="82"/>
                    </a:lnTo>
                    <a:lnTo>
                      <a:pt x="5" y="93"/>
                    </a:lnTo>
                    <a:lnTo>
                      <a:pt x="2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2" y="109"/>
                    </a:lnTo>
                    <a:lnTo>
                      <a:pt x="6" y="104"/>
                    </a:lnTo>
                    <a:lnTo>
                      <a:pt x="11" y="95"/>
                    </a:lnTo>
                    <a:lnTo>
                      <a:pt x="17" y="86"/>
                    </a:lnTo>
                    <a:lnTo>
                      <a:pt x="30" y="62"/>
                    </a:lnTo>
                    <a:lnTo>
                      <a:pt x="45" y="41"/>
                    </a:lnTo>
                    <a:lnTo>
                      <a:pt x="54" y="33"/>
                    </a:lnTo>
                    <a:lnTo>
                      <a:pt x="66" y="25"/>
                    </a:lnTo>
                    <a:lnTo>
                      <a:pt x="94" y="11"/>
                    </a:lnTo>
                    <a:lnTo>
                      <a:pt x="108" y="7"/>
                    </a:lnTo>
                    <a:lnTo>
                      <a:pt x="118" y="4"/>
                    </a:lnTo>
                    <a:lnTo>
                      <a:pt x="126" y="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0" name="Freeform 3004"/>
              <p:cNvSpPr>
                <a:spLocks/>
              </p:cNvSpPr>
              <p:nvPr/>
            </p:nvSpPr>
            <p:spPr bwMode="auto">
              <a:xfrm>
                <a:off x="1535" y="3842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9 h 169"/>
                  <a:gd name="T6" fmla="*/ 101 w 125"/>
                  <a:gd name="T7" fmla="*/ 19 h 169"/>
                  <a:gd name="T8" fmla="*/ 86 w 125"/>
                  <a:gd name="T9" fmla="*/ 31 h 169"/>
                  <a:gd name="T10" fmla="*/ 58 w 125"/>
                  <a:gd name="T11" fmla="*/ 57 h 169"/>
                  <a:gd name="T12" fmla="*/ 45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5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8 h 169"/>
                  <a:gd name="T40" fmla="*/ 58 w 125"/>
                  <a:gd name="T41" fmla="*/ 76 h 169"/>
                  <a:gd name="T42" fmla="*/ 70 w 125"/>
                  <a:gd name="T43" fmla="*/ 64 h 169"/>
                  <a:gd name="T44" fmla="*/ 95 w 125"/>
                  <a:gd name="T45" fmla="*/ 34 h 169"/>
                  <a:gd name="T46" fmla="*/ 107 w 125"/>
                  <a:gd name="T47" fmla="*/ 22 h 169"/>
                  <a:gd name="T48" fmla="*/ 116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9"/>
                    </a:lnTo>
                    <a:lnTo>
                      <a:pt x="101" y="19"/>
                    </a:lnTo>
                    <a:lnTo>
                      <a:pt x="86" y="31"/>
                    </a:lnTo>
                    <a:lnTo>
                      <a:pt x="58" y="57"/>
                    </a:lnTo>
                    <a:lnTo>
                      <a:pt x="45" y="70"/>
                    </a:lnTo>
                    <a:lnTo>
                      <a:pt x="34" y="81"/>
                    </a:lnTo>
                    <a:lnTo>
                      <a:pt x="19" y="105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8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5" y="34"/>
                    </a:lnTo>
                    <a:lnTo>
                      <a:pt x="107" y="22"/>
                    </a:lnTo>
                    <a:lnTo>
                      <a:pt x="116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1" name="Freeform 3005"/>
              <p:cNvSpPr>
                <a:spLocks/>
              </p:cNvSpPr>
              <p:nvPr/>
            </p:nvSpPr>
            <p:spPr bwMode="auto">
              <a:xfrm>
                <a:off x="1533" y="3830"/>
                <a:ext cx="90" cy="182"/>
              </a:xfrm>
              <a:custGeom>
                <a:avLst/>
                <a:gdLst>
                  <a:gd name="T0" fmla="*/ 90 w 90"/>
                  <a:gd name="T1" fmla="*/ 0 h 182"/>
                  <a:gd name="T2" fmla="*/ 87 w 90"/>
                  <a:gd name="T3" fmla="*/ 3 h 182"/>
                  <a:gd name="T4" fmla="*/ 79 w 90"/>
                  <a:gd name="T5" fmla="*/ 11 h 182"/>
                  <a:gd name="T6" fmla="*/ 70 w 90"/>
                  <a:gd name="T7" fmla="*/ 23 h 182"/>
                  <a:gd name="T8" fmla="*/ 60 w 90"/>
                  <a:gd name="T9" fmla="*/ 38 h 182"/>
                  <a:gd name="T10" fmla="*/ 36 w 90"/>
                  <a:gd name="T11" fmla="*/ 72 h 182"/>
                  <a:gd name="T12" fmla="*/ 26 w 90"/>
                  <a:gd name="T13" fmla="*/ 88 h 182"/>
                  <a:gd name="T14" fmla="*/ 17 w 90"/>
                  <a:gd name="T15" fmla="*/ 100 h 182"/>
                  <a:gd name="T16" fmla="*/ 11 w 90"/>
                  <a:gd name="T17" fmla="*/ 111 h 182"/>
                  <a:gd name="T18" fmla="*/ 5 w 90"/>
                  <a:gd name="T19" fmla="*/ 124 h 182"/>
                  <a:gd name="T20" fmla="*/ 0 w 90"/>
                  <a:gd name="T21" fmla="*/ 151 h 182"/>
                  <a:gd name="T22" fmla="*/ 0 w 90"/>
                  <a:gd name="T23" fmla="*/ 173 h 182"/>
                  <a:gd name="T24" fmla="*/ 2 w 90"/>
                  <a:gd name="T25" fmla="*/ 179 h 182"/>
                  <a:gd name="T26" fmla="*/ 2 w 90"/>
                  <a:gd name="T27" fmla="*/ 182 h 182"/>
                  <a:gd name="T28" fmla="*/ 3 w 90"/>
                  <a:gd name="T29" fmla="*/ 181 h 182"/>
                  <a:gd name="T30" fmla="*/ 5 w 90"/>
                  <a:gd name="T31" fmla="*/ 175 h 182"/>
                  <a:gd name="T32" fmla="*/ 6 w 90"/>
                  <a:gd name="T33" fmla="*/ 165 h 182"/>
                  <a:gd name="T34" fmla="*/ 9 w 90"/>
                  <a:gd name="T35" fmla="*/ 153 h 182"/>
                  <a:gd name="T36" fmla="*/ 17 w 90"/>
                  <a:gd name="T37" fmla="*/ 127 h 182"/>
                  <a:gd name="T38" fmla="*/ 29 w 90"/>
                  <a:gd name="T39" fmla="*/ 102 h 182"/>
                  <a:gd name="T40" fmla="*/ 38 w 90"/>
                  <a:gd name="T41" fmla="*/ 89 h 182"/>
                  <a:gd name="T42" fmla="*/ 48 w 90"/>
                  <a:gd name="T43" fmla="*/ 74 h 182"/>
                  <a:gd name="T44" fmla="*/ 69 w 90"/>
                  <a:gd name="T45" fmla="*/ 42 h 182"/>
                  <a:gd name="T46" fmla="*/ 78 w 90"/>
                  <a:gd name="T47" fmla="*/ 26 h 182"/>
                  <a:gd name="T48" fmla="*/ 84 w 90"/>
                  <a:gd name="T49" fmla="*/ 12 h 182"/>
                  <a:gd name="T50" fmla="*/ 88 w 90"/>
                  <a:gd name="T51" fmla="*/ 3 h 182"/>
                  <a:gd name="T52" fmla="*/ 90 w 90"/>
                  <a:gd name="T53" fmla="*/ 0 h 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0" h="182">
                    <a:moveTo>
                      <a:pt x="90" y="0"/>
                    </a:moveTo>
                    <a:lnTo>
                      <a:pt x="87" y="3"/>
                    </a:lnTo>
                    <a:lnTo>
                      <a:pt x="79" y="11"/>
                    </a:lnTo>
                    <a:lnTo>
                      <a:pt x="70" y="23"/>
                    </a:lnTo>
                    <a:lnTo>
                      <a:pt x="60" y="38"/>
                    </a:lnTo>
                    <a:lnTo>
                      <a:pt x="36" y="72"/>
                    </a:lnTo>
                    <a:lnTo>
                      <a:pt x="26" y="88"/>
                    </a:lnTo>
                    <a:lnTo>
                      <a:pt x="17" y="100"/>
                    </a:lnTo>
                    <a:lnTo>
                      <a:pt x="11" y="111"/>
                    </a:lnTo>
                    <a:lnTo>
                      <a:pt x="5" y="124"/>
                    </a:lnTo>
                    <a:lnTo>
                      <a:pt x="0" y="151"/>
                    </a:lnTo>
                    <a:lnTo>
                      <a:pt x="0" y="173"/>
                    </a:lnTo>
                    <a:lnTo>
                      <a:pt x="2" y="179"/>
                    </a:lnTo>
                    <a:lnTo>
                      <a:pt x="2" y="182"/>
                    </a:lnTo>
                    <a:lnTo>
                      <a:pt x="3" y="181"/>
                    </a:lnTo>
                    <a:lnTo>
                      <a:pt x="5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7" y="127"/>
                    </a:lnTo>
                    <a:lnTo>
                      <a:pt x="29" y="102"/>
                    </a:lnTo>
                    <a:lnTo>
                      <a:pt x="38" y="89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4" y="12"/>
                    </a:lnTo>
                    <a:lnTo>
                      <a:pt x="88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2" name="Freeform 3006"/>
              <p:cNvSpPr>
                <a:spLocks/>
              </p:cNvSpPr>
              <p:nvPr/>
            </p:nvSpPr>
            <p:spPr bwMode="auto">
              <a:xfrm>
                <a:off x="1538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4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68 w 115"/>
                  <a:gd name="T11" fmla="*/ 12 h 92"/>
                  <a:gd name="T12" fmla="*/ 55 w 115"/>
                  <a:gd name="T13" fmla="*/ 3 h 92"/>
                  <a:gd name="T14" fmla="*/ 43 w 115"/>
                  <a:gd name="T15" fmla="*/ 0 h 92"/>
                  <a:gd name="T16" fmla="*/ 39 w 115"/>
                  <a:gd name="T17" fmla="*/ 1 h 92"/>
                  <a:gd name="T18" fmla="*/ 34 w 115"/>
                  <a:gd name="T19" fmla="*/ 6 h 92"/>
                  <a:gd name="T20" fmla="*/ 19 w 115"/>
                  <a:gd name="T21" fmla="*/ 31 h 92"/>
                  <a:gd name="T22" fmla="*/ 9 w 115"/>
                  <a:gd name="T23" fmla="*/ 58 h 92"/>
                  <a:gd name="T24" fmla="*/ 4 w 115"/>
                  <a:gd name="T25" fmla="*/ 72 h 92"/>
                  <a:gd name="T26" fmla="*/ 1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1 w 115"/>
                  <a:gd name="T33" fmla="*/ 91 h 92"/>
                  <a:gd name="T34" fmla="*/ 6 w 115"/>
                  <a:gd name="T35" fmla="*/ 85 h 92"/>
                  <a:gd name="T36" fmla="*/ 10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49 w 115"/>
                  <a:gd name="T43" fmla="*/ 12 h 92"/>
                  <a:gd name="T44" fmla="*/ 53 w 115"/>
                  <a:gd name="T45" fmla="*/ 7 h 92"/>
                  <a:gd name="T46" fmla="*/ 58 w 115"/>
                  <a:gd name="T47" fmla="*/ 6 h 92"/>
                  <a:gd name="T48" fmla="*/ 68 w 115"/>
                  <a:gd name="T49" fmla="*/ 9 h 92"/>
                  <a:gd name="T50" fmla="*/ 79 w 115"/>
                  <a:gd name="T51" fmla="*/ 17 h 92"/>
                  <a:gd name="T52" fmla="*/ 91 w 115"/>
                  <a:gd name="T53" fmla="*/ 29 h 92"/>
                  <a:gd name="T54" fmla="*/ 109 w 115"/>
                  <a:gd name="T55" fmla="*/ 54 h 92"/>
                  <a:gd name="T56" fmla="*/ 113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68" y="12"/>
                    </a:lnTo>
                    <a:lnTo>
                      <a:pt x="55" y="3"/>
                    </a:lnTo>
                    <a:lnTo>
                      <a:pt x="43" y="0"/>
                    </a:lnTo>
                    <a:lnTo>
                      <a:pt x="39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8"/>
                    </a:lnTo>
                    <a:lnTo>
                      <a:pt x="4" y="72"/>
                    </a:lnTo>
                    <a:lnTo>
                      <a:pt x="1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0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3" y="7"/>
                    </a:lnTo>
                    <a:lnTo>
                      <a:pt x="58" y="6"/>
                    </a:lnTo>
                    <a:lnTo>
                      <a:pt x="68" y="9"/>
                    </a:lnTo>
                    <a:lnTo>
                      <a:pt x="79" y="17"/>
                    </a:lnTo>
                    <a:lnTo>
                      <a:pt x="91" y="29"/>
                    </a:lnTo>
                    <a:lnTo>
                      <a:pt x="109" y="54"/>
                    </a:lnTo>
                    <a:lnTo>
                      <a:pt x="113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3" name="Freeform 3007"/>
              <p:cNvSpPr>
                <a:spLocks/>
              </p:cNvSpPr>
              <p:nvPr/>
            </p:nvSpPr>
            <p:spPr bwMode="auto">
              <a:xfrm>
                <a:off x="1535" y="3961"/>
                <a:ext cx="64" cy="51"/>
              </a:xfrm>
              <a:custGeom>
                <a:avLst/>
                <a:gdLst>
                  <a:gd name="T0" fmla="*/ 64 w 64"/>
                  <a:gd name="T1" fmla="*/ 37 h 51"/>
                  <a:gd name="T2" fmla="*/ 62 w 64"/>
                  <a:gd name="T3" fmla="*/ 34 h 51"/>
                  <a:gd name="T4" fmla="*/ 58 w 64"/>
                  <a:gd name="T5" fmla="*/ 30 h 51"/>
                  <a:gd name="T6" fmla="*/ 46 w 64"/>
                  <a:gd name="T7" fmla="*/ 14 h 51"/>
                  <a:gd name="T8" fmla="*/ 31 w 64"/>
                  <a:gd name="T9" fmla="*/ 2 h 51"/>
                  <a:gd name="T10" fmla="*/ 25 w 64"/>
                  <a:gd name="T11" fmla="*/ 0 h 51"/>
                  <a:gd name="T12" fmla="*/ 19 w 64"/>
                  <a:gd name="T13" fmla="*/ 3 h 51"/>
                  <a:gd name="T14" fmla="*/ 10 w 64"/>
                  <a:gd name="T15" fmla="*/ 17 h 51"/>
                  <a:gd name="T16" fmla="*/ 4 w 64"/>
                  <a:gd name="T17" fmla="*/ 33 h 51"/>
                  <a:gd name="T18" fmla="*/ 0 w 64"/>
                  <a:gd name="T19" fmla="*/ 47 h 51"/>
                  <a:gd name="T20" fmla="*/ 0 w 64"/>
                  <a:gd name="T21" fmla="*/ 51 h 51"/>
                  <a:gd name="T22" fmla="*/ 1 w 64"/>
                  <a:gd name="T23" fmla="*/ 50 h 51"/>
                  <a:gd name="T24" fmla="*/ 3 w 64"/>
                  <a:gd name="T25" fmla="*/ 47 h 51"/>
                  <a:gd name="T26" fmla="*/ 10 w 64"/>
                  <a:gd name="T27" fmla="*/ 36 h 51"/>
                  <a:gd name="T28" fmla="*/ 28 w 64"/>
                  <a:gd name="T29" fmla="*/ 6 h 51"/>
                  <a:gd name="T30" fmla="*/ 33 w 64"/>
                  <a:gd name="T31" fmla="*/ 3 h 51"/>
                  <a:gd name="T32" fmla="*/ 39 w 64"/>
                  <a:gd name="T33" fmla="*/ 5 h 51"/>
                  <a:gd name="T34" fmla="*/ 51 w 64"/>
                  <a:gd name="T35" fmla="*/ 17 h 51"/>
                  <a:gd name="T36" fmla="*/ 61 w 64"/>
                  <a:gd name="T37" fmla="*/ 31 h 51"/>
                  <a:gd name="T38" fmla="*/ 64 w 64"/>
                  <a:gd name="T39" fmla="*/ 36 h 51"/>
                  <a:gd name="T40" fmla="*/ 64 w 64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1">
                    <a:moveTo>
                      <a:pt x="64" y="37"/>
                    </a:moveTo>
                    <a:lnTo>
                      <a:pt x="62" y="34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10" y="36"/>
                    </a:lnTo>
                    <a:lnTo>
                      <a:pt x="28" y="6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51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4" name="Freeform 3008"/>
              <p:cNvSpPr>
                <a:spLocks/>
              </p:cNvSpPr>
              <p:nvPr/>
            </p:nvSpPr>
            <p:spPr bwMode="auto">
              <a:xfrm>
                <a:off x="1481" y="3954"/>
                <a:ext cx="58" cy="52"/>
              </a:xfrm>
              <a:custGeom>
                <a:avLst/>
                <a:gdLst>
                  <a:gd name="T0" fmla="*/ 0 w 58"/>
                  <a:gd name="T1" fmla="*/ 13 h 52"/>
                  <a:gd name="T2" fmla="*/ 2 w 58"/>
                  <a:gd name="T3" fmla="*/ 12 h 52"/>
                  <a:gd name="T4" fmla="*/ 5 w 58"/>
                  <a:gd name="T5" fmla="*/ 10 h 52"/>
                  <a:gd name="T6" fmla="*/ 11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48 w 58"/>
                  <a:gd name="T17" fmla="*/ 18 h 52"/>
                  <a:gd name="T18" fmla="*/ 54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52 w 58"/>
                  <a:gd name="T29" fmla="*/ 43 h 52"/>
                  <a:gd name="T30" fmla="*/ 49 w 58"/>
                  <a:gd name="T31" fmla="*/ 37 h 52"/>
                  <a:gd name="T32" fmla="*/ 31 w 58"/>
                  <a:gd name="T33" fmla="*/ 7 h 52"/>
                  <a:gd name="T34" fmla="*/ 27 w 58"/>
                  <a:gd name="T35" fmla="*/ 4 h 52"/>
                  <a:gd name="T36" fmla="*/ 21 w 58"/>
                  <a:gd name="T37" fmla="*/ 3 h 52"/>
                  <a:gd name="T38" fmla="*/ 12 w 58"/>
                  <a:gd name="T39" fmla="*/ 6 h 52"/>
                  <a:gd name="T40" fmla="*/ 3 w 58"/>
                  <a:gd name="T41" fmla="*/ 12 h 52"/>
                  <a:gd name="T42" fmla="*/ 0 w 58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3"/>
                    </a:moveTo>
                    <a:lnTo>
                      <a:pt x="2" y="12"/>
                    </a:lnTo>
                    <a:lnTo>
                      <a:pt x="5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48" y="18"/>
                    </a:lnTo>
                    <a:lnTo>
                      <a:pt x="54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52" y="43"/>
                    </a:lnTo>
                    <a:lnTo>
                      <a:pt x="49" y="37"/>
                    </a:lnTo>
                    <a:lnTo>
                      <a:pt x="31" y="7"/>
                    </a:lnTo>
                    <a:lnTo>
                      <a:pt x="27" y="4"/>
                    </a:lnTo>
                    <a:lnTo>
                      <a:pt x="21" y="3"/>
                    </a:lnTo>
                    <a:lnTo>
                      <a:pt x="12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5" name="Freeform 3009"/>
              <p:cNvSpPr>
                <a:spLocks/>
              </p:cNvSpPr>
              <p:nvPr/>
            </p:nvSpPr>
            <p:spPr bwMode="auto">
              <a:xfrm>
                <a:off x="1527" y="3879"/>
                <a:ext cx="33" cy="123"/>
              </a:xfrm>
              <a:custGeom>
                <a:avLst/>
                <a:gdLst>
                  <a:gd name="T0" fmla="*/ 11 w 33"/>
                  <a:gd name="T1" fmla="*/ 64 h 123"/>
                  <a:gd name="T2" fmla="*/ 6 w 33"/>
                  <a:gd name="T3" fmla="*/ 33 h 123"/>
                  <a:gd name="T4" fmla="*/ 5 w 33"/>
                  <a:gd name="T5" fmla="*/ 19 h 123"/>
                  <a:gd name="T6" fmla="*/ 5 w 33"/>
                  <a:gd name="T7" fmla="*/ 3 h 123"/>
                  <a:gd name="T8" fmla="*/ 6 w 33"/>
                  <a:gd name="T9" fmla="*/ 0 h 123"/>
                  <a:gd name="T10" fmla="*/ 11 w 33"/>
                  <a:gd name="T11" fmla="*/ 2 h 123"/>
                  <a:gd name="T12" fmla="*/ 15 w 33"/>
                  <a:gd name="T13" fmla="*/ 10 h 123"/>
                  <a:gd name="T14" fmla="*/ 20 w 33"/>
                  <a:gd name="T15" fmla="*/ 22 h 123"/>
                  <a:gd name="T16" fmla="*/ 24 w 33"/>
                  <a:gd name="T17" fmla="*/ 39 h 123"/>
                  <a:gd name="T18" fmla="*/ 30 w 33"/>
                  <a:gd name="T19" fmla="*/ 76 h 123"/>
                  <a:gd name="T20" fmla="*/ 32 w 33"/>
                  <a:gd name="T21" fmla="*/ 93 h 123"/>
                  <a:gd name="T22" fmla="*/ 33 w 33"/>
                  <a:gd name="T23" fmla="*/ 109 h 123"/>
                  <a:gd name="T24" fmla="*/ 33 w 33"/>
                  <a:gd name="T25" fmla="*/ 119 h 123"/>
                  <a:gd name="T26" fmla="*/ 32 w 33"/>
                  <a:gd name="T27" fmla="*/ 123 h 123"/>
                  <a:gd name="T28" fmla="*/ 30 w 33"/>
                  <a:gd name="T29" fmla="*/ 119 h 123"/>
                  <a:gd name="T30" fmla="*/ 29 w 33"/>
                  <a:gd name="T31" fmla="*/ 110 h 123"/>
                  <a:gd name="T32" fmla="*/ 27 w 33"/>
                  <a:gd name="T33" fmla="*/ 96 h 123"/>
                  <a:gd name="T34" fmla="*/ 23 w 33"/>
                  <a:gd name="T35" fmla="*/ 79 h 123"/>
                  <a:gd name="T36" fmla="*/ 15 w 33"/>
                  <a:gd name="T37" fmla="*/ 44 h 123"/>
                  <a:gd name="T38" fmla="*/ 11 w 33"/>
                  <a:gd name="T39" fmla="*/ 28 h 123"/>
                  <a:gd name="T40" fmla="*/ 5 w 33"/>
                  <a:gd name="T41" fmla="*/ 16 h 123"/>
                  <a:gd name="T42" fmla="*/ 2 w 33"/>
                  <a:gd name="T43" fmla="*/ 13 h 123"/>
                  <a:gd name="T44" fmla="*/ 0 w 33"/>
                  <a:gd name="T45" fmla="*/ 11 h 123"/>
                  <a:gd name="T46" fmla="*/ 0 w 33"/>
                  <a:gd name="T47" fmla="*/ 17 h 123"/>
                  <a:gd name="T48" fmla="*/ 2 w 33"/>
                  <a:gd name="T49" fmla="*/ 28 h 123"/>
                  <a:gd name="T50" fmla="*/ 5 w 33"/>
                  <a:gd name="T51" fmla="*/ 44 h 123"/>
                  <a:gd name="T52" fmla="*/ 8 w 33"/>
                  <a:gd name="T53" fmla="*/ 58 h 123"/>
                  <a:gd name="T54" fmla="*/ 11 w 33"/>
                  <a:gd name="T55" fmla="*/ 68 h 123"/>
                  <a:gd name="T56" fmla="*/ 12 w 33"/>
                  <a:gd name="T57" fmla="*/ 71 h 123"/>
                  <a:gd name="T58" fmla="*/ 12 w 33"/>
                  <a:gd name="T59" fmla="*/ 70 h 123"/>
                  <a:gd name="T60" fmla="*/ 11 w 33"/>
                  <a:gd name="T61" fmla="*/ 64 h 1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" h="123">
                    <a:moveTo>
                      <a:pt x="11" y="64"/>
                    </a:moveTo>
                    <a:lnTo>
                      <a:pt x="6" y="33"/>
                    </a:lnTo>
                    <a:lnTo>
                      <a:pt x="5" y="19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0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2" y="93"/>
                    </a:lnTo>
                    <a:lnTo>
                      <a:pt x="33" y="109"/>
                    </a:lnTo>
                    <a:lnTo>
                      <a:pt x="33" y="119"/>
                    </a:lnTo>
                    <a:lnTo>
                      <a:pt x="32" y="123"/>
                    </a:lnTo>
                    <a:lnTo>
                      <a:pt x="30" y="119"/>
                    </a:lnTo>
                    <a:lnTo>
                      <a:pt x="29" y="110"/>
                    </a:lnTo>
                    <a:lnTo>
                      <a:pt x="27" y="96"/>
                    </a:lnTo>
                    <a:lnTo>
                      <a:pt x="23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5" y="44"/>
                    </a:lnTo>
                    <a:lnTo>
                      <a:pt x="8" y="58"/>
                    </a:lnTo>
                    <a:lnTo>
                      <a:pt x="11" y="68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1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6" name="Line 3010"/>
              <p:cNvSpPr>
                <a:spLocks noChangeShapeType="1"/>
              </p:cNvSpPr>
              <p:nvPr/>
            </p:nvSpPr>
            <p:spPr bwMode="auto">
              <a:xfrm flipH="1">
                <a:off x="1529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7" name="Freeform 3011"/>
              <p:cNvSpPr>
                <a:spLocks/>
              </p:cNvSpPr>
              <p:nvPr/>
            </p:nvSpPr>
            <p:spPr bwMode="auto">
              <a:xfrm>
                <a:off x="1726" y="3972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59 w 88"/>
                  <a:gd name="T7" fmla="*/ 19 h 45"/>
                  <a:gd name="T8" fmla="*/ 47 w 88"/>
                  <a:gd name="T9" fmla="*/ 9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6 w 88"/>
                  <a:gd name="T17" fmla="*/ 26 h 45"/>
                  <a:gd name="T18" fmla="*/ 1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3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9 h 45"/>
                  <a:gd name="T34" fmla="*/ 59 w 88"/>
                  <a:gd name="T35" fmla="*/ 23 h 45"/>
                  <a:gd name="T36" fmla="*/ 80 w 88"/>
                  <a:gd name="T37" fmla="*/ 39 h 45"/>
                  <a:gd name="T38" fmla="*/ 86 w 88"/>
                  <a:gd name="T39" fmla="*/ 43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59" y="19"/>
                    </a:lnTo>
                    <a:lnTo>
                      <a:pt x="47" y="9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6" y="26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3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9"/>
                    </a:lnTo>
                    <a:lnTo>
                      <a:pt x="59" y="23"/>
                    </a:lnTo>
                    <a:lnTo>
                      <a:pt x="80" y="39"/>
                    </a:lnTo>
                    <a:lnTo>
                      <a:pt x="86" y="43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8" name="Freeform 3012"/>
              <p:cNvSpPr>
                <a:spLocks/>
              </p:cNvSpPr>
              <p:nvPr/>
            </p:nvSpPr>
            <p:spPr bwMode="auto">
              <a:xfrm>
                <a:off x="1620" y="3892"/>
                <a:ext cx="106" cy="119"/>
              </a:xfrm>
              <a:custGeom>
                <a:avLst/>
                <a:gdLst>
                  <a:gd name="T0" fmla="*/ 0 w 106"/>
                  <a:gd name="T1" fmla="*/ 65 h 119"/>
                  <a:gd name="T2" fmla="*/ 3 w 106"/>
                  <a:gd name="T3" fmla="*/ 60 h 119"/>
                  <a:gd name="T4" fmla="*/ 7 w 106"/>
                  <a:gd name="T5" fmla="*/ 57 h 119"/>
                  <a:gd name="T6" fmla="*/ 10 w 106"/>
                  <a:gd name="T7" fmla="*/ 51 h 119"/>
                  <a:gd name="T8" fmla="*/ 21 w 106"/>
                  <a:gd name="T9" fmla="*/ 38 h 119"/>
                  <a:gd name="T10" fmla="*/ 34 w 106"/>
                  <a:gd name="T11" fmla="*/ 24 h 119"/>
                  <a:gd name="T12" fmla="*/ 46 w 106"/>
                  <a:gd name="T13" fmla="*/ 12 h 119"/>
                  <a:gd name="T14" fmla="*/ 59 w 106"/>
                  <a:gd name="T15" fmla="*/ 3 h 119"/>
                  <a:gd name="T16" fmla="*/ 71 w 106"/>
                  <a:gd name="T17" fmla="*/ 0 h 119"/>
                  <a:gd name="T18" fmla="*/ 76 w 106"/>
                  <a:gd name="T19" fmla="*/ 1 h 119"/>
                  <a:gd name="T20" fmla="*/ 80 w 106"/>
                  <a:gd name="T21" fmla="*/ 4 h 119"/>
                  <a:gd name="T22" fmla="*/ 88 w 106"/>
                  <a:gd name="T23" fmla="*/ 17 h 119"/>
                  <a:gd name="T24" fmla="*/ 94 w 106"/>
                  <a:gd name="T25" fmla="*/ 34 h 119"/>
                  <a:gd name="T26" fmla="*/ 101 w 106"/>
                  <a:gd name="T27" fmla="*/ 71 h 119"/>
                  <a:gd name="T28" fmla="*/ 104 w 106"/>
                  <a:gd name="T29" fmla="*/ 89 h 119"/>
                  <a:gd name="T30" fmla="*/ 106 w 106"/>
                  <a:gd name="T31" fmla="*/ 105 h 119"/>
                  <a:gd name="T32" fmla="*/ 106 w 106"/>
                  <a:gd name="T33" fmla="*/ 119 h 119"/>
                  <a:gd name="T34" fmla="*/ 104 w 106"/>
                  <a:gd name="T35" fmla="*/ 116 h 119"/>
                  <a:gd name="T36" fmla="*/ 101 w 106"/>
                  <a:gd name="T37" fmla="*/ 106 h 119"/>
                  <a:gd name="T38" fmla="*/ 98 w 106"/>
                  <a:gd name="T39" fmla="*/ 92 h 119"/>
                  <a:gd name="T40" fmla="*/ 94 w 106"/>
                  <a:gd name="T41" fmla="*/ 75 h 119"/>
                  <a:gd name="T42" fmla="*/ 82 w 106"/>
                  <a:gd name="T43" fmla="*/ 40 h 119"/>
                  <a:gd name="T44" fmla="*/ 74 w 106"/>
                  <a:gd name="T45" fmla="*/ 23 h 119"/>
                  <a:gd name="T46" fmla="*/ 67 w 106"/>
                  <a:gd name="T47" fmla="*/ 10 h 119"/>
                  <a:gd name="T48" fmla="*/ 62 w 106"/>
                  <a:gd name="T49" fmla="*/ 7 h 119"/>
                  <a:gd name="T50" fmla="*/ 58 w 106"/>
                  <a:gd name="T51" fmla="*/ 6 h 119"/>
                  <a:gd name="T52" fmla="*/ 48 w 106"/>
                  <a:gd name="T53" fmla="*/ 7 h 119"/>
                  <a:gd name="T54" fmla="*/ 36 w 106"/>
                  <a:gd name="T55" fmla="*/ 17 h 119"/>
                  <a:gd name="T56" fmla="*/ 15 w 106"/>
                  <a:gd name="T57" fmla="*/ 41 h 119"/>
                  <a:gd name="T58" fmla="*/ 7 w 106"/>
                  <a:gd name="T59" fmla="*/ 54 h 119"/>
                  <a:gd name="T60" fmla="*/ 1 w 106"/>
                  <a:gd name="T61" fmla="*/ 62 h 119"/>
                  <a:gd name="T62" fmla="*/ 0 w 106"/>
                  <a:gd name="T63" fmla="*/ 65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06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1" y="38"/>
                    </a:lnTo>
                    <a:lnTo>
                      <a:pt x="34" y="24"/>
                    </a:lnTo>
                    <a:lnTo>
                      <a:pt x="46" y="12"/>
                    </a:lnTo>
                    <a:lnTo>
                      <a:pt x="59" y="3"/>
                    </a:lnTo>
                    <a:lnTo>
                      <a:pt x="71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89"/>
                    </a:lnTo>
                    <a:lnTo>
                      <a:pt x="106" y="105"/>
                    </a:lnTo>
                    <a:lnTo>
                      <a:pt x="106" y="119"/>
                    </a:lnTo>
                    <a:lnTo>
                      <a:pt x="104" y="116"/>
                    </a:lnTo>
                    <a:lnTo>
                      <a:pt x="101" y="106"/>
                    </a:lnTo>
                    <a:lnTo>
                      <a:pt x="98" y="92"/>
                    </a:lnTo>
                    <a:lnTo>
                      <a:pt x="94" y="75"/>
                    </a:lnTo>
                    <a:lnTo>
                      <a:pt x="82" y="40"/>
                    </a:lnTo>
                    <a:lnTo>
                      <a:pt x="74" y="23"/>
                    </a:lnTo>
                    <a:lnTo>
                      <a:pt x="67" y="10"/>
                    </a:lnTo>
                    <a:lnTo>
                      <a:pt x="62" y="7"/>
                    </a:lnTo>
                    <a:lnTo>
                      <a:pt x="58" y="6"/>
                    </a:lnTo>
                    <a:lnTo>
                      <a:pt x="48" y="7"/>
                    </a:lnTo>
                    <a:lnTo>
                      <a:pt x="36" y="17"/>
                    </a:lnTo>
                    <a:lnTo>
                      <a:pt x="15" y="41"/>
                    </a:lnTo>
                    <a:lnTo>
                      <a:pt x="7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9" name="Freeform 3013"/>
              <p:cNvSpPr>
                <a:spLocks/>
              </p:cNvSpPr>
              <p:nvPr/>
            </p:nvSpPr>
            <p:spPr bwMode="auto">
              <a:xfrm>
                <a:off x="1721" y="3902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3 w 127"/>
                  <a:gd name="T3" fmla="*/ 0 h 110"/>
                  <a:gd name="T4" fmla="*/ 114 w 127"/>
                  <a:gd name="T5" fmla="*/ 2 h 110"/>
                  <a:gd name="T6" fmla="*/ 100 w 127"/>
                  <a:gd name="T7" fmla="*/ 5 h 110"/>
                  <a:gd name="T8" fmla="*/ 85 w 127"/>
                  <a:gd name="T9" fmla="*/ 8 h 110"/>
                  <a:gd name="T10" fmla="*/ 54 w 127"/>
                  <a:gd name="T11" fmla="*/ 19 h 110"/>
                  <a:gd name="T12" fmla="*/ 41 w 127"/>
                  <a:gd name="T13" fmla="*/ 27 h 110"/>
                  <a:gd name="T14" fmla="*/ 32 w 127"/>
                  <a:gd name="T15" fmla="*/ 35 h 110"/>
                  <a:gd name="T16" fmla="*/ 18 w 127"/>
                  <a:gd name="T17" fmla="*/ 56 h 110"/>
                  <a:gd name="T18" fmla="*/ 8 w 127"/>
                  <a:gd name="T19" fmla="*/ 82 h 110"/>
                  <a:gd name="T20" fmla="*/ 3 w 127"/>
                  <a:gd name="T21" fmla="*/ 93 h 110"/>
                  <a:gd name="T22" fmla="*/ 2 w 127"/>
                  <a:gd name="T23" fmla="*/ 103 h 110"/>
                  <a:gd name="T24" fmla="*/ 0 w 127"/>
                  <a:gd name="T25" fmla="*/ 109 h 110"/>
                  <a:gd name="T26" fmla="*/ 0 w 127"/>
                  <a:gd name="T27" fmla="*/ 110 h 110"/>
                  <a:gd name="T28" fmla="*/ 2 w 127"/>
                  <a:gd name="T29" fmla="*/ 109 h 110"/>
                  <a:gd name="T30" fmla="*/ 5 w 127"/>
                  <a:gd name="T31" fmla="*/ 104 h 110"/>
                  <a:gd name="T32" fmla="*/ 9 w 127"/>
                  <a:gd name="T33" fmla="*/ 95 h 110"/>
                  <a:gd name="T34" fmla="*/ 15 w 127"/>
                  <a:gd name="T35" fmla="*/ 86 h 110"/>
                  <a:gd name="T36" fmla="*/ 30 w 127"/>
                  <a:gd name="T37" fmla="*/ 62 h 110"/>
                  <a:gd name="T38" fmla="*/ 44 w 127"/>
                  <a:gd name="T39" fmla="*/ 41 h 110"/>
                  <a:gd name="T40" fmla="*/ 52 w 127"/>
                  <a:gd name="T41" fmla="*/ 33 h 110"/>
                  <a:gd name="T42" fmla="*/ 66 w 127"/>
                  <a:gd name="T43" fmla="*/ 25 h 110"/>
                  <a:gd name="T44" fmla="*/ 94 w 127"/>
                  <a:gd name="T45" fmla="*/ 11 h 110"/>
                  <a:gd name="T46" fmla="*/ 108 w 127"/>
                  <a:gd name="T47" fmla="*/ 7 h 110"/>
                  <a:gd name="T48" fmla="*/ 118 w 127"/>
                  <a:gd name="T49" fmla="*/ 4 h 110"/>
                  <a:gd name="T50" fmla="*/ 126 w 127"/>
                  <a:gd name="T51" fmla="*/ 2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3" y="0"/>
                    </a:lnTo>
                    <a:lnTo>
                      <a:pt x="114" y="2"/>
                    </a:lnTo>
                    <a:lnTo>
                      <a:pt x="100" y="5"/>
                    </a:lnTo>
                    <a:lnTo>
                      <a:pt x="85" y="8"/>
                    </a:lnTo>
                    <a:lnTo>
                      <a:pt x="54" y="19"/>
                    </a:lnTo>
                    <a:lnTo>
                      <a:pt x="41" y="27"/>
                    </a:lnTo>
                    <a:lnTo>
                      <a:pt x="32" y="35"/>
                    </a:lnTo>
                    <a:lnTo>
                      <a:pt x="18" y="56"/>
                    </a:lnTo>
                    <a:lnTo>
                      <a:pt x="8" y="82"/>
                    </a:lnTo>
                    <a:lnTo>
                      <a:pt x="3" y="93"/>
                    </a:lnTo>
                    <a:lnTo>
                      <a:pt x="2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2" y="109"/>
                    </a:lnTo>
                    <a:lnTo>
                      <a:pt x="5" y="104"/>
                    </a:lnTo>
                    <a:lnTo>
                      <a:pt x="9" y="95"/>
                    </a:lnTo>
                    <a:lnTo>
                      <a:pt x="15" y="86"/>
                    </a:lnTo>
                    <a:lnTo>
                      <a:pt x="30" y="62"/>
                    </a:lnTo>
                    <a:lnTo>
                      <a:pt x="44" y="41"/>
                    </a:lnTo>
                    <a:lnTo>
                      <a:pt x="52" y="33"/>
                    </a:lnTo>
                    <a:lnTo>
                      <a:pt x="66" y="25"/>
                    </a:lnTo>
                    <a:lnTo>
                      <a:pt x="94" y="11"/>
                    </a:lnTo>
                    <a:lnTo>
                      <a:pt x="108" y="7"/>
                    </a:lnTo>
                    <a:lnTo>
                      <a:pt x="118" y="4"/>
                    </a:lnTo>
                    <a:lnTo>
                      <a:pt x="126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0" name="Freeform 3014"/>
              <p:cNvSpPr>
                <a:spLocks/>
              </p:cNvSpPr>
              <p:nvPr/>
            </p:nvSpPr>
            <p:spPr bwMode="auto">
              <a:xfrm>
                <a:off x="1718" y="3842"/>
                <a:ext cx="126" cy="169"/>
              </a:xfrm>
              <a:custGeom>
                <a:avLst/>
                <a:gdLst>
                  <a:gd name="T0" fmla="*/ 126 w 126"/>
                  <a:gd name="T1" fmla="*/ 0 h 169"/>
                  <a:gd name="T2" fmla="*/ 123 w 126"/>
                  <a:gd name="T3" fmla="*/ 3 h 169"/>
                  <a:gd name="T4" fmla="*/ 114 w 126"/>
                  <a:gd name="T5" fmla="*/ 9 h 169"/>
                  <a:gd name="T6" fmla="*/ 102 w 126"/>
                  <a:gd name="T7" fmla="*/ 19 h 169"/>
                  <a:gd name="T8" fmla="*/ 88 w 126"/>
                  <a:gd name="T9" fmla="*/ 31 h 169"/>
                  <a:gd name="T10" fmla="*/ 58 w 126"/>
                  <a:gd name="T11" fmla="*/ 57 h 169"/>
                  <a:gd name="T12" fmla="*/ 47 w 126"/>
                  <a:gd name="T13" fmla="*/ 70 h 169"/>
                  <a:gd name="T14" fmla="*/ 36 w 126"/>
                  <a:gd name="T15" fmla="*/ 81 h 169"/>
                  <a:gd name="T16" fmla="*/ 21 w 126"/>
                  <a:gd name="T17" fmla="*/ 105 h 169"/>
                  <a:gd name="T18" fmla="*/ 9 w 126"/>
                  <a:gd name="T19" fmla="*/ 135 h 169"/>
                  <a:gd name="T20" fmla="*/ 5 w 126"/>
                  <a:gd name="T21" fmla="*/ 147 h 169"/>
                  <a:gd name="T22" fmla="*/ 2 w 126"/>
                  <a:gd name="T23" fmla="*/ 158 h 169"/>
                  <a:gd name="T24" fmla="*/ 0 w 126"/>
                  <a:gd name="T25" fmla="*/ 166 h 169"/>
                  <a:gd name="T26" fmla="*/ 0 w 126"/>
                  <a:gd name="T27" fmla="*/ 169 h 169"/>
                  <a:gd name="T28" fmla="*/ 2 w 126"/>
                  <a:gd name="T29" fmla="*/ 166 h 169"/>
                  <a:gd name="T30" fmla="*/ 6 w 126"/>
                  <a:gd name="T31" fmla="*/ 160 h 169"/>
                  <a:gd name="T32" fmla="*/ 12 w 126"/>
                  <a:gd name="T33" fmla="*/ 150 h 169"/>
                  <a:gd name="T34" fmla="*/ 18 w 126"/>
                  <a:gd name="T35" fmla="*/ 138 h 169"/>
                  <a:gd name="T36" fmla="*/ 33 w 126"/>
                  <a:gd name="T37" fmla="*/ 112 h 169"/>
                  <a:gd name="T38" fmla="*/ 50 w 126"/>
                  <a:gd name="T39" fmla="*/ 88 h 169"/>
                  <a:gd name="T40" fmla="*/ 60 w 126"/>
                  <a:gd name="T41" fmla="*/ 76 h 169"/>
                  <a:gd name="T42" fmla="*/ 72 w 126"/>
                  <a:gd name="T43" fmla="*/ 64 h 169"/>
                  <a:gd name="T44" fmla="*/ 97 w 126"/>
                  <a:gd name="T45" fmla="*/ 34 h 169"/>
                  <a:gd name="T46" fmla="*/ 109 w 126"/>
                  <a:gd name="T47" fmla="*/ 22 h 169"/>
                  <a:gd name="T48" fmla="*/ 118 w 126"/>
                  <a:gd name="T49" fmla="*/ 11 h 169"/>
                  <a:gd name="T50" fmla="*/ 124 w 126"/>
                  <a:gd name="T51" fmla="*/ 3 h 169"/>
                  <a:gd name="T52" fmla="*/ 126 w 126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69">
                    <a:moveTo>
                      <a:pt x="126" y="0"/>
                    </a:moveTo>
                    <a:lnTo>
                      <a:pt x="123" y="3"/>
                    </a:lnTo>
                    <a:lnTo>
                      <a:pt x="114" y="9"/>
                    </a:lnTo>
                    <a:lnTo>
                      <a:pt x="102" y="19"/>
                    </a:lnTo>
                    <a:lnTo>
                      <a:pt x="88" y="31"/>
                    </a:lnTo>
                    <a:lnTo>
                      <a:pt x="58" y="57"/>
                    </a:lnTo>
                    <a:lnTo>
                      <a:pt x="47" y="70"/>
                    </a:lnTo>
                    <a:lnTo>
                      <a:pt x="36" y="81"/>
                    </a:lnTo>
                    <a:lnTo>
                      <a:pt x="21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50" y="88"/>
                    </a:lnTo>
                    <a:lnTo>
                      <a:pt x="60" y="76"/>
                    </a:lnTo>
                    <a:lnTo>
                      <a:pt x="72" y="64"/>
                    </a:lnTo>
                    <a:lnTo>
                      <a:pt x="97" y="34"/>
                    </a:lnTo>
                    <a:lnTo>
                      <a:pt x="109" y="22"/>
                    </a:lnTo>
                    <a:lnTo>
                      <a:pt x="118" y="11"/>
                    </a:lnTo>
                    <a:lnTo>
                      <a:pt x="124" y="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1" name="Freeform 3015"/>
              <p:cNvSpPr>
                <a:spLocks/>
              </p:cNvSpPr>
              <p:nvPr/>
            </p:nvSpPr>
            <p:spPr bwMode="auto">
              <a:xfrm>
                <a:off x="1717" y="3830"/>
                <a:ext cx="91" cy="182"/>
              </a:xfrm>
              <a:custGeom>
                <a:avLst/>
                <a:gdLst>
                  <a:gd name="T0" fmla="*/ 91 w 91"/>
                  <a:gd name="T1" fmla="*/ 0 h 182"/>
                  <a:gd name="T2" fmla="*/ 88 w 91"/>
                  <a:gd name="T3" fmla="*/ 3 h 182"/>
                  <a:gd name="T4" fmla="*/ 80 w 91"/>
                  <a:gd name="T5" fmla="*/ 11 h 182"/>
                  <a:gd name="T6" fmla="*/ 71 w 91"/>
                  <a:gd name="T7" fmla="*/ 23 h 182"/>
                  <a:gd name="T8" fmla="*/ 61 w 91"/>
                  <a:gd name="T9" fmla="*/ 38 h 182"/>
                  <a:gd name="T10" fmla="*/ 48 w 91"/>
                  <a:gd name="T11" fmla="*/ 55 h 182"/>
                  <a:gd name="T12" fmla="*/ 36 w 91"/>
                  <a:gd name="T13" fmla="*/ 72 h 182"/>
                  <a:gd name="T14" fmla="*/ 25 w 91"/>
                  <a:gd name="T15" fmla="*/ 88 h 182"/>
                  <a:gd name="T16" fmla="*/ 16 w 91"/>
                  <a:gd name="T17" fmla="*/ 100 h 182"/>
                  <a:gd name="T18" fmla="*/ 10 w 91"/>
                  <a:gd name="T19" fmla="*/ 111 h 182"/>
                  <a:gd name="T20" fmla="*/ 4 w 91"/>
                  <a:gd name="T21" fmla="*/ 124 h 182"/>
                  <a:gd name="T22" fmla="*/ 1 w 91"/>
                  <a:gd name="T23" fmla="*/ 151 h 182"/>
                  <a:gd name="T24" fmla="*/ 0 w 91"/>
                  <a:gd name="T25" fmla="*/ 162 h 182"/>
                  <a:gd name="T26" fmla="*/ 1 w 91"/>
                  <a:gd name="T27" fmla="*/ 173 h 182"/>
                  <a:gd name="T28" fmla="*/ 1 w 91"/>
                  <a:gd name="T29" fmla="*/ 179 h 182"/>
                  <a:gd name="T30" fmla="*/ 3 w 91"/>
                  <a:gd name="T31" fmla="*/ 182 h 182"/>
                  <a:gd name="T32" fmla="*/ 3 w 91"/>
                  <a:gd name="T33" fmla="*/ 181 h 182"/>
                  <a:gd name="T34" fmla="*/ 4 w 91"/>
                  <a:gd name="T35" fmla="*/ 175 h 182"/>
                  <a:gd name="T36" fmla="*/ 6 w 91"/>
                  <a:gd name="T37" fmla="*/ 165 h 182"/>
                  <a:gd name="T38" fmla="*/ 9 w 91"/>
                  <a:gd name="T39" fmla="*/ 153 h 182"/>
                  <a:gd name="T40" fmla="*/ 16 w 91"/>
                  <a:gd name="T41" fmla="*/ 127 h 182"/>
                  <a:gd name="T42" fmla="*/ 28 w 91"/>
                  <a:gd name="T43" fmla="*/ 102 h 182"/>
                  <a:gd name="T44" fmla="*/ 37 w 91"/>
                  <a:gd name="T45" fmla="*/ 89 h 182"/>
                  <a:gd name="T46" fmla="*/ 48 w 91"/>
                  <a:gd name="T47" fmla="*/ 74 h 182"/>
                  <a:gd name="T48" fmla="*/ 68 w 91"/>
                  <a:gd name="T49" fmla="*/ 42 h 182"/>
                  <a:gd name="T50" fmla="*/ 77 w 91"/>
                  <a:gd name="T51" fmla="*/ 26 h 182"/>
                  <a:gd name="T52" fmla="*/ 85 w 91"/>
                  <a:gd name="T53" fmla="*/ 12 h 182"/>
                  <a:gd name="T54" fmla="*/ 89 w 91"/>
                  <a:gd name="T55" fmla="*/ 3 h 182"/>
                  <a:gd name="T56" fmla="*/ 91 w 91"/>
                  <a:gd name="T57" fmla="*/ 0 h 1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82">
                    <a:moveTo>
                      <a:pt x="91" y="0"/>
                    </a:moveTo>
                    <a:lnTo>
                      <a:pt x="88" y="3"/>
                    </a:lnTo>
                    <a:lnTo>
                      <a:pt x="80" y="11"/>
                    </a:lnTo>
                    <a:lnTo>
                      <a:pt x="71" y="23"/>
                    </a:lnTo>
                    <a:lnTo>
                      <a:pt x="61" y="38"/>
                    </a:lnTo>
                    <a:lnTo>
                      <a:pt x="48" y="55"/>
                    </a:lnTo>
                    <a:lnTo>
                      <a:pt x="36" y="72"/>
                    </a:lnTo>
                    <a:lnTo>
                      <a:pt x="25" y="88"/>
                    </a:lnTo>
                    <a:lnTo>
                      <a:pt x="16" y="100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1" y="151"/>
                    </a:lnTo>
                    <a:lnTo>
                      <a:pt x="0" y="162"/>
                    </a:lnTo>
                    <a:lnTo>
                      <a:pt x="1" y="173"/>
                    </a:lnTo>
                    <a:lnTo>
                      <a:pt x="1" y="179"/>
                    </a:lnTo>
                    <a:lnTo>
                      <a:pt x="3" y="182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89"/>
                    </a:lnTo>
                    <a:lnTo>
                      <a:pt x="48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5" y="12"/>
                    </a:lnTo>
                    <a:lnTo>
                      <a:pt x="89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2" name="Freeform 3016"/>
              <p:cNvSpPr>
                <a:spLocks/>
              </p:cNvSpPr>
              <p:nvPr/>
            </p:nvSpPr>
            <p:spPr bwMode="auto">
              <a:xfrm>
                <a:off x="1721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5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69 w 115"/>
                  <a:gd name="T11" fmla="*/ 12 h 92"/>
                  <a:gd name="T12" fmla="*/ 55 w 115"/>
                  <a:gd name="T13" fmla="*/ 3 h 92"/>
                  <a:gd name="T14" fmla="*/ 45 w 115"/>
                  <a:gd name="T15" fmla="*/ 0 h 92"/>
                  <a:gd name="T16" fmla="*/ 39 w 115"/>
                  <a:gd name="T17" fmla="*/ 1 h 92"/>
                  <a:gd name="T18" fmla="*/ 35 w 115"/>
                  <a:gd name="T19" fmla="*/ 6 h 92"/>
                  <a:gd name="T20" fmla="*/ 20 w 115"/>
                  <a:gd name="T21" fmla="*/ 31 h 92"/>
                  <a:gd name="T22" fmla="*/ 9 w 115"/>
                  <a:gd name="T23" fmla="*/ 58 h 92"/>
                  <a:gd name="T24" fmla="*/ 5 w 115"/>
                  <a:gd name="T25" fmla="*/ 72 h 92"/>
                  <a:gd name="T26" fmla="*/ 2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2 w 115"/>
                  <a:gd name="T33" fmla="*/ 91 h 92"/>
                  <a:gd name="T34" fmla="*/ 6 w 115"/>
                  <a:gd name="T35" fmla="*/ 85 h 92"/>
                  <a:gd name="T36" fmla="*/ 12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49 w 115"/>
                  <a:gd name="T43" fmla="*/ 12 h 92"/>
                  <a:gd name="T44" fmla="*/ 54 w 115"/>
                  <a:gd name="T45" fmla="*/ 7 h 92"/>
                  <a:gd name="T46" fmla="*/ 58 w 115"/>
                  <a:gd name="T47" fmla="*/ 6 h 92"/>
                  <a:gd name="T48" fmla="*/ 69 w 115"/>
                  <a:gd name="T49" fmla="*/ 9 h 92"/>
                  <a:gd name="T50" fmla="*/ 81 w 115"/>
                  <a:gd name="T51" fmla="*/ 17 h 92"/>
                  <a:gd name="T52" fmla="*/ 102 w 115"/>
                  <a:gd name="T53" fmla="*/ 41 h 92"/>
                  <a:gd name="T54" fmla="*/ 109 w 115"/>
                  <a:gd name="T55" fmla="*/ 54 h 92"/>
                  <a:gd name="T56" fmla="*/ 114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5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69" y="12"/>
                    </a:lnTo>
                    <a:lnTo>
                      <a:pt x="55" y="3"/>
                    </a:lnTo>
                    <a:lnTo>
                      <a:pt x="45" y="0"/>
                    </a:lnTo>
                    <a:lnTo>
                      <a:pt x="39" y="1"/>
                    </a:lnTo>
                    <a:lnTo>
                      <a:pt x="35" y="6"/>
                    </a:lnTo>
                    <a:lnTo>
                      <a:pt x="20" y="31"/>
                    </a:lnTo>
                    <a:lnTo>
                      <a:pt x="9" y="58"/>
                    </a:lnTo>
                    <a:lnTo>
                      <a:pt x="5" y="72"/>
                    </a:lnTo>
                    <a:lnTo>
                      <a:pt x="2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7"/>
                    </a:lnTo>
                    <a:lnTo>
                      <a:pt x="58" y="6"/>
                    </a:lnTo>
                    <a:lnTo>
                      <a:pt x="69" y="9"/>
                    </a:lnTo>
                    <a:lnTo>
                      <a:pt x="81" y="17"/>
                    </a:lnTo>
                    <a:lnTo>
                      <a:pt x="102" y="41"/>
                    </a:lnTo>
                    <a:lnTo>
                      <a:pt x="109" y="54"/>
                    </a:lnTo>
                    <a:lnTo>
                      <a:pt x="114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3" name="Freeform 3017"/>
              <p:cNvSpPr>
                <a:spLocks/>
              </p:cNvSpPr>
              <p:nvPr/>
            </p:nvSpPr>
            <p:spPr bwMode="auto">
              <a:xfrm>
                <a:off x="1720" y="3961"/>
                <a:ext cx="62" cy="51"/>
              </a:xfrm>
              <a:custGeom>
                <a:avLst/>
                <a:gdLst>
                  <a:gd name="T0" fmla="*/ 62 w 62"/>
                  <a:gd name="T1" fmla="*/ 37 h 51"/>
                  <a:gd name="T2" fmla="*/ 61 w 62"/>
                  <a:gd name="T3" fmla="*/ 34 h 51"/>
                  <a:gd name="T4" fmla="*/ 56 w 62"/>
                  <a:gd name="T5" fmla="*/ 30 h 51"/>
                  <a:gd name="T6" fmla="*/ 45 w 62"/>
                  <a:gd name="T7" fmla="*/ 14 h 51"/>
                  <a:gd name="T8" fmla="*/ 30 w 62"/>
                  <a:gd name="T9" fmla="*/ 2 h 51"/>
                  <a:gd name="T10" fmla="*/ 24 w 62"/>
                  <a:gd name="T11" fmla="*/ 0 h 51"/>
                  <a:gd name="T12" fmla="*/ 19 w 62"/>
                  <a:gd name="T13" fmla="*/ 3 h 51"/>
                  <a:gd name="T14" fmla="*/ 10 w 62"/>
                  <a:gd name="T15" fmla="*/ 17 h 51"/>
                  <a:gd name="T16" fmla="*/ 4 w 62"/>
                  <a:gd name="T17" fmla="*/ 33 h 51"/>
                  <a:gd name="T18" fmla="*/ 0 w 62"/>
                  <a:gd name="T19" fmla="*/ 47 h 51"/>
                  <a:gd name="T20" fmla="*/ 0 w 62"/>
                  <a:gd name="T21" fmla="*/ 51 h 51"/>
                  <a:gd name="T22" fmla="*/ 0 w 62"/>
                  <a:gd name="T23" fmla="*/ 50 h 51"/>
                  <a:gd name="T24" fmla="*/ 3 w 62"/>
                  <a:gd name="T25" fmla="*/ 47 h 51"/>
                  <a:gd name="T26" fmla="*/ 9 w 62"/>
                  <a:gd name="T27" fmla="*/ 36 h 51"/>
                  <a:gd name="T28" fmla="*/ 27 w 62"/>
                  <a:gd name="T29" fmla="*/ 6 h 51"/>
                  <a:gd name="T30" fmla="*/ 31 w 62"/>
                  <a:gd name="T31" fmla="*/ 3 h 51"/>
                  <a:gd name="T32" fmla="*/ 37 w 62"/>
                  <a:gd name="T33" fmla="*/ 5 h 51"/>
                  <a:gd name="T34" fmla="*/ 49 w 62"/>
                  <a:gd name="T35" fmla="*/ 17 h 51"/>
                  <a:gd name="T36" fmla="*/ 59 w 62"/>
                  <a:gd name="T37" fmla="*/ 31 h 51"/>
                  <a:gd name="T38" fmla="*/ 62 w 62"/>
                  <a:gd name="T39" fmla="*/ 36 h 51"/>
                  <a:gd name="T40" fmla="*/ 62 w 62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2" h="51">
                    <a:moveTo>
                      <a:pt x="62" y="37"/>
                    </a:moveTo>
                    <a:lnTo>
                      <a:pt x="61" y="34"/>
                    </a:lnTo>
                    <a:lnTo>
                      <a:pt x="56" y="30"/>
                    </a:lnTo>
                    <a:lnTo>
                      <a:pt x="45" y="1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49" y="17"/>
                    </a:lnTo>
                    <a:lnTo>
                      <a:pt x="59" y="31"/>
                    </a:lnTo>
                    <a:lnTo>
                      <a:pt x="62" y="36"/>
                    </a:ln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4" name="Freeform 3018"/>
              <p:cNvSpPr>
                <a:spLocks/>
              </p:cNvSpPr>
              <p:nvPr/>
            </p:nvSpPr>
            <p:spPr bwMode="auto">
              <a:xfrm>
                <a:off x="1666" y="3954"/>
                <a:ext cx="57" cy="52"/>
              </a:xfrm>
              <a:custGeom>
                <a:avLst/>
                <a:gdLst>
                  <a:gd name="T0" fmla="*/ 0 w 57"/>
                  <a:gd name="T1" fmla="*/ 13 h 52"/>
                  <a:gd name="T2" fmla="*/ 2 w 57"/>
                  <a:gd name="T3" fmla="*/ 12 h 52"/>
                  <a:gd name="T4" fmla="*/ 5 w 57"/>
                  <a:gd name="T5" fmla="*/ 10 h 52"/>
                  <a:gd name="T6" fmla="*/ 11 w 57"/>
                  <a:gd name="T7" fmla="*/ 6 h 52"/>
                  <a:gd name="T8" fmla="*/ 15 w 57"/>
                  <a:gd name="T9" fmla="*/ 3 h 52"/>
                  <a:gd name="T10" fmla="*/ 27 w 57"/>
                  <a:gd name="T11" fmla="*/ 0 h 52"/>
                  <a:gd name="T12" fmla="*/ 33 w 57"/>
                  <a:gd name="T13" fmla="*/ 0 h 52"/>
                  <a:gd name="T14" fmla="*/ 37 w 57"/>
                  <a:gd name="T15" fmla="*/ 4 h 52"/>
                  <a:gd name="T16" fmla="*/ 46 w 57"/>
                  <a:gd name="T17" fmla="*/ 18 h 52"/>
                  <a:gd name="T18" fmla="*/ 52 w 57"/>
                  <a:gd name="T19" fmla="*/ 34 h 52"/>
                  <a:gd name="T20" fmla="*/ 57 w 57"/>
                  <a:gd name="T21" fmla="*/ 48 h 52"/>
                  <a:gd name="T22" fmla="*/ 57 w 57"/>
                  <a:gd name="T23" fmla="*/ 52 h 52"/>
                  <a:gd name="T24" fmla="*/ 57 w 57"/>
                  <a:gd name="T25" fmla="*/ 51 h 52"/>
                  <a:gd name="T26" fmla="*/ 54 w 57"/>
                  <a:gd name="T27" fmla="*/ 48 h 52"/>
                  <a:gd name="T28" fmla="*/ 51 w 57"/>
                  <a:gd name="T29" fmla="*/ 43 h 52"/>
                  <a:gd name="T30" fmla="*/ 48 w 57"/>
                  <a:gd name="T31" fmla="*/ 37 h 52"/>
                  <a:gd name="T32" fmla="*/ 30 w 57"/>
                  <a:gd name="T33" fmla="*/ 7 h 52"/>
                  <a:gd name="T34" fmla="*/ 25 w 57"/>
                  <a:gd name="T35" fmla="*/ 4 h 52"/>
                  <a:gd name="T36" fmla="*/ 19 w 57"/>
                  <a:gd name="T37" fmla="*/ 3 h 52"/>
                  <a:gd name="T38" fmla="*/ 11 w 57"/>
                  <a:gd name="T39" fmla="*/ 6 h 52"/>
                  <a:gd name="T40" fmla="*/ 3 w 57"/>
                  <a:gd name="T41" fmla="*/ 12 h 52"/>
                  <a:gd name="T42" fmla="*/ 0 w 57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7" h="52">
                    <a:moveTo>
                      <a:pt x="0" y="13"/>
                    </a:moveTo>
                    <a:lnTo>
                      <a:pt x="2" y="12"/>
                    </a:lnTo>
                    <a:lnTo>
                      <a:pt x="5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7" y="4"/>
                    </a:lnTo>
                    <a:lnTo>
                      <a:pt x="46" y="18"/>
                    </a:lnTo>
                    <a:lnTo>
                      <a:pt x="52" y="34"/>
                    </a:lnTo>
                    <a:lnTo>
                      <a:pt x="57" y="48"/>
                    </a:lnTo>
                    <a:lnTo>
                      <a:pt x="57" y="52"/>
                    </a:lnTo>
                    <a:lnTo>
                      <a:pt x="57" y="51"/>
                    </a:lnTo>
                    <a:lnTo>
                      <a:pt x="54" y="48"/>
                    </a:lnTo>
                    <a:lnTo>
                      <a:pt x="51" y="43"/>
                    </a:lnTo>
                    <a:lnTo>
                      <a:pt x="48" y="37"/>
                    </a:lnTo>
                    <a:lnTo>
                      <a:pt x="30" y="7"/>
                    </a:lnTo>
                    <a:lnTo>
                      <a:pt x="25" y="4"/>
                    </a:lnTo>
                    <a:lnTo>
                      <a:pt x="19" y="3"/>
                    </a:lnTo>
                    <a:lnTo>
                      <a:pt x="11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5" name="Freeform 3019"/>
              <p:cNvSpPr>
                <a:spLocks/>
              </p:cNvSpPr>
              <p:nvPr/>
            </p:nvSpPr>
            <p:spPr bwMode="auto">
              <a:xfrm>
                <a:off x="1711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7 w 33"/>
                  <a:gd name="T3" fmla="*/ 33 h 123"/>
                  <a:gd name="T4" fmla="*/ 6 w 33"/>
                  <a:gd name="T5" fmla="*/ 19 h 123"/>
                  <a:gd name="T6" fmla="*/ 4 w 33"/>
                  <a:gd name="T7" fmla="*/ 10 h 123"/>
                  <a:gd name="T8" fmla="*/ 6 w 33"/>
                  <a:gd name="T9" fmla="*/ 3 h 123"/>
                  <a:gd name="T10" fmla="*/ 7 w 33"/>
                  <a:gd name="T11" fmla="*/ 0 h 123"/>
                  <a:gd name="T12" fmla="*/ 10 w 33"/>
                  <a:gd name="T13" fmla="*/ 2 h 123"/>
                  <a:gd name="T14" fmla="*/ 15 w 33"/>
                  <a:gd name="T15" fmla="*/ 10 h 123"/>
                  <a:gd name="T16" fmla="*/ 19 w 33"/>
                  <a:gd name="T17" fmla="*/ 22 h 123"/>
                  <a:gd name="T18" fmla="*/ 24 w 33"/>
                  <a:gd name="T19" fmla="*/ 39 h 123"/>
                  <a:gd name="T20" fmla="*/ 30 w 33"/>
                  <a:gd name="T21" fmla="*/ 76 h 123"/>
                  <a:gd name="T22" fmla="*/ 31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1 w 33"/>
                  <a:gd name="T29" fmla="*/ 119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0 w 33"/>
                  <a:gd name="T39" fmla="*/ 28 h 123"/>
                  <a:gd name="T40" fmla="*/ 4 w 33"/>
                  <a:gd name="T41" fmla="*/ 16 h 123"/>
                  <a:gd name="T42" fmla="*/ 1 w 33"/>
                  <a:gd name="T43" fmla="*/ 13 h 123"/>
                  <a:gd name="T44" fmla="*/ 1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1 w 33"/>
                  <a:gd name="T51" fmla="*/ 28 h 123"/>
                  <a:gd name="T52" fmla="*/ 4 w 33"/>
                  <a:gd name="T53" fmla="*/ 44 h 123"/>
                  <a:gd name="T54" fmla="*/ 9 w 33"/>
                  <a:gd name="T55" fmla="*/ 58 h 123"/>
                  <a:gd name="T56" fmla="*/ 12 w 33"/>
                  <a:gd name="T57" fmla="*/ 68 h 123"/>
                  <a:gd name="T58" fmla="*/ 12 w 33"/>
                  <a:gd name="T59" fmla="*/ 71 h 123"/>
                  <a:gd name="T60" fmla="*/ 13 w 33"/>
                  <a:gd name="T61" fmla="*/ 71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1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6" name="Line 3020"/>
              <p:cNvSpPr>
                <a:spLocks noChangeShapeType="1"/>
              </p:cNvSpPr>
              <p:nvPr/>
            </p:nvSpPr>
            <p:spPr bwMode="auto">
              <a:xfrm flipH="1">
                <a:off x="1712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7" name="Freeform 3021"/>
              <p:cNvSpPr>
                <a:spLocks/>
              </p:cNvSpPr>
              <p:nvPr/>
            </p:nvSpPr>
            <p:spPr bwMode="auto">
              <a:xfrm>
                <a:off x="1909" y="3972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60 w 88"/>
                  <a:gd name="T7" fmla="*/ 19 h 45"/>
                  <a:gd name="T8" fmla="*/ 48 w 88"/>
                  <a:gd name="T9" fmla="*/ 9 h 45"/>
                  <a:gd name="T10" fmla="*/ 37 w 88"/>
                  <a:gd name="T11" fmla="*/ 3 h 45"/>
                  <a:gd name="T12" fmla="*/ 29 w 88"/>
                  <a:gd name="T13" fmla="*/ 0 h 45"/>
                  <a:gd name="T14" fmla="*/ 23 w 88"/>
                  <a:gd name="T15" fmla="*/ 3 h 45"/>
                  <a:gd name="T16" fmla="*/ 8 w 88"/>
                  <a:gd name="T17" fmla="*/ 26 h 45"/>
                  <a:gd name="T18" fmla="*/ 2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8 w 88"/>
                  <a:gd name="T25" fmla="*/ 31 h 45"/>
                  <a:gd name="T26" fmla="*/ 15 w 88"/>
                  <a:gd name="T27" fmla="*/ 22 h 45"/>
                  <a:gd name="T28" fmla="*/ 23 w 88"/>
                  <a:gd name="T29" fmla="*/ 11 h 45"/>
                  <a:gd name="T30" fmla="*/ 29 w 88"/>
                  <a:gd name="T31" fmla="*/ 8 h 45"/>
                  <a:gd name="T32" fmla="*/ 37 w 88"/>
                  <a:gd name="T33" fmla="*/ 9 h 45"/>
                  <a:gd name="T34" fmla="*/ 60 w 88"/>
                  <a:gd name="T35" fmla="*/ 23 h 45"/>
                  <a:gd name="T36" fmla="*/ 81 w 88"/>
                  <a:gd name="T37" fmla="*/ 39 h 45"/>
                  <a:gd name="T38" fmla="*/ 87 w 88"/>
                  <a:gd name="T39" fmla="*/ 43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60" y="19"/>
                    </a:lnTo>
                    <a:lnTo>
                      <a:pt x="48" y="9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8" y="26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5" y="22"/>
                    </a:lnTo>
                    <a:lnTo>
                      <a:pt x="23" y="11"/>
                    </a:lnTo>
                    <a:lnTo>
                      <a:pt x="29" y="8"/>
                    </a:lnTo>
                    <a:lnTo>
                      <a:pt x="37" y="9"/>
                    </a:lnTo>
                    <a:lnTo>
                      <a:pt x="60" y="23"/>
                    </a:lnTo>
                    <a:lnTo>
                      <a:pt x="81" y="39"/>
                    </a:lnTo>
                    <a:lnTo>
                      <a:pt x="87" y="43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8" name="Freeform 3022"/>
              <p:cNvSpPr>
                <a:spLocks/>
              </p:cNvSpPr>
              <p:nvPr/>
            </p:nvSpPr>
            <p:spPr bwMode="auto">
              <a:xfrm>
                <a:off x="1805" y="3892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6 w 104"/>
                  <a:gd name="T5" fmla="*/ 57 h 119"/>
                  <a:gd name="T6" fmla="*/ 10 w 104"/>
                  <a:gd name="T7" fmla="*/ 51 h 119"/>
                  <a:gd name="T8" fmla="*/ 21 w 104"/>
                  <a:gd name="T9" fmla="*/ 38 h 119"/>
                  <a:gd name="T10" fmla="*/ 33 w 104"/>
                  <a:gd name="T11" fmla="*/ 24 h 119"/>
                  <a:gd name="T12" fmla="*/ 46 w 104"/>
                  <a:gd name="T13" fmla="*/ 12 h 119"/>
                  <a:gd name="T14" fmla="*/ 59 w 104"/>
                  <a:gd name="T15" fmla="*/ 3 h 119"/>
                  <a:gd name="T16" fmla="*/ 70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89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6 h 119"/>
                  <a:gd name="T36" fmla="*/ 97 w 104"/>
                  <a:gd name="T37" fmla="*/ 92 h 119"/>
                  <a:gd name="T38" fmla="*/ 92 w 104"/>
                  <a:gd name="T39" fmla="*/ 75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0 h 119"/>
                  <a:gd name="T46" fmla="*/ 61 w 104"/>
                  <a:gd name="T47" fmla="*/ 7 h 119"/>
                  <a:gd name="T48" fmla="*/ 56 w 104"/>
                  <a:gd name="T49" fmla="*/ 6 h 119"/>
                  <a:gd name="T50" fmla="*/ 46 w 104"/>
                  <a:gd name="T51" fmla="*/ 7 h 119"/>
                  <a:gd name="T52" fmla="*/ 34 w 104"/>
                  <a:gd name="T53" fmla="*/ 17 h 119"/>
                  <a:gd name="T54" fmla="*/ 13 w 104"/>
                  <a:gd name="T55" fmla="*/ 41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6" y="57"/>
                    </a:lnTo>
                    <a:lnTo>
                      <a:pt x="10" y="51"/>
                    </a:lnTo>
                    <a:lnTo>
                      <a:pt x="21" y="38"/>
                    </a:lnTo>
                    <a:lnTo>
                      <a:pt x="33" y="24"/>
                    </a:lnTo>
                    <a:lnTo>
                      <a:pt x="46" y="12"/>
                    </a:lnTo>
                    <a:lnTo>
                      <a:pt x="59" y="3"/>
                    </a:lnTo>
                    <a:lnTo>
                      <a:pt x="70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89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2" y="75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0"/>
                    </a:lnTo>
                    <a:lnTo>
                      <a:pt x="61" y="7"/>
                    </a:lnTo>
                    <a:lnTo>
                      <a:pt x="56" y="6"/>
                    </a:lnTo>
                    <a:lnTo>
                      <a:pt x="46" y="7"/>
                    </a:lnTo>
                    <a:lnTo>
                      <a:pt x="34" y="17"/>
                    </a:lnTo>
                    <a:lnTo>
                      <a:pt x="13" y="41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9" name="Freeform 3023"/>
              <p:cNvSpPr>
                <a:spLocks/>
              </p:cNvSpPr>
              <p:nvPr/>
            </p:nvSpPr>
            <p:spPr bwMode="auto">
              <a:xfrm>
                <a:off x="1905" y="3902"/>
                <a:ext cx="128" cy="110"/>
              </a:xfrm>
              <a:custGeom>
                <a:avLst/>
                <a:gdLst>
                  <a:gd name="T0" fmla="*/ 128 w 128"/>
                  <a:gd name="T1" fmla="*/ 0 h 110"/>
                  <a:gd name="T2" fmla="*/ 124 w 128"/>
                  <a:gd name="T3" fmla="*/ 0 h 110"/>
                  <a:gd name="T4" fmla="*/ 115 w 128"/>
                  <a:gd name="T5" fmla="*/ 2 h 110"/>
                  <a:gd name="T6" fmla="*/ 101 w 128"/>
                  <a:gd name="T7" fmla="*/ 5 h 110"/>
                  <a:gd name="T8" fmla="*/ 85 w 128"/>
                  <a:gd name="T9" fmla="*/ 8 h 110"/>
                  <a:gd name="T10" fmla="*/ 53 w 128"/>
                  <a:gd name="T11" fmla="*/ 19 h 110"/>
                  <a:gd name="T12" fmla="*/ 40 w 128"/>
                  <a:gd name="T13" fmla="*/ 27 h 110"/>
                  <a:gd name="T14" fmla="*/ 31 w 128"/>
                  <a:gd name="T15" fmla="*/ 35 h 110"/>
                  <a:gd name="T16" fmla="*/ 18 w 128"/>
                  <a:gd name="T17" fmla="*/ 56 h 110"/>
                  <a:gd name="T18" fmla="*/ 7 w 128"/>
                  <a:gd name="T19" fmla="*/ 82 h 110"/>
                  <a:gd name="T20" fmla="*/ 4 w 128"/>
                  <a:gd name="T21" fmla="*/ 93 h 110"/>
                  <a:gd name="T22" fmla="*/ 1 w 128"/>
                  <a:gd name="T23" fmla="*/ 103 h 110"/>
                  <a:gd name="T24" fmla="*/ 0 w 128"/>
                  <a:gd name="T25" fmla="*/ 109 h 110"/>
                  <a:gd name="T26" fmla="*/ 0 w 128"/>
                  <a:gd name="T27" fmla="*/ 110 h 110"/>
                  <a:gd name="T28" fmla="*/ 1 w 128"/>
                  <a:gd name="T29" fmla="*/ 109 h 110"/>
                  <a:gd name="T30" fmla="*/ 6 w 128"/>
                  <a:gd name="T31" fmla="*/ 104 h 110"/>
                  <a:gd name="T32" fmla="*/ 10 w 128"/>
                  <a:gd name="T33" fmla="*/ 95 h 110"/>
                  <a:gd name="T34" fmla="*/ 16 w 128"/>
                  <a:gd name="T35" fmla="*/ 86 h 110"/>
                  <a:gd name="T36" fmla="*/ 30 w 128"/>
                  <a:gd name="T37" fmla="*/ 62 h 110"/>
                  <a:gd name="T38" fmla="*/ 43 w 128"/>
                  <a:gd name="T39" fmla="*/ 41 h 110"/>
                  <a:gd name="T40" fmla="*/ 52 w 128"/>
                  <a:gd name="T41" fmla="*/ 33 h 110"/>
                  <a:gd name="T42" fmla="*/ 65 w 128"/>
                  <a:gd name="T43" fmla="*/ 25 h 110"/>
                  <a:gd name="T44" fmla="*/ 94 w 128"/>
                  <a:gd name="T45" fmla="*/ 11 h 110"/>
                  <a:gd name="T46" fmla="*/ 107 w 128"/>
                  <a:gd name="T47" fmla="*/ 7 h 110"/>
                  <a:gd name="T48" fmla="*/ 118 w 128"/>
                  <a:gd name="T49" fmla="*/ 4 h 110"/>
                  <a:gd name="T50" fmla="*/ 125 w 128"/>
                  <a:gd name="T51" fmla="*/ 2 h 110"/>
                  <a:gd name="T52" fmla="*/ 128 w 128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110">
                    <a:moveTo>
                      <a:pt x="128" y="0"/>
                    </a:moveTo>
                    <a:lnTo>
                      <a:pt x="124" y="0"/>
                    </a:lnTo>
                    <a:lnTo>
                      <a:pt x="115" y="2"/>
                    </a:lnTo>
                    <a:lnTo>
                      <a:pt x="101" y="5"/>
                    </a:lnTo>
                    <a:lnTo>
                      <a:pt x="85" y="8"/>
                    </a:lnTo>
                    <a:lnTo>
                      <a:pt x="53" y="19"/>
                    </a:lnTo>
                    <a:lnTo>
                      <a:pt x="40" y="27"/>
                    </a:lnTo>
                    <a:lnTo>
                      <a:pt x="31" y="35"/>
                    </a:lnTo>
                    <a:lnTo>
                      <a:pt x="18" y="56"/>
                    </a:lnTo>
                    <a:lnTo>
                      <a:pt x="7" y="82"/>
                    </a:lnTo>
                    <a:lnTo>
                      <a:pt x="4" y="93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6" y="104"/>
                    </a:lnTo>
                    <a:lnTo>
                      <a:pt x="10" y="95"/>
                    </a:lnTo>
                    <a:lnTo>
                      <a:pt x="16" y="86"/>
                    </a:lnTo>
                    <a:lnTo>
                      <a:pt x="30" y="62"/>
                    </a:lnTo>
                    <a:lnTo>
                      <a:pt x="43" y="41"/>
                    </a:lnTo>
                    <a:lnTo>
                      <a:pt x="52" y="33"/>
                    </a:lnTo>
                    <a:lnTo>
                      <a:pt x="65" y="25"/>
                    </a:lnTo>
                    <a:lnTo>
                      <a:pt x="94" y="11"/>
                    </a:lnTo>
                    <a:lnTo>
                      <a:pt x="107" y="7"/>
                    </a:lnTo>
                    <a:lnTo>
                      <a:pt x="118" y="4"/>
                    </a:lnTo>
                    <a:lnTo>
                      <a:pt x="125" y="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0" name="Freeform 3024"/>
              <p:cNvSpPr>
                <a:spLocks/>
              </p:cNvSpPr>
              <p:nvPr/>
            </p:nvSpPr>
            <p:spPr bwMode="auto">
              <a:xfrm>
                <a:off x="1903" y="3842"/>
                <a:ext cx="126" cy="169"/>
              </a:xfrm>
              <a:custGeom>
                <a:avLst/>
                <a:gdLst>
                  <a:gd name="T0" fmla="*/ 126 w 126"/>
                  <a:gd name="T1" fmla="*/ 0 h 169"/>
                  <a:gd name="T2" fmla="*/ 121 w 126"/>
                  <a:gd name="T3" fmla="*/ 3 h 169"/>
                  <a:gd name="T4" fmla="*/ 114 w 126"/>
                  <a:gd name="T5" fmla="*/ 9 h 169"/>
                  <a:gd name="T6" fmla="*/ 102 w 126"/>
                  <a:gd name="T7" fmla="*/ 19 h 169"/>
                  <a:gd name="T8" fmla="*/ 87 w 126"/>
                  <a:gd name="T9" fmla="*/ 31 h 169"/>
                  <a:gd name="T10" fmla="*/ 57 w 126"/>
                  <a:gd name="T11" fmla="*/ 57 h 169"/>
                  <a:gd name="T12" fmla="*/ 45 w 126"/>
                  <a:gd name="T13" fmla="*/ 70 h 169"/>
                  <a:gd name="T14" fmla="*/ 35 w 126"/>
                  <a:gd name="T15" fmla="*/ 81 h 169"/>
                  <a:gd name="T16" fmla="*/ 20 w 126"/>
                  <a:gd name="T17" fmla="*/ 105 h 169"/>
                  <a:gd name="T18" fmla="*/ 9 w 126"/>
                  <a:gd name="T19" fmla="*/ 135 h 169"/>
                  <a:gd name="T20" fmla="*/ 5 w 126"/>
                  <a:gd name="T21" fmla="*/ 147 h 169"/>
                  <a:gd name="T22" fmla="*/ 2 w 126"/>
                  <a:gd name="T23" fmla="*/ 158 h 169"/>
                  <a:gd name="T24" fmla="*/ 0 w 126"/>
                  <a:gd name="T25" fmla="*/ 166 h 169"/>
                  <a:gd name="T26" fmla="*/ 0 w 126"/>
                  <a:gd name="T27" fmla="*/ 169 h 169"/>
                  <a:gd name="T28" fmla="*/ 2 w 126"/>
                  <a:gd name="T29" fmla="*/ 166 h 169"/>
                  <a:gd name="T30" fmla="*/ 6 w 126"/>
                  <a:gd name="T31" fmla="*/ 160 h 169"/>
                  <a:gd name="T32" fmla="*/ 11 w 126"/>
                  <a:gd name="T33" fmla="*/ 150 h 169"/>
                  <a:gd name="T34" fmla="*/ 18 w 126"/>
                  <a:gd name="T35" fmla="*/ 138 h 169"/>
                  <a:gd name="T36" fmla="*/ 33 w 126"/>
                  <a:gd name="T37" fmla="*/ 112 h 169"/>
                  <a:gd name="T38" fmla="*/ 49 w 126"/>
                  <a:gd name="T39" fmla="*/ 88 h 169"/>
                  <a:gd name="T40" fmla="*/ 58 w 126"/>
                  <a:gd name="T41" fmla="*/ 76 h 169"/>
                  <a:gd name="T42" fmla="*/ 70 w 126"/>
                  <a:gd name="T43" fmla="*/ 64 h 169"/>
                  <a:gd name="T44" fmla="*/ 96 w 126"/>
                  <a:gd name="T45" fmla="*/ 34 h 169"/>
                  <a:gd name="T46" fmla="*/ 108 w 126"/>
                  <a:gd name="T47" fmla="*/ 22 h 169"/>
                  <a:gd name="T48" fmla="*/ 117 w 126"/>
                  <a:gd name="T49" fmla="*/ 11 h 169"/>
                  <a:gd name="T50" fmla="*/ 124 w 126"/>
                  <a:gd name="T51" fmla="*/ 3 h 169"/>
                  <a:gd name="T52" fmla="*/ 126 w 126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69">
                    <a:moveTo>
                      <a:pt x="126" y="0"/>
                    </a:moveTo>
                    <a:lnTo>
                      <a:pt x="121" y="3"/>
                    </a:lnTo>
                    <a:lnTo>
                      <a:pt x="114" y="9"/>
                    </a:lnTo>
                    <a:lnTo>
                      <a:pt x="102" y="19"/>
                    </a:lnTo>
                    <a:lnTo>
                      <a:pt x="87" y="31"/>
                    </a:lnTo>
                    <a:lnTo>
                      <a:pt x="57" y="57"/>
                    </a:lnTo>
                    <a:lnTo>
                      <a:pt x="45" y="70"/>
                    </a:lnTo>
                    <a:lnTo>
                      <a:pt x="35" y="81"/>
                    </a:lnTo>
                    <a:lnTo>
                      <a:pt x="20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1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8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6" y="34"/>
                    </a:lnTo>
                    <a:lnTo>
                      <a:pt x="108" y="22"/>
                    </a:lnTo>
                    <a:lnTo>
                      <a:pt x="117" y="11"/>
                    </a:lnTo>
                    <a:lnTo>
                      <a:pt x="124" y="3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1" name="Freeform 3025"/>
              <p:cNvSpPr>
                <a:spLocks/>
              </p:cNvSpPr>
              <p:nvPr/>
            </p:nvSpPr>
            <p:spPr bwMode="auto">
              <a:xfrm>
                <a:off x="1900" y="3830"/>
                <a:ext cx="91" cy="182"/>
              </a:xfrm>
              <a:custGeom>
                <a:avLst/>
                <a:gdLst>
                  <a:gd name="T0" fmla="*/ 91 w 91"/>
                  <a:gd name="T1" fmla="*/ 0 h 182"/>
                  <a:gd name="T2" fmla="*/ 88 w 91"/>
                  <a:gd name="T3" fmla="*/ 3 h 182"/>
                  <a:gd name="T4" fmla="*/ 81 w 91"/>
                  <a:gd name="T5" fmla="*/ 11 h 182"/>
                  <a:gd name="T6" fmla="*/ 72 w 91"/>
                  <a:gd name="T7" fmla="*/ 23 h 182"/>
                  <a:gd name="T8" fmla="*/ 61 w 91"/>
                  <a:gd name="T9" fmla="*/ 38 h 182"/>
                  <a:gd name="T10" fmla="*/ 38 w 91"/>
                  <a:gd name="T11" fmla="*/ 72 h 182"/>
                  <a:gd name="T12" fmla="*/ 27 w 91"/>
                  <a:gd name="T13" fmla="*/ 88 h 182"/>
                  <a:gd name="T14" fmla="*/ 18 w 91"/>
                  <a:gd name="T15" fmla="*/ 100 h 182"/>
                  <a:gd name="T16" fmla="*/ 11 w 91"/>
                  <a:gd name="T17" fmla="*/ 111 h 182"/>
                  <a:gd name="T18" fmla="*/ 6 w 91"/>
                  <a:gd name="T19" fmla="*/ 124 h 182"/>
                  <a:gd name="T20" fmla="*/ 2 w 91"/>
                  <a:gd name="T21" fmla="*/ 151 h 182"/>
                  <a:gd name="T22" fmla="*/ 0 w 91"/>
                  <a:gd name="T23" fmla="*/ 162 h 182"/>
                  <a:gd name="T24" fmla="*/ 2 w 91"/>
                  <a:gd name="T25" fmla="*/ 173 h 182"/>
                  <a:gd name="T26" fmla="*/ 2 w 91"/>
                  <a:gd name="T27" fmla="*/ 179 h 182"/>
                  <a:gd name="T28" fmla="*/ 3 w 91"/>
                  <a:gd name="T29" fmla="*/ 182 h 182"/>
                  <a:gd name="T30" fmla="*/ 5 w 91"/>
                  <a:gd name="T31" fmla="*/ 181 h 182"/>
                  <a:gd name="T32" fmla="*/ 6 w 91"/>
                  <a:gd name="T33" fmla="*/ 175 h 182"/>
                  <a:gd name="T34" fmla="*/ 8 w 91"/>
                  <a:gd name="T35" fmla="*/ 165 h 182"/>
                  <a:gd name="T36" fmla="*/ 11 w 91"/>
                  <a:gd name="T37" fmla="*/ 153 h 182"/>
                  <a:gd name="T38" fmla="*/ 18 w 91"/>
                  <a:gd name="T39" fmla="*/ 127 h 182"/>
                  <a:gd name="T40" fmla="*/ 30 w 91"/>
                  <a:gd name="T41" fmla="*/ 102 h 182"/>
                  <a:gd name="T42" fmla="*/ 39 w 91"/>
                  <a:gd name="T43" fmla="*/ 89 h 182"/>
                  <a:gd name="T44" fmla="*/ 48 w 91"/>
                  <a:gd name="T45" fmla="*/ 74 h 182"/>
                  <a:gd name="T46" fmla="*/ 69 w 91"/>
                  <a:gd name="T47" fmla="*/ 42 h 182"/>
                  <a:gd name="T48" fmla="*/ 78 w 91"/>
                  <a:gd name="T49" fmla="*/ 26 h 182"/>
                  <a:gd name="T50" fmla="*/ 85 w 91"/>
                  <a:gd name="T51" fmla="*/ 12 h 182"/>
                  <a:gd name="T52" fmla="*/ 90 w 91"/>
                  <a:gd name="T53" fmla="*/ 3 h 182"/>
                  <a:gd name="T54" fmla="*/ 91 w 91"/>
                  <a:gd name="T55" fmla="*/ 0 h 18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1" h="182">
                    <a:moveTo>
                      <a:pt x="91" y="0"/>
                    </a:moveTo>
                    <a:lnTo>
                      <a:pt x="88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1" y="38"/>
                    </a:lnTo>
                    <a:lnTo>
                      <a:pt x="38" y="72"/>
                    </a:lnTo>
                    <a:lnTo>
                      <a:pt x="27" y="88"/>
                    </a:lnTo>
                    <a:lnTo>
                      <a:pt x="18" y="100"/>
                    </a:lnTo>
                    <a:lnTo>
                      <a:pt x="11" y="111"/>
                    </a:lnTo>
                    <a:lnTo>
                      <a:pt x="6" y="124"/>
                    </a:lnTo>
                    <a:lnTo>
                      <a:pt x="2" y="151"/>
                    </a:lnTo>
                    <a:lnTo>
                      <a:pt x="0" y="162"/>
                    </a:lnTo>
                    <a:lnTo>
                      <a:pt x="2" y="173"/>
                    </a:lnTo>
                    <a:lnTo>
                      <a:pt x="2" y="179"/>
                    </a:lnTo>
                    <a:lnTo>
                      <a:pt x="3" y="182"/>
                    </a:lnTo>
                    <a:lnTo>
                      <a:pt x="5" y="181"/>
                    </a:lnTo>
                    <a:lnTo>
                      <a:pt x="6" y="175"/>
                    </a:lnTo>
                    <a:lnTo>
                      <a:pt x="8" y="165"/>
                    </a:lnTo>
                    <a:lnTo>
                      <a:pt x="11" y="153"/>
                    </a:lnTo>
                    <a:lnTo>
                      <a:pt x="18" y="127"/>
                    </a:lnTo>
                    <a:lnTo>
                      <a:pt x="30" y="102"/>
                    </a:lnTo>
                    <a:lnTo>
                      <a:pt x="39" y="89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5" y="12"/>
                    </a:lnTo>
                    <a:lnTo>
                      <a:pt x="90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2" name="Freeform 3026"/>
              <p:cNvSpPr>
                <a:spLocks/>
              </p:cNvSpPr>
              <p:nvPr/>
            </p:nvSpPr>
            <p:spPr bwMode="auto">
              <a:xfrm>
                <a:off x="1905" y="3923"/>
                <a:ext cx="116" cy="92"/>
              </a:xfrm>
              <a:custGeom>
                <a:avLst/>
                <a:gdLst>
                  <a:gd name="T0" fmla="*/ 116 w 116"/>
                  <a:gd name="T1" fmla="*/ 65 h 92"/>
                  <a:gd name="T2" fmla="*/ 113 w 116"/>
                  <a:gd name="T3" fmla="*/ 61 h 92"/>
                  <a:gd name="T4" fmla="*/ 106 w 116"/>
                  <a:gd name="T5" fmla="*/ 52 h 92"/>
                  <a:gd name="T6" fmla="*/ 95 w 116"/>
                  <a:gd name="T7" fmla="*/ 38 h 92"/>
                  <a:gd name="T8" fmla="*/ 83 w 116"/>
                  <a:gd name="T9" fmla="*/ 24 h 92"/>
                  <a:gd name="T10" fmla="*/ 70 w 116"/>
                  <a:gd name="T11" fmla="*/ 12 h 92"/>
                  <a:gd name="T12" fmla="*/ 56 w 116"/>
                  <a:gd name="T13" fmla="*/ 3 h 92"/>
                  <a:gd name="T14" fmla="*/ 44 w 116"/>
                  <a:gd name="T15" fmla="*/ 0 h 92"/>
                  <a:gd name="T16" fmla="*/ 40 w 116"/>
                  <a:gd name="T17" fmla="*/ 1 h 92"/>
                  <a:gd name="T18" fmla="*/ 36 w 116"/>
                  <a:gd name="T19" fmla="*/ 6 h 92"/>
                  <a:gd name="T20" fmla="*/ 21 w 116"/>
                  <a:gd name="T21" fmla="*/ 31 h 92"/>
                  <a:gd name="T22" fmla="*/ 9 w 116"/>
                  <a:gd name="T23" fmla="*/ 58 h 92"/>
                  <a:gd name="T24" fmla="*/ 4 w 116"/>
                  <a:gd name="T25" fmla="*/ 72 h 92"/>
                  <a:gd name="T26" fmla="*/ 1 w 116"/>
                  <a:gd name="T27" fmla="*/ 82 h 92"/>
                  <a:gd name="T28" fmla="*/ 0 w 116"/>
                  <a:gd name="T29" fmla="*/ 89 h 92"/>
                  <a:gd name="T30" fmla="*/ 0 w 116"/>
                  <a:gd name="T31" fmla="*/ 92 h 92"/>
                  <a:gd name="T32" fmla="*/ 1 w 116"/>
                  <a:gd name="T33" fmla="*/ 91 h 92"/>
                  <a:gd name="T34" fmla="*/ 6 w 116"/>
                  <a:gd name="T35" fmla="*/ 85 h 92"/>
                  <a:gd name="T36" fmla="*/ 12 w 116"/>
                  <a:gd name="T37" fmla="*/ 75 h 92"/>
                  <a:gd name="T38" fmla="*/ 18 w 116"/>
                  <a:gd name="T39" fmla="*/ 63 h 92"/>
                  <a:gd name="T40" fmla="*/ 33 w 116"/>
                  <a:gd name="T41" fmla="*/ 37 h 92"/>
                  <a:gd name="T42" fmla="*/ 49 w 116"/>
                  <a:gd name="T43" fmla="*/ 12 h 92"/>
                  <a:gd name="T44" fmla="*/ 53 w 116"/>
                  <a:gd name="T45" fmla="*/ 7 h 92"/>
                  <a:gd name="T46" fmla="*/ 58 w 116"/>
                  <a:gd name="T47" fmla="*/ 6 h 92"/>
                  <a:gd name="T48" fmla="*/ 70 w 116"/>
                  <a:gd name="T49" fmla="*/ 9 h 92"/>
                  <a:gd name="T50" fmla="*/ 80 w 116"/>
                  <a:gd name="T51" fmla="*/ 17 h 92"/>
                  <a:gd name="T52" fmla="*/ 92 w 116"/>
                  <a:gd name="T53" fmla="*/ 29 h 92"/>
                  <a:gd name="T54" fmla="*/ 110 w 116"/>
                  <a:gd name="T55" fmla="*/ 54 h 92"/>
                  <a:gd name="T56" fmla="*/ 115 w 116"/>
                  <a:gd name="T57" fmla="*/ 61 h 92"/>
                  <a:gd name="T58" fmla="*/ 116 w 116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6" h="92">
                    <a:moveTo>
                      <a:pt x="116" y="65"/>
                    </a:moveTo>
                    <a:lnTo>
                      <a:pt x="113" y="61"/>
                    </a:lnTo>
                    <a:lnTo>
                      <a:pt x="106" y="52"/>
                    </a:lnTo>
                    <a:lnTo>
                      <a:pt x="95" y="38"/>
                    </a:lnTo>
                    <a:lnTo>
                      <a:pt x="83" y="24"/>
                    </a:lnTo>
                    <a:lnTo>
                      <a:pt x="70" y="12"/>
                    </a:lnTo>
                    <a:lnTo>
                      <a:pt x="56" y="3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6" y="6"/>
                    </a:lnTo>
                    <a:lnTo>
                      <a:pt x="21" y="31"/>
                    </a:lnTo>
                    <a:lnTo>
                      <a:pt x="9" y="58"/>
                    </a:lnTo>
                    <a:lnTo>
                      <a:pt x="4" y="72"/>
                    </a:lnTo>
                    <a:lnTo>
                      <a:pt x="1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2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3" y="7"/>
                    </a:lnTo>
                    <a:lnTo>
                      <a:pt x="58" y="6"/>
                    </a:lnTo>
                    <a:lnTo>
                      <a:pt x="70" y="9"/>
                    </a:lnTo>
                    <a:lnTo>
                      <a:pt x="80" y="17"/>
                    </a:lnTo>
                    <a:lnTo>
                      <a:pt x="92" y="29"/>
                    </a:lnTo>
                    <a:lnTo>
                      <a:pt x="110" y="54"/>
                    </a:lnTo>
                    <a:lnTo>
                      <a:pt x="115" y="61"/>
                    </a:lnTo>
                    <a:lnTo>
                      <a:pt x="116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3" name="Freeform 3027"/>
              <p:cNvSpPr>
                <a:spLocks/>
              </p:cNvSpPr>
              <p:nvPr/>
            </p:nvSpPr>
            <p:spPr bwMode="auto">
              <a:xfrm>
                <a:off x="1903" y="3961"/>
                <a:ext cx="64" cy="51"/>
              </a:xfrm>
              <a:custGeom>
                <a:avLst/>
                <a:gdLst>
                  <a:gd name="T0" fmla="*/ 64 w 64"/>
                  <a:gd name="T1" fmla="*/ 37 h 51"/>
                  <a:gd name="T2" fmla="*/ 63 w 64"/>
                  <a:gd name="T3" fmla="*/ 34 h 51"/>
                  <a:gd name="T4" fmla="*/ 58 w 64"/>
                  <a:gd name="T5" fmla="*/ 30 h 51"/>
                  <a:gd name="T6" fmla="*/ 46 w 64"/>
                  <a:gd name="T7" fmla="*/ 14 h 51"/>
                  <a:gd name="T8" fmla="*/ 32 w 64"/>
                  <a:gd name="T9" fmla="*/ 2 h 51"/>
                  <a:gd name="T10" fmla="*/ 26 w 64"/>
                  <a:gd name="T11" fmla="*/ 0 h 51"/>
                  <a:gd name="T12" fmla="*/ 20 w 64"/>
                  <a:gd name="T13" fmla="*/ 3 h 51"/>
                  <a:gd name="T14" fmla="*/ 11 w 64"/>
                  <a:gd name="T15" fmla="*/ 17 h 51"/>
                  <a:gd name="T16" fmla="*/ 5 w 64"/>
                  <a:gd name="T17" fmla="*/ 33 h 51"/>
                  <a:gd name="T18" fmla="*/ 0 w 64"/>
                  <a:gd name="T19" fmla="*/ 47 h 51"/>
                  <a:gd name="T20" fmla="*/ 0 w 64"/>
                  <a:gd name="T21" fmla="*/ 51 h 51"/>
                  <a:gd name="T22" fmla="*/ 2 w 64"/>
                  <a:gd name="T23" fmla="*/ 50 h 51"/>
                  <a:gd name="T24" fmla="*/ 3 w 64"/>
                  <a:gd name="T25" fmla="*/ 47 h 51"/>
                  <a:gd name="T26" fmla="*/ 9 w 64"/>
                  <a:gd name="T27" fmla="*/ 36 h 51"/>
                  <a:gd name="T28" fmla="*/ 27 w 64"/>
                  <a:gd name="T29" fmla="*/ 6 h 51"/>
                  <a:gd name="T30" fmla="*/ 32 w 64"/>
                  <a:gd name="T31" fmla="*/ 3 h 51"/>
                  <a:gd name="T32" fmla="*/ 38 w 64"/>
                  <a:gd name="T33" fmla="*/ 5 h 51"/>
                  <a:gd name="T34" fmla="*/ 51 w 64"/>
                  <a:gd name="T35" fmla="*/ 17 h 51"/>
                  <a:gd name="T36" fmla="*/ 61 w 64"/>
                  <a:gd name="T37" fmla="*/ 31 h 51"/>
                  <a:gd name="T38" fmla="*/ 64 w 64"/>
                  <a:gd name="T39" fmla="*/ 36 h 51"/>
                  <a:gd name="T40" fmla="*/ 64 w 64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1">
                    <a:moveTo>
                      <a:pt x="64" y="37"/>
                    </a:moveTo>
                    <a:lnTo>
                      <a:pt x="63" y="34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0" y="3"/>
                    </a:lnTo>
                    <a:lnTo>
                      <a:pt x="11" y="17"/>
                    </a:lnTo>
                    <a:lnTo>
                      <a:pt x="5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6"/>
                    </a:lnTo>
                    <a:lnTo>
                      <a:pt x="32" y="3"/>
                    </a:lnTo>
                    <a:lnTo>
                      <a:pt x="38" y="5"/>
                    </a:lnTo>
                    <a:lnTo>
                      <a:pt x="51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4" name="Freeform 3028"/>
              <p:cNvSpPr>
                <a:spLocks/>
              </p:cNvSpPr>
              <p:nvPr/>
            </p:nvSpPr>
            <p:spPr bwMode="auto">
              <a:xfrm>
                <a:off x="1850" y="3954"/>
                <a:ext cx="58" cy="52"/>
              </a:xfrm>
              <a:custGeom>
                <a:avLst/>
                <a:gdLst>
                  <a:gd name="T0" fmla="*/ 0 w 58"/>
                  <a:gd name="T1" fmla="*/ 13 h 52"/>
                  <a:gd name="T2" fmla="*/ 1 w 58"/>
                  <a:gd name="T3" fmla="*/ 12 h 52"/>
                  <a:gd name="T4" fmla="*/ 4 w 58"/>
                  <a:gd name="T5" fmla="*/ 10 h 52"/>
                  <a:gd name="T6" fmla="*/ 10 w 58"/>
                  <a:gd name="T7" fmla="*/ 6 h 52"/>
                  <a:gd name="T8" fmla="*/ 14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8 w 58"/>
                  <a:gd name="T15" fmla="*/ 4 h 52"/>
                  <a:gd name="T16" fmla="*/ 47 w 58"/>
                  <a:gd name="T17" fmla="*/ 18 h 52"/>
                  <a:gd name="T18" fmla="*/ 53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6 w 58"/>
                  <a:gd name="T25" fmla="*/ 51 h 52"/>
                  <a:gd name="T26" fmla="*/ 55 w 58"/>
                  <a:gd name="T27" fmla="*/ 48 h 52"/>
                  <a:gd name="T28" fmla="*/ 47 w 58"/>
                  <a:gd name="T29" fmla="*/ 37 h 52"/>
                  <a:gd name="T30" fmla="*/ 31 w 58"/>
                  <a:gd name="T31" fmla="*/ 7 h 52"/>
                  <a:gd name="T32" fmla="*/ 26 w 58"/>
                  <a:gd name="T33" fmla="*/ 4 h 52"/>
                  <a:gd name="T34" fmla="*/ 20 w 58"/>
                  <a:gd name="T35" fmla="*/ 3 h 52"/>
                  <a:gd name="T36" fmla="*/ 10 w 58"/>
                  <a:gd name="T37" fmla="*/ 6 h 52"/>
                  <a:gd name="T38" fmla="*/ 3 w 58"/>
                  <a:gd name="T39" fmla="*/ 12 h 52"/>
                  <a:gd name="T40" fmla="*/ 0 w 58"/>
                  <a:gd name="T41" fmla="*/ 13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" h="52">
                    <a:moveTo>
                      <a:pt x="0" y="13"/>
                    </a:moveTo>
                    <a:lnTo>
                      <a:pt x="1" y="12"/>
                    </a:lnTo>
                    <a:lnTo>
                      <a:pt x="4" y="10"/>
                    </a:lnTo>
                    <a:lnTo>
                      <a:pt x="10" y="6"/>
                    </a:lnTo>
                    <a:lnTo>
                      <a:pt x="14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47" y="18"/>
                    </a:lnTo>
                    <a:lnTo>
                      <a:pt x="53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6" y="51"/>
                    </a:lnTo>
                    <a:lnTo>
                      <a:pt x="55" y="48"/>
                    </a:lnTo>
                    <a:lnTo>
                      <a:pt x="47" y="37"/>
                    </a:lnTo>
                    <a:lnTo>
                      <a:pt x="31" y="7"/>
                    </a:lnTo>
                    <a:lnTo>
                      <a:pt x="26" y="4"/>
                    </a:lnTo>
                    <a:lnTo>
                      <a:pt x="20" y="3"/>
                    </a:lnTo>
                    <a:lnTo>
                      <a:pt x="10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5" name="Freeform 3029"/>
              <p:cNvSpPr>
                <a:spLocks/>
              </p:cNvSpPr>
              <p:nvPr/>
            </p:nvSpPr>
            <p:spPr bwMode="auto">
              <a:xfrm>
                <a:off x="1894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8 w 33"/>
                  <a:gd name="T3" fmla="*/ 33 h 123"/>
                  <a:gd name="T4" fmla="*/ 6 w 33"/>
                  <a:gd name="T5" fmla="*/ 19 h 123"/>
                  <a:gd name="T6" fmla="*/ 5 w 33"/>
                  <a:gd name="T7" fmla="*/ 10 h 123"/>
                  <a:gd name="T8" fmla="*/ 6 w 33"/>
                  <a:gd name="T9" fmla="*/ 3 h 123"/>
                  <a:gd name="T10" fmla="*/ 8 w 33"/>
                  <a:gd name="T11" fmla="*/ 0 h 123"/>
                  <a:gd name="T12" fmla="*/ 11 w 33"/>
                  <a:gd name="T13" fmla="*/ 2 h 123"/>
                  <a:gd name="T14" fmla="*/ 15 w 33"/>
                  <a:gd name="T15" fmla="*/ 10 h 123"/>
                  <a:gd name="T16" fmla="*/ 21 w 33"/>
                  <a:gd name="T17" fmla="*/ 22 h 123"/>
                  <a:gd name="T18" fmla="*/ 26 w 33"/>
                  <a:gd name="T19" fmla="*/ 39 h 123"/>
                  <a:gd name="T20" fmla="*/ 32 w 33"/>
                  <a:gd name="T21" fmla="*/ 76 h 123"/>
                  <a:gd name="T22" fmla="*/ 33 w 33"/>
                  <a:gd name="T23" fmla="*/ 93 h 123"/>
                  <a:gd name="T24" fmla="*/ 33 w 33"/>
                  <a:gd name="T25" fmla="*/ 123 h 123"/>
                  <a:gd name="T26" fmla="*/ 32 w 33"/>
                  <a:gd name="T27" fmla="*/ 119 h 123"/>
                  <a:gd name="T28" fmla="*/ 30 w 33"/>
                  <a:gd name="T29" fmla="*/ 110 h 123"/>
                  <a:gd name="T30" fmla="*/ 27 w 33"/>
                  <a:gd name="T31" fmla="*/ 96 h 123"/>
                  <a:gd name="T32" fmla="*/ 24 w 33"/>
                  <a:gd name="T33" fmla="*/ 79 h 123"/>
                  <a:gd name="T34" fmla="*/ 15 w 33"/>
                  <a:gd name="T35" fmla="*/ 44 h 123"/>
                  <a:gd name="T36" fmla="*/ 11 w 33"/>
                  <a:gd name="T37" fmla="*/ 28 h 123"/>
                  <a:gd name="T38" fmla="*/ 5 w 33"/>
                  <a:gd name="T39" fmla="*/ 16 h 123"/>
                  <a:gd name="T40" fmla="*/ 2 w 33"/>
                  <a:gd name="T41" fmla="*/ 13 h 123"/>
                  <a:gd name="T42" fmla="*/ 2 w 33"/>
                  <a:gd name="T43" fmla="*/ 11 h 123"/>
                  <a:gd name="T44" fmla="*/ 0 w 33"/>
                  <a:gd name="T45" fmla="*/ 13 h 123"/>
                  <a:gd name="T46" fmla="*/ 0 w 33"/>
                  <a:gd name="T47" fmla="*/ 17 h 123"/>
                  <a:gd name="T48" fmla="*/ 3 w 33"/>
                  <a:gd name="T49" fmla="*/ 28 h 123"/>
                  <a:gd name="T50" fmla="*/ 6 w 33"/>
                  <a:gd name="T51" fmla="*/ 44 h 123"/>
                  <a:gd name="T52" fmla="*/ 9 w 33"/>
                  <a:gd name="T53" fmla="*/ 58 h 123"/>
                  <a:gd name="T54" fmla="*/ 12 w 33"/>
                  <a:gd name="T55" fmla="*/ 68 h 123"/>
                  <a:gd name="T56" fmla="*/ 14 w 33"/>
                  <a:gd name="T57" fmla="*/ 71 h 123"/>
                  <a:gd name="T58" fmla="*/ 14 w 33"/>
                  <a:gd name="T59" fmla="*/ 70 h 123"/>
                  <a:gd name="T60" fmla="*/ 12 w 33"/>
                  <a:gd name="T61" fmla="*/ 64 h 1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8" y="33"/>
                    </a:lnTo>
                    <a:lnTo>
                      <a:pt x="6" y="19"/>
                    </a:lnTo>
                    <a:lnTo>
                      <a:pt x="5" y="10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1" y="22"/>
                    </a:lnTo>
                    <a:lnTo>
                      <a:pt x="26" y="39"/>
                    </a:lnTo>
                    <a:lnTo>
                      <a:pt x="32" y="76"/>
                    </a:lnTo>
                    <a:lnTo>
                      <a:pt x="33" y="93"/>
                    </a:lnTo>
                    <a:lnTo>
                      <a:pt x="33" y="123"/>
                    </a:lnTo>
                    <a:lnTo>
                      <a:pt x="32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8"/>
                    </a:lnTo>
                    <a:lnTo>
                      <a:pt x="6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6" name="Line 3030"/>
              <p:cNvSpPr>
                <a:spLocks noChangeShapeType="1"/>
              </p:cNvSpPr>
              <p:nvPr/>
            </p:nvSpPr>
            <p:spPr bwMode="auto">
              <a:xfrm flipH="1">
                <a:off x="1896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7" name="Freeform 3031"/>
              <p:cNvSpPr>
                <a:spLocks/>
              </p:cNvSpPr>
              <p:nvPr/>
            </p:nvSpPr>
            <p:spPr bwMode="auto">
              <a:xfrm>
                <a:off x="2093" y="3972"/>
                <a:ext cx="89" cy="45"/>
              </a:xfrm>
              <a:custGeom>
                <a:avLst/>
                <a:gdLst>
                  <a:gd name="T0" fmla="*/ 89 w 89"/>
                  <a:gd name="T1" fmla="*/ 45 h 45"/>
                  <a:gd name="T2" fmla="*/ 86 w 89"/>
                  <a:gd name="T3" fmla="*/ 42 h 45"/>
                  <a:gd name="T4" fmla="*/ 80 w 89"/>
                  <a:gd name="T5" fmla="*/ 36 h 45"/>
                  <a:gd name="T6" fmla="*/ 61 w 89"/>
                  <a:gd name="T7" fmla="*/ 19 h 45"/>
                  <a:gd name="T8" fmla="*/ 49 w 89"/>
                  <a:gd name="T9" fmla="*/ 9 h 45"/>
                  <a:gd name="T10" fmla="*/ 38 w 89"/>
                  <a:gd name="T11" fmla="*/ 3 h 45"/>
                  <a:gd name="T12" fmla="*/ 30 w 89"/>
                  <a:gd name="T13" fmla="*/ 0 h 45"/>
                  <a:gd name="T14" fmla="*/ 24 w 89"/>
                  <a:gd name="T15" fmla="*/ 3 h 45"/>
                  <a:gd name="T16" fmla="*/ 7 w 89"/>
                  <a:gd name="T17" fmla="*/ 26 h 45"/>
                  <a:gd name="T18" fmla="*/ 1 w 89"/>
                  <a:gd name="T19" fmla="*/ 36 h 45"/>
                  <a:gd name="T20" fmla="*/ 0 w 89"/>
                  <a:gd name="T21" fmla="*/ 39 h 45"/>
                  <a:gd name="T22" fmla="*/ 3 w 89"/>
                  <a:gd name="T23" fmla="*/ 37 h 45"/>
                  <a:gd name="T24" fmla="*/ 7 w 89"/>
                  <a:gd name="T25" fmla="*/ 31 h 45"/>
                  <a:gd name="T26" fmla="*/ 15 w 89"/>
                  <a:gd name="T27" fmla="*/ 22 h 45"/>
                  <a:gd name="T28" fmla="*/ 24 w 89"/>
                  <a:gd name="T29" fmla="*/ 11 h 45"/>
                  <a:gd name="T30" fmla="*/ 30 w 89"/>
                  <a:gd name="T31" fmla="*/ 8 h 45"/>
                  <a:gd name="T32" fmla="*/ 38 w 89"/>
                  <a:gd name="T33" fmla="*/ 9 h 45"/>
                  <a:gd name="T34" fmla="*/ 61 w 89"/>
                  <a:gd name="T35" fmla="*/ 23 h 45"/>
                  <a:gd name="T36" fmla="*/ 82 w 89"/>
                  <a:gd name="T37" fmla="*/ 39 h 45"/>
                  <a:gd name="T38" fmla="*/ 88 w 89"/>
                  <a:gd name="T39" fmla="*/ 43 h 45"/>
                  <a:gd name="T40" fmla="*/ 89 w 89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45">
                    <a:moveTo>
                      <a:pt x="89" y="45"/>
                    </a:moveTo>
                    <a:lnTo>
                      <a:pt x="86" y="42"/>
                    </a:lnTo>
                    <a:lnTo>
                      <a:pt x="80" y="36"/>
                    </a:lnTo>
                    <a:lnTo>
                      <a:pt x="61" y="19"/>
                    </a:lnTo>
                    <a:lnTo>
                      <a:pt x="49" y="9"/>
                    </a:lnTo>
                    <a:lnTo>
                      <a:pt x="38" y="3"/>
                    </a:lnTo>
                    <a:lnTo>
                      <a:pt x="30" y="0"/>
                    </a:lnTo>
                    <a:lnTo>
                      <a:pt x="24" y="3"/>
                    </a:lnTo>
                    <a:lnTo>
                      <a:pt x="7" y="26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5" y="22"/>
                    </a:lnTo>
                    <a:lnTo>
                      <a:pt x="24" y="11"/>
                    </a:lnTo>
                    <a:lnTo>
                      <a:pt x="30" y="8"/>
                    </a:lnTo>
                    <a:lnTo>
                      <a:pt x="38" y="9"/>
                    </a:lnTo>
                    <a:lnTo>
                      <a:pt x="61" y="23"/>
                    </a:lnTo>
                    <a:lnTo>
                      <a:pt x="82" y="39"/>
                    </a:lnTo>
                    <a:lnTo>
                      <a:pt x="88" y="43"/>
                    </a:lnTo>
                    <a:lnTo>
                      <a:pt x="89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8" name="Freeform 3032"/>
              <p:cNvSpPr>
                <a:spLocks/>
              </p:cNvSpPr>
              <p:nvPr/>
            </p:nvSpPr>
            <p:spPr bwMode="auto">
              <a:xfrm>
                <a:off x="1988" y="3892"/>
                <a:ext cx="105" cy="119"/>
              </a:xfrm>
              <a:custGeom>
                <a:avLst/>
                <a:gdLst>
                  <a:gd name="T0" fmla="*/ 0 w 105"/>
                  <a:gd name="T1" fmla="*/ 65 h 119"/>
                  <a:gd name="T2" fmla="*/ 3 w 105"/>
                  <a:gd name="T3" fmla="*/ 60 h 119"/>
                  <a:gd name="T4" fmla="*/ 8 w 105"/>
                  <a:gd name="T5" fmla="*/ 57 h 119"/>
                  <a:gd name="T6" fmla="*/ 11 w 105"/>
                  <a:gd name="T7" fmla="*/ 51 h 119"/>
                  <a:gd name="T8" fmla="*/ 21 w 105"/>
                  <a:gd name="T9" fmla="*/ 38 h 119"/>
                  <a:gd name="T10" fmla="*/ 35 w 105"/>
                  <a:gd name="T11" fmla="*/ 24 h 119"/>
                  <a:gd name="T12" fmla="*/ 46 w 105"/>
                  <a:gd name="T13" fmla="*/ 12 h 119"/>
                  <a:gd name="T14" fmla="*/ 60 w 105"/>
                  <a:gd name="T15" fmla="*/ 3 h 119"/>
                  <a:gd name="T16" fmla="*/ 72 w 105"/>
                  <a:gd name="T17" fmla="*/ 0 h 119"/>
                  <a:gd name="T18" fmla="*/ 76 w 105"/>
                  <a:gd name="T19" fmla="*/ 1 h 119"/>
                  <a:gd name="T20" fmla="*/ 81 w 105"/>
                  <a:gd name="T21" fmla="*/ 4 h 119"/>
                  <a:gd name="T22" fmla="*/ 88 w 105"/>
                  <a:gd name="T23" fmla="*/ 17 h 119"/>
                  <a:gd name="T24" fmla="*/ 94 w 105"/>
                  <a:gd name="T25" fmla="*/ 34 h 119"/>
                  <a:gd name="T26" fmla="*/ 102 w 105"/>
                  <a:gd name="T27" fmla="*/ 71 h 119"/>
                  <a:gd name="T28" fmla="*/ 105 w 105"/>
                  <a:gd name="T29" fmla="*/ 89 h 119"/>
                  <a:gd name="T30" fmla="*/ 105 w 105"/>
                  <a:gd name="T31" fmla="*/ 119 h 119"/>
                  <a:gd name="T32" fmla="*/ 103 w 105"/>
                  <a:gd name="T33" fmla="*/ 116 h 119"/>
                  <a:gd name="T34" fmla="*/ 100 w 105"/>
                  <a:gd name="T35" fmla="*/ 106 h 119"/>
                  <a:gd name="T36" fmla="*/ 97 w 105"/>
                  <a:gd name="T37" fmla="*/ 92 h 119"/>
                  <a:gd name="T38" fmla="*/ 93 w 105"/>
                  <a:gd name="T39" fmla="*/ 75 h 119"/>
                  <a:gd name="T40" fmla="*/ 81 w 105"/>
                  <a:gd name="T41" fmla="*/ 40 h 119"/>
                  <a:gd name="T42" fmla="*/ 73 w 105"/>
                  <a:gd name="T43" fmla="*/ 23 h 119"/>
                  <a:gd name="T44" fmla="*/ 66 w 105"/>
                  <a:gd name="T45" fmla="*/ 10 h 119"/>
                  <a:gd name="T46" fmla="*/ 61 w 105"/>
                  <a:gd name="T47" fmla="*/ 7 h 119"/>
                  <a:gd name="T48" fmla="*/ 57 w 105"/>
                  <a:gd name="T49" fmla="*/ 6 h 119"/>
                  <a:gd name="T50" fmla="*/ 46 w 105"/>
                  <a:gd name="T51" fmla="*/ 7 h 119"/>
                  <a:gd name="T52" fmla="*/ 36 w 105"/>
                  <a:gd name="T53" fmla="*/ 17 h 119"/>
                  <a:gd name="T54" fmla="*/ 24 w 105"/>
                  <a:gd name="T55" fmla="*/ 29 h 119"/>
                  <a:gd name="T56" fmla="*/ 6 w 105"/>
                  <a:gd name="T57" fmla="*/ 54 h 119"/>
                  <a:gd name="T58" fmla="*/ 2 w 105"/>
                  <a:gd name="T59" fmla="*/ 62 h 119"/>
                  <a:gd name="T60" fmla="*/ 0 w 105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5" h="119">
                    <a:moveTo>
                      <a:pt x="0" y="65"/>
                    </a:moveTo>
                    <a:lnTo>
                      <a:pt x="3" y="60"/>
                    </a:lnTo>
                    <a:lnTo>
                      <a:pt x="8" y="57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35" y="24"/>
                    </a:lnTo>
                    <a:lnTo>
                      <a:pt x="46" y="12"/>
                    </a:lnTo>
                    <a:lnTo>
                      <a:pt x="60" y="3"/>
                    </a:lnTo>
                    <a:lnTo>
                      <a:pt x="72" y="0"/>
                    </a:lnTo>
                    <a:lnTo>
                      <a:pt x="76" y="1"/>
                    </a:lnTo>
                    <a:lnTo>
                      <a:pt x="81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2" y="71"/>
                    </a:lnTo>
                    <a:lnTo>
                      <a:pt x="105" y="89"/>
                    </a:lnTo>
                    <a:lnTo>
                      <a:pt x="105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3" y="75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0"/>
                    </a:lnTo>
                    <a:lnTo>
                      <a:pt x="61" y="7"/>
                    </a:lnTo>
                    <a:lnTo>
                      <a:pt x="57" y="6"/>
                    </a:lnTo>
                    <a:lnTo>
                      <a:pt x="46" y="7"/>
                    </a:lnTo>
                    <a:lnTo>
                      <a:pt x="36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9" name="Freeform 3033"/>
              <p:cNvSpPr>
                <a:spLocks/>
              </p:cNvSpPr>
              <p:nvPr/>
            </p:nvSpPr>
            <p:spPr bwMode="auto">
              <a:xfrm>
                <a:off x="2090" y="3902"/>
                <a:ext cx="126" cy="110"/>
              </a:xfrm>
              <a:custGeom>
                <a:avLst/>
                <a:gdLst>
                  <a:gd name="T0" fmla="*/ 126 w 126"/>
                  <a:gd name="T1" fmla="*/ 0 h 110"/>
                  <a:gd name="T2" fmla="*/ 122 w 126"/>
                  <a:gd name="T3" fmla="*/ 0 h 110"/>
                  <a:gd name="T4" fmla="*/ 113 w 126"/>
                  <a:gd name="T5" fmla="*/ 2 h 110"/>
                  <a:gd name="T6" fmla="*/ 100 w 126"/>
                  <a:gd name="T7" fmla="*/ 5 h 110"/>
                  <a:gd name="T8" fmla="*/ 85 w 126"/>
                  <a:gd name="T9" fmla="*/ 8 h 110"/>
                  <a:gd name="T10" fmla="*/ 52 w 126"/>
                  <a:gd name="T11" fmla="*/ 19 h 110"/>
                  <a:gd name="T12" fmla="*/ 38 w 126"/>
                  <a:gd name="T13" fmla="*/ 27 h 110"/>
                  <a:gd name="T14" fmla="*/ 30 w 126"/>
                  <a:gd name="T15" fmla="*/ 35 h 110"/>
                  <a:gd name="T16" fmla="*/ 18 w 126"/>
                  <a:gd name="T17" fmla="*/ 56 h 110"/>
                  <a:gd name="T18" fmla="*/ 7 w 126"/>
                  <a:gd name="T19" fmla="*/ 82 h 110"/>
                  <a:gd name="T20" fmla="*/ 3 w 126"/>
                  <a:gd name="T21" fmla="*/ 93 h 110"/>
                  <a:gd name="T22" fmla="*/ 1 w 126"/>
                  <a:gd name="T23" fmla="*/ 103 h 110"/>
                  <a:gd name="T24" fmla="*/ 0 w 126"/>
                  <a:gd name="T25" fmla="*/ 109 h 110"/>
                  <a:gd name="T26" fmla="*/ 0 w 126"/>
                  <a:gd name="T27" fmla="*/ 110 h 110"/>
                  <a:gd name="T28" fmla="*/ 1 w 126"/>
                  <a:gd name="T29" fmla="*/ 109 h 110"/>
                  <a:gd name="T30" fmla="*/ 4 w 126"/>
                  <a:gd name="T31" fmla="*/ 104 h 110"/>
                  <a:gd name="T32" fmla="*/ 9 w 126"/>
                  <a:gd name="T33" fmla="*/ 95 h 110"/>
                  <a:gd name="T34" fmla="*/ 15 w 126"/>
                  <a:gd name="T35" fmla="*/ 86 h 110"/>
                  <a:gd name="T36" fmla="*/ 28 w 126"/>
                  <a:gd name="T37" fmla="*/ 62 h 110"/>
                  <a:gd name="T38" fmla="*/ 43 w 126"/>
                  <a:gd name="T39" fmla="*/ 41 h 110"/>
                  <a:gd name="T40" fmla="*/ 52 w 126"/>
                  <a:gd name="T41" fmla="*/ 33 h 110"/>
                  <a:gd name="T42" fmla="*/ 64 w 126"/>
                  <a:gd name="T43" fmla="*/ 25 h 110"/>
                  <a:gd name="T44" fmla="*/ 92 w 126"/>
                  <a:gd name="T45" fmla="*/ 11 h 110"/>
                  <a:gd name="T46" fmla="*/ 106 w 126"/>
                  <a:gd name="T47" fmla="*/ 7 h 110"/>
                  <a:gd name="T48" fmla="*/ 116 w 126"/>
                  <a:gd name="T49" fmla="*/ 4 h 110"/>
                  <a:gd name="T50" fmla="*/ 123 w 126"/>
                  <a:gd name="T51" fmla="*/ 2 h 110"/>
                  <a:gd name="T52" fmla="*/ 126 w 126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6" h="110">
                    <a:moveTo>
                      <a:pt x="126" y="0"/>
                    </a:moveTo>
                    <a:lnTo>
                      <a:pt x="122" y="0"/>
                    </a:lnTo>
                    <a:lnTo>
                      <a:pt x="113" y="2"/>
                    </a:lnTo>
                    <a:lnTo>
                      <a:pt x="100" y="5"/>
                    </a:lnTo>
                    <a:lnTo>
                      <a:pt x="85" y="8"/>
                    </a:lnTo>
                    <a:lnTo>
                      <a:pt x="52" y="19"/>
                    </a:lnTo>
                    <a:lnTo>
                      <a:pt x="38" y="27"/>
                    </a:lnTo>
                    <a:lnTo>
                      <a:pt x="30" y="35"/>
                    </a:lnTo>
                    <a:lnTo>
                      <a:pt x="18" y="56"/>
                    </a:lnTo>
                    <a:lnTo>
                      <a:pt x="7" y="82"/>
                    </a:lnTo>
                    <a:lnTo>
                      <a:pt x="3" y="93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4" y="104"/>
                    </a:lnTo>
                    <a:lnTo>
                      <a:pt x="9" y="95"/>
                    </a:lnTo>
                    <a:lnTo>
                      <a:pt x="15" y="86"/>
                    </a:lnTo>
                    <a:lnTo>
                      <a:pt x="28" y="62"/>
                    </a:lnTo>
                    <a:lnTo>
                      <a:pt x="43" y="41"/>
                    </a:lnTo>
                    <a:lnTo>
                      <a:pt x="52" y="33"/>
                    </a:lnTo>
                    <a:lnTo>
                      <a:pt x="64" y="25"/>
                    </a:lnTo>
                    <a:lnTo>
                      <a:pt x="92" y="11"/>
                    </a:lnTo>
                    <a:lnTo>
                      <a:pt x="106" y="7"/>
                    </a:lnTo>
                    <a:lnTo>
                      <a:pt x="116" y="4"/>
                    </a:lnTo>
                    <a:lnTo>
                      <a:pt x="123" y="2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0" name="Freeform 3034"/>
              <p:cNvSpPr>
                <a:spLocks/>
              </p:cNvSpPr>
              <p:nvPr/>
            </p:nvSpPr>
            <p:spPr bwMode="auto">
              <a:xfrm>
                <a:off x="2087" y="3842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9 h 169"/>
                  <a:gd name="T6" fmla="*/ 101 w 125"/>
                  <a:gd name="T7" fmla="*/ 19 h 169"/>
                  <a:gd name="T8" fmla="*/ 86 w 125"/>
                  <a:gd name="T9" fmla="*/ 31 h 169"/>
                  <a:gd name="T10" fmla="*/ 58 w 125"/>
                  <a:gd name="T11" fmla="*/ 57 h 169"/>
                  <a:gd name="T12" fmla="*/ 44 w 125"/>
                  <a:gd name="T13" fmla="*/ 70 h 169"/>
                  <a:gd name="T14" fmla="*/ 34 w 125"/>
                  <a:gd name="T15" fmla="*/ 81 h 169"/>
                  <a:gd name="T16" fmla="*/ 19 w 125"/>
                  <a:gd name="T17" fmla="*/ 105 h 169"/>
                  <a:gd name="T18" fmla="*/ 9 w 125"/>
                  <a:gd name="T19" fmla="*/ 135 h 169"/>
                  <a:gd name="T20" fmla="*/ 4 w 125"/>
                  <a:gd name="T21" fmla="*/ 147 h 169"/>
                  <a:gd name="T22" fmla="*/ 1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1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8 h 169"/>
                  <a:gd name="T40" fmla="*/ 58 w 125"/>
                  <a:gd name="T41" fmla="*/ 76 h 169"/>
                  <a:gd name="T42" fmla="*/ 70 w 125"/>
                  <a:gd name="T43" fmla="*/ 64 h 169"/>
                  <a:gd name="T44" fmla="*/ 97 w 125"/>
                  <a:gd name="T45" fmla="*/ 34 h 169"/>
                  <a:gd name="T46" fmla="*/ 107 w 125"/>
                  <a:gd name="T47" fmla="*/ 22 h 169"/>
                  <a:gd name="T48" fmla="*/ 118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9"/>
                    </a:lnTo>
                    <a:lnTo>
                      <a:pt x="101" y="19"/>
                    </a:lnTo>
                    <a:lnTo>
                      <a:pt x="86" y="31"/>
                    </a:lnTo>
                    <a:lnTo>
                      <a:pt x="58" y="57"/>
                    </a:lnTo>
                    <a:lnTo>
                      <a:pt x="44" y="70"/>
                    </a:lnTo>
                    <a:lnTo>
                      <a:pt x="34" y="81"/>
                    </a:lnTo>
                    <a:lnTo>
                      <a:pt x="19" y="105"/>
                    </a:lnTo>
                    <a:lnTo>
                      <a:pt x="9" y="135"/>
                    </a:lnTo>
                    <a:lnTo>
                      <a:pt x="4" y="147"/>
                    </a:lnTo>
                    <a:lnTo>
                      <a:pt x="1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1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8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7" y="34"/>
                    </a:lnTo>
                    <a:lnTo>
                      <a:pt x="107" y="22"/>
                    </a:lnTo>
                    <a:lnTo>
                      <a:pt x="118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1" name="Freeform 3035"/>
              <p:cNvSpPr>
                <a:spLocks/>
              </p:cNvSpPr>
              <p:nvPr/>
            </p:nvSpPr>
            <p:spPr bwMode="auto">
              <a:xfrm>
                <a:off x="2085" y="3830"/>
                <a:ext cx="90" cy="182"/>
              </a:xfrm>
              <a:custGeom>
                <a:avLst/>
                <a:gdLst>
                  <a:gd name="T0" fmla="*/ 90 w 90"/>
                  <a:gd name="T1" fmla="*/ 0 h 182"/>
                  <a:gd name="T2" fmla="*/ 87 w 90"/>
                  <a:gd name="T3" fmla="*/ 3 h 182"/>
                  <a:gd name="T4" fmla="*/ 81 w 90"/>
                  <a:gd name="T5" fmla="*/ 11 h 182"/>
                  <a:gd name="T6" fmla="*/ 72 w 90"/>
                  <a:gd name="T7" fmla="*/ 23 h 182"/>
                  <a:gd name="T8" fmla="*/ 60 w 90"/>
                  <a:gd name="T9" fmla="*/ 38 h 182"/>
                  <a:gd name="T10" fmla="*/ 36 w 90"/>
                  <a:gd name="T11" fmla="*/ 72 h 182"/>
                  <a:gd name="T12" fmla="*/ 26 w 90"/>
                  <a:gd name="T13" fmla="*/ 88 h 182"/>
                  <a:gd name="T14" fmla="*/ 17 w 90"/>
                  <a:gd name="T15" fmla="*/ 100 h 182"/>
                  <a:gd name="T16" fmla="*/ 11 w 90"/>
                  <a:gd name="T17" fmla="*/ 111 h 182"/>
                  <a:gd name="T18" fmla="*/ 5 w 90"/>
                  <a:gd name="T19" fmla="*/ 124 h 182"/>
                  <a:gd name="T20" fmla="*/ 0 w 90"/>
                  <a:gd name="T21" fmla="*/ 151 h 182"/>
                  <a:gd name="T22" fmla="*/ 0 w 90"/>
                  <a:gd name="T23" fmla="*/ 173 h 182"/>
                  <a:gd name="T24" fmla="*/ 2 w 90"/>
                  <a:gd name="T25" fmla="*/ 179 h 182"/>
                  <a:gd name="T26" fmla="*/ 2 w 90"/>
                  <a:gd name="T27" fmla="*/ 182 h 182"/>
                  <a:gd name="T28" fmla="*/ 3 w 90"/>
                  <a:gd name="T29" fmla="*/ 181 h 182"/>
                  <a:gd name="T30" fmla="*/ 5 w 90"/>
                  <a:gd name="T31" fmla="*/ 175 h 182"/>
                  <a:gd name="T32" fmla="*/ 6 w 90"/>
                  <a:gd name="T33" fmla="*/ 165 h 182"/>
                  <a:gd name="T34" fmla="*/ 9 w 90"/>
                  <a:gd name="T35" fmla="*/ 153 h 182"/>
                  <a:gd name="T36" fmla="*/ 17 w 90"/>
                  <a:gd name="T37" fmla="*/ 127 h 182"/>
                  <a:gd name="T38" fmla="*/ 29 w 90"/>
                  <a:gd name="T39" fmla="*/ 102 h 182"/>
                  <a:gd name="T40" fmla="*/ 38 w 90"/>
                  <a:gd name="T41" fmla="*/ 89 h 182"/>
                  <a:gd name="T42" fmla="*/ 48 w 90"/>
                  <a:gd name="T43" fmla="*/ 74 h 182"/>
                  <a:gd name="T44" fmla="*/ 69 w 90"/>
                  <a:gd name="T45" fmla="*/ 42 h 182"/>
                  <a:gd name="T46" fmla="*/ 78 w 90"/>
                  <a:gd name="T47" fmla="*/ 26 h 182"/>
                  <a:gd name="T48" fmla="*/ 84 w 90"/>
                  <a:gd name="T49" fmla="*/ 12 h 182"/>
                  <a:gd name="T50" fmla="*/ 88 w 90"/>
                  <a:gd name="T51" fmla="*/ 3 h 182"/>
                  <a:gd name="T52" fmla="*/ 90 w 90"/>
                  <a:gd name="T53" fmla="*/ 0 h 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0" h="182">
                    <a:moveTo>
                      <a:pt x="90" y="0"/>
                    </a:moveTo>
                    <a:lnTo>
                      <a:pt x="87" y="3"/>
                    </a:lnTo>
                    <a:lnTo>
                      <a:pt x="81" y="11"/>
                    </a:lnTo>
                    <a:lnTo>
                      <a:pt x="72" y="23"/>
                    </a:lnTo>
                    <a:lnTo>
                      <a:pt x="60" y="38"/>
                    </a:lnTo>
                    <a:lnTo>
                      <a:pt x="36" y="72"/>
                    </a:lnTo>
                    <a:lnTo>
                      <a:pt x="26" y="88"/>
                    </a:lnTo>
                    <a:lnTo>
                      <a:pt x="17" y="100"/>
                    </a:lnTo>
                    <a:lnTo>
                      <a:pt x="11" y="111"/>
                    </a:lnTo>
                    <a:lnTo>
                      <a:pt x="5" y="124"/>
                    </a:lnTo>
                    <a:lnTo>
                      <a:pt x="0" y="151"/>
                    </a:lnTo>
                    <a:lnTo>
                      <a:pt x="0" y="173"/>
                    </a:lnTo>
                    <a:lnTo>
                      <a:pt x="2" y="179"/>
                    </a:lnTo>
                    <a:lnTo>
                      <a:pt x="2" y="182"/>
                    </a:lnTo>
                    <a:lnTo>
                      <a:pt x="3" y="181"/>
                    </a:lnTo>
                    <a:lnTo>
                      <a:pt x="5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7" y="127"/>
                    </a:lnTo>
                    <a:lnTo>
                      <a:pt x="29" y="102"/>
                    </a:lnTo>
                    <a:lnTo>
                      <a:pt x="38" y="89"/>
                    </a:lnTo>
                    <a:lnTo>
                      <a:pt x="48" y="74"/>
                    </a:lnTo>
                    <a:lnTo>
                      <a:pt x="69" y="42"/>
                    </a:lnTo>
                    <a:lnTo>
                      <a:pt x="78" y="26"/>
                    </a:lnTo>
                    <a:lnTo>
                      <a:pt x="84" y="12"/>
                    </a:lnTo>
                    <a:lnTo>
                      <a:pt x="88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3036"/>
              <p:cNvSpPr>
                <a:spLocks/>
              </p:cNvSpPr>
              <p:nvPr/>
            </p:nvSpPr>
            <p:spPr bwMode="auto">
              <a:xfrm>
                <a:off x="2090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4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68 w 115"/>
                  <a:gd name="T11" fmla="*/ 12 h 92"/>
                  <a:gd name="T12" fmla="*/ 55 w 115"/>
                  <a:gd name="T13" fmla="*/ 3 h 92"/>
                  <a:gd name="T14" fmla="*/ 43 w 115"/>
                  <a:gd name="T15" fmla="*/ 0 h 92"/>
                  <a:gd name="T16" fmla="*/ 38 w 115"/>
                  <a:gd name="T17" fmla="*/ 1 h 92"/>
                  <a:gd name="T18" fmla="*/ 34 w 115"/>
                  <a:gd name="T19" fmla="*/ 6 h 92"/>
                  <a:gd name="T20" fmla="*/ 19 w 115"/>
                  <a:gd name="T21" fmla="*/ 31 h 92"/>
                  <a:gd name="T22" fmla="*/ 9 w 115"/>
                  <a:gd name="T23" fmla="*/ 58 h 92"/>
                  <a:gd name="T24" fmla="*/ 4 w 115"/>
                  <a:gd name="T25" fmla="*/ 72 h 92"/>
                  <a:gd name="T26" fmla="*/ 1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1 w 115"/>
                  <a:gd name="T33" fmla="*/ 91 h 92"/>
                  <a:gd name="T34" fmla="*/ 6 w 115"/>
                  <a:gd name="T35" fmla="*/ 85 h 92"/>
                  <a:gd name="T36" fmla="*/ 10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49 w 115"/>
                  <a:gd name="T43" fmla="*/ 12 h 92"/>
                  <a:gd name="T44" fmla="*/ 53 w 115"/>
                  <a:gd name="T45" fmla="*/ 7 h 92"/>
                  <a:gd name="T46" fmla="*/ 58 w 115"/>
                  <a:gd name="T47" fmla="*/ 6 h 92"/>
                  <a:gd name="T48" fmla="*/ 68 w 115"/>
                  <a:gd name="T49" fmla="*/ 9 h 92"/>
                  <a:gd name="T50" fmla="*/ 79 w 115"/>
                  <a:gd name="T51" fmla="*/ 17 h 92"/>
                  <a:gd name="T52" fmla="*/ 91 w 115"/>
                  <a:gd name="T53" fmla="*/ 29 h 92"/>
                  <a:gd name="T54" fmla="*/ 109 w 115"/>
                  <a:gd name="T55" fmla="*/ 54 h 92"/>
                  <a:gd name="T56" fmla="*/ 113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4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68" y="12"/>
                    </a:lnTo>
                    <a:lnTo>
                      <a:pt x="55" y="3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4" y="6"/>
                    </a:lnTo>
                    <a:lnTo>
                      <a:pt x="19" y="31"/>
                    </a:lnTo>
                    <a:lnTo>
                      <a:pt x="9" y="58"/>
                    </a:lnTo>
                    <a:lnTo>
                      <a:pt x="4" y="72"/>
                    </a:lnTo>
                    <a:lnTo>
                      <a:pt x="1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1" y="91"/>
                    </a:lnTo>
                    <a:lnTo>
                      <a:pt x="6" y="85"/>
                    </a:lnTo>
                    <a:lnTo>
                      <a:pt x="10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3" y="7"/>
                    </a:lnTo>
                    <a:lnTo>
                      <a:pt x="58" y="6"/>
                    </a:lnTo>
                    <a:lnTo>
                      <a:pt x="68" y="9"/>
                    </a:lnTo>
                    <a:lnTo>
                      <a:pt x="79" y="17"/>
                    </a:lnTo>
                    <a:lnTo>
                      <a:pt x="91" y="29"/>
                    </a:lnTo>
                    <a:lnTo>
                      <a:pt x="109" y="54"/>
                    </a:lnTo>
                    <a:lnTo>
                      <a:pt x="113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3037"/>
              <p:cNvSpPr>
                <a:spLocks/>
              </p:cNvSpPr>
              <p:nvPr/>
            </p:nvSpPr>
            <p:spPr bwMode="auto">
              <a:xfrm>
                <a:off x="2087" y="3961"/>
                <a:ext cx="64" cy="51"/>
              </a:xfrm>
              <a:custGeom>
                <a:avLst/>
                <a:gdLst>
                  <a:gd name="T0" fmla="*/ 64 w 64"/>
                  <a:gd name="T1" fmla="*/ 37 h 51"/>
                  <a:gd name="T2" fmla="*/ 62 w 64"/>
                  <a:gd name="T3" fmla="*/ 34 h 51"/>
                  <a:gd name="T4" fmla="*/ 58 w 64"/>
                  <a:gd name="T5" fmla="*/ 30 h 51"/>
                  <a:gd name="T6" fmla="*/ 46 w 64"/>
                  <a:gd name="T7" fmla="*/ 14 h 51"/>
                  <a:gd name="T8" fmla="*/ 31 w 64"/>
                  <a:gd name="T9" fmla="*/ 2 h 51"/>
                  <a:gd name="T10" fmla="*/ 25 w 64"/>
                  <a:gd name="T11" fmla="*/ 0 h 51"/>
                  <a:gd name="T12" fmla="*/ 19 w 64"/>
                  <a:gd name="T13" fmla="*/ 3 h 51"/>
                  <a:gd name="T14" fmla="*/ 10 w 64"/>
                  <a:gd name="T15" fmla="*/ 17 h 51"/>
                  <a:gd name="T16" fmla="*/ 4 w 64"/>
                  <a:gd name="T17" fmla="*/ 33 h 51"/>
                  <a:gd name="T18" fmla="*/ 0 w 64"/>
                  <a:gd name="T19" fmla="*/ 47 h 51"/>
                  <a:gd name="T20" fmla="*/ 0 w 64"/>
                  <a:gd name="T21" fmla="*/ 51 h 51"/>
                  <a:gd name="T22" fmla="*/ 1 w 64"/>
                  <a:gd name="T23" fmla="*/ 50 h 51"/>
                  <a:gd name="T24" fmla="*/ 3 w 64"/>
                  <a:gd name="T25" fmla="*/ 47 h 51"/>
                  <a:gd name="T26" fmla="*/ 10 w 64"/>
                  <a:gd name="T27" fmla="*/ 36 h 51"/>
                  <a:gd name="T28" fmla="*/ 28 w 64"/>
                  <a:gd name="T29" fmla="*/ 6 h 51"/>
                  <a:gd name="T30" fmla="*/ 33 w 64"/>
                  <a:gd name="T31" fmla="*/ 3 h 51"/>
                  <a:gd name="T32" fmla="*/ 38 w 64"/>
                  <a:gd name="T33" fmla="*/ 5 h 51"/>
                  <a:gd name="T34" fmla="*/ 50 w 64"/>
                  <a:gd name="T35" fmla="*/ 17 h 51"/>
                  <a:gd name="T36" fmla="*/ 61 w 64"/>
                  <a:gd name="T37" fmla="*/ 31 h 51"/>
                  <a:gd name="T38" fmla="*/ 64 w 64"/>
                  <a:gd name="T39" fmla="*/ 36 h 51"/>
                  <a:gd name="T40" fmla="*/ 64 w 64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1">
                    <a:moveTo>
                      <a:pt x="64" y="37"/>
                    </a:moveTo>
                    <a:lnTo>
                      <a:pt x="62" y="34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10" y="36"/>
                    </a:lnTo>
                    <a:lnTo>
                      <a:pt x="28" y="6"/>
                    </a:lnTo>
                    <a:lnTo>
                      <a:pt x="33" y="3"/>
                    </a:lnTo>
                    <a:lnTo>
                      <a:pt x="38" y="5"/>
                    </a:lnTo>
                    <a:lnTo>
                      <a:pt x="50" y="17"/>
                    </a:lnTo>
                    <a:lnTo>
                      <a:pt x="61" y="31"/>
                    </a:lnTo>
                    <a:lnTo>
                      <a:pt x="64" y="36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3038"/>
              <p:cNvSpPr>
                <a:spLocks/>
              </p:cNvSpPr>
              <p:nvPr/>
            </p:nvSpPr>
            <p:spPr bwMode="auto">
              <a:xfrm>
                <a:off x="2033" y="3954"/>
                <a:ext cx="58" cy="52"/>
              </a:xfrm>
              <a:custGeom>
                <a:avLst/>
                <a:gdLst>
                  <a:gd name="T0" fmla="*/ 0 w 58"/>
                  <a:gd name="T1" fmla="*/ 13 h 52"/>
                  <a:gd name="T2" fmla="*/ 1 w 58"/>
                  <a:gd name="T3" fmla="*/ 12 h 52"/>
                  <a:gd name="T4" fmla="*/ 4 w 58"/>
                  <a:gd name="T5" fmla="*/ 10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48 w 58"/>
                  <a:gd name="T17" fmla="*/ 18 h 52"/>
                  <a:gd name="T18" fmla="*/ 54 w 58"/>
                  <a:gd name="T19" fmla="*/ 34 h 52"/>
                  <a:gd name="T20" fmla="*/ 58 w 58"/>
                  <a:gd name="T21" fmla="*/ 48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52 w 58"/>
                  <a:gd name="T29" fmla="*/ 43 h 52"/>
                  <a:gd name="T30" fmla="*/ 49 w 58"/>
                  <a:gd name="T31" fmla="*/ 37 h 52"/>
                  <a:gd name="T32" fmla="*/ 31 w 58"/>
                  <a:gd name="T33" fmla="*/ 7 h 52"/>
                  <a:gd name="T34" fmla="*/ 27 w 58"/>
                  <a:gd name="T35" fmla="*/ 4 h 52"/>
                  <a:gd name="T36" fmla="*/ 21 w 58"/>
                  <a:gd name="T37" fmla="*/ 3 h 52"/>
                  <a:gd name="T38" fmla="*/ 12 w 58"/>
                  <a:gd name="T39" fmla="*/ 6 h 52"/>
                  <a:gd name="T40" fmla="*/ 3 w 58"/>
                  <a:gd name="T41" fmla="*/ 12 h 52"/>
                  <a:gd name="T42" fmla="*/ 0 w 58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3"/>
                    </a:moveTo>
                    <a:lnTo>
                      <a:pt x="1" y="12"/>
                    </a:lnTo>
                    <a:lnTo>
                      <a:pt x="4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48" y="18"/>
                    </a:lnTo>
                    <a:lnTo>
                      <a:pt x="54" y="34"/>
                    </a:lnTo>
                    <a:lnTo>
                      <a:pt x="58" y="48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52" y="43"/>
                    </a:lnTo>
                    <a:lnTo>
                      <a:pt x="49" y="37"/>
                    </a:lnTo>
                    <a:lnTo>
                      <a:pt x="31" y="7"/>
                    </a:lnTo>
                    <a:lnTo>
                      <a:pt x="27" y="4"/>
                    </a:lnTo>
                    <a:lnTo>
                      <a:pt x="21" y="3"/>
                    </a:lnTo>
                    <a:lnTo>
                      <a:pt x="12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3039"/>
              <p:cNvSpPr>
                <a:spLocks/>
              </p:cNvSpPr>
              <p:nvPr/>
            </p:nvSpPr>
            <p:spPr bwMode="auto">
              <a:xfrm>
                <a:off x="2079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8 w 33"/>
                  <a:gd name="T3" fmla="*/ 33 h 123"/>
                  <a:gd name="T4" fmla="*/ 6 w 33"/>
                  <a:gd name="T5" fmla="*/ 19 h 123"/>
                  <a:gd name="T6" fmla="*/ 5 w 33"/>
                  <a:gd name="T7" fmla="*/ 10 h 123"/>
                  <a:gd name="T8" fmla="*/ 5 w 33"/>
                  <a:gd name="T9" fmla="*/ 3 h 123"/>
                  <a:gd name="T10" fmla="*/ 6 w 33"/>
                  <a:gd name="T11" fmla="*/ 0 h 123"/>
                  <a:gd name="T12" fmla="*/ 11 w 33"/>
                  <a:gd name="T13" fmla="*/ 2 h 123"/>
                  <a:gd name="T14" fmla="*/ 15 w 33"/>
                  <a:gd name="T15" fmla="*/ 10 h 123"/>
                  <a:gd name="T16" fmla="*/ 20 w 33"/>
                  <a:gd name="T17" fmla="*/ 22 h 123"/>
                  <a:gd name="T18" fmla="*/ 24 w 33"/>
                  <a:gd name="T19" fmla="*/ 39 h 123"/>
                  <a:gd name="T20" fmla="*/ 30 w 33"/>
                  <a:gd name="T21" fmla="*/ 76 h 123"/>
                  <a:gd name="T22" fmla="*/ 32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2 w 33"/>
                  <a:gd name="T29" fmla="*/ 119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1 w 33"/>
                  <a:gd name="T39" fmla="*/ 28 h 123"/>
                  <a:gd name="T40" fmla="*/ 5 w 33"/>
                  <a:gd name="T41" fmla="*/ 16 h 123"/>
                  <a:gd name="T42" fmla="*/ 2 w 33"/>
                  <a:gd name="T43" fmla="*/ 13 h 123"/>
                  <a:gd name="T44" fmla="*/ 2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2 w 33"/>
                  <a:gd name="T51" fmla="*/ 28 h 123"/>
                  <a:gd name="T52" fmla="*/ 5 w 33"/>
                  <a:gd name="T53" fmla="*/ 44 h 123"/>
                  <a:gd name="T54" fmla="*/ 9 w 33"/>
                  <a:gd name="T55" fmla="*/ 58 h 123"/>
                  <a:gd name="T56" fmla="*/ 12 w 33"/>
                  <a:gd name="T57" fmla="*/ 68 h 123"/>
                  <a:gd name="T58" fmla="*/ 12 w 33"/>
                  <a:gd name="T59" fmla="*/ 71 h 123"/>
                  <a:gd name="T60" fmla="*/ 14 w 33"/>
                  <a:gd name="T61" fmla="*/ 71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8" y="33"/>
                    </a:lnTo>
                    <a:lnTo>
                      <a:pt x="6" y="19"/>
                    </a:lnTo>
                    <a:lnTo>
                      <a:pt x="5" y="10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11" y="2"/>
                    </a:lnTo>
                    <a:lnTo>
                      <a:pt x="15" y="10"/>
                    </a:lnTo>
                    <a:lnTo>
                      <a:pt x="20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2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2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1" y="28"/>
                    </a:lnTo>
                    <a:lnTo>
                      <a:pt x="5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5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2" y="71"/>
                    </a:lnTo>
                    <a:lnTo>
                      <a:pt x="14" y="71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Line 3040"/>
              <p:cNvSpPr>
                <a:spLocks noChangeShapeType="1"/>
              </p:cNvSpPr>
              <p:nvPr/>
            </p:nvSpPr>
            <p:spPr bwMode="auto">
              <a:xfrm flipH="1">
                <a:off x="2081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3041"/>
              <p:cNvSpPr>
                <a:spLocks/>
              </p:cNvSpPr>
              <p:nvPr/>
            </p:nvSpPr>
            <p:spPr bwMode="auto">
              <a:xfrm>
                <a:off x="2278" y="3972"/>
                <a:ext cx="88" cy="45"/>
              </a:xfrm>
              <a:custGeom>
                <a:avLst/>
                <a:gdLst>
                  <a:gd name="T0" fmla="*/ 88 w 88"/>
                  <a:gd name="T1" fmla="*/ 45 h 45"/>
                  <a:gd name="T2" fmla="*/ 85 w 88"/>
                  <a:gd name="T3" fmla="*/ 42 h 45"/>
                  <a:gd name="T4" fmla="*/ 79 w 88"/>
                  <a:gd name="T5" fmla="*/ 36 h 45"/>
                  <a:gd name="T6" fmla="*/ 59 w 88"/>
                  <a:gd name="T7" fmla="*/ 19 h 45"/>
                  <a:gd name="T8" fmla="*/ 47 w 88"/>
                  <a:gd name="T9" fmla="*/ 9 h 45"/>
                  <a:gd name="T10" fmla="*/ 37 w 88"/>
                  <a:gd name="T11" fmla="*/ 3 h 45"/>
                  <a:gd name="T12" fmla="*/ 28 w 88"/>
                  <a:gd name="T13" fmla="*/ 0 h 45"/>
                  <a:gd name="T14" fmla="*/ 22 w 88"/>
                  <a:gd name="T15" fmla="*/ 3 h 45"/>
                  <a:gd name="T16" fmla="*/ 6 w 88"/>
                  <a:gd name="T17" fmla="*/ 26 h 45"/>
                  <a:gd name="T18" fmla="*/ 1 w 88"/>
                  <a:gd name="T19" fmla="*/ 36 h 45"/>
                  <a:gd name="T20" fmla="*/ 0 w 88"/>
                  <a:gd name="T21" fmla="*/ 39 h 45"/>
                  <a:gd name="T22" fmla="*/ 3 w 88"/>
                  <a:gd name="T23" fmla="*/ 37 h 45"/>
                  <a:gd name="T24" fmla="*/ 7 w 88"/>
                  <a:gd name="T25" fmla="*/ 31 h 45"/>
                  <a:gd name="T26" fmla="*/ 13 w 88"/>
                  <a:gd name="T27" fmla="*/ 22 h 45"/>
                  <a:gd name="T28" fmla="*/ 22 w 88"/>
                  <a:gd name="T29" fmla="*/ 11 h 45"/>
                  <a:gd name="T30" fmla="*/ 28 w 88"/>
                  <a:gd name="T31" fmla="*/ 8 h 45"/>
                  <a:gd name="T32" fmla="*/ 37 w 88"/>
                  <a:gd name="T33" fmla="*/ 9 h 45"/>
                  <a:gd name="T34" fmla="*/ 59 w 88"/>
                  <a:gd name="T35" fmla="*/ 23 h 45"/>
                  <a:gd name="T36" fmla="*/ 80 w 88"/>
                  <a:gd name="T37" fmla="*/ 39 h 45"/>
                  <a:gd name="T38" fmla="*/ 86 w 88"/>
                  <a:gd name="T39" fmla="*/ 43 h 45"/>
                  <a:gd name="T40" fmla="*/ 88 w 88"/>
                  <a:gd name="T41" fmla="*/ 4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8" h="45">
                    <a:moveTo>
                      <a:pt x="88" y="45"/>
                    </a:moveTo>
                    <a:lnTo>
                      <a:pt x="85" y="42"/>
                    </a:lnTo>
                    <a:lnTo>
                      <a:pt x="79" y="36"/>
                    </a:lnTo>
                    <a:lnTo>
                      <a:pt x="59" y="19"/>
                    </a:lnTo>
                    <a:lnTo>
                      <a:pt x="47" y="9"/>
                    </a:lnTo>
                    <a:lnTo>
                      <a:pt x="37" y="3"/>
                    </a:lnTo>
                    <a:lnTo>
                      <a:pt x="28" y="0"/>
                    </a:lnTo>
                    <a:lnTo>
                      <a:pt x="22" y="3"/>
                    </a:lnTo>
                    <a:lnTo>
                      <a:pt x="6" y="26"/>
                    </a:lnTo>
                    <a:lnTo>
                      <a:pt x="1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7" y="31"/>
                    </a:lnTo>
                    <a:lnTo>
                      <a:pt x="13" y="22"/>
                    </a:lnTo>
                    <a:lnTo>
                      <a:pt x="22" y="11"/>
                    </a:lnTo>
                    <a:lnTo>
                      <a:pt x="28" y="8"/>
                    </a:lnTo>
                    <a:lnTo>
                      <a:pt x="37" y="9"/>
                    </a:lnTo>
                    <a:lnTo>
                      <a:pt x="59" y="23"/>
                    </a:lnTo>
                    <a:lnTo>
                      <a:pt x="80" y="39"/>
                    </a:lnTo>
                    <a:lnTo>
                      <a:pt x="86" y="43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3042"/>
              <p:cNvSpPr>
                <a:spLocks/>
              </p:cNvSpPr>
              <p:nvPr/>
            </p:nvSpPr>
            <p:spPr bwMode="auto">
              <a:xfrm>
                <a:off x="2173" y="3892"/>
                <a:ext cx="105" cy="119"/>
              </a:xfrm>
              <a:custGeom>
                <a:avLst/>
                <a:gdLst>
                  <a:gd name="T0" fmla="*/ 0 w 105"/>
                  <a:gd name="T1" fmla="*/ 65 h 119"/>
                  <a:gd name="T2" fmla="*/ 3 w 105"/>
                  <a:gd name="T3" fmla="*/ 60 h 119"/>
                  <a:gd name="T4" fmla="*/ 11 w 105"/>
                  <a:gd name="T5" fmla="*/ 51 h 119"/>
                  <a:gd name="T6" fmla="*/ 21 w 105"/>
                  <a:gd name="T7" fmla="*/ 38 h 119"/>
                  <a:gd name="T8" fmla="*/ 33 w 105"/>
                  <a:gd name="T9" fmla="*/ 24 h 119"/>
                  <a:gd name="T10" fmla="*/ 45 w 105"/>
                  <a:gd name="T11" fmla="*/ 12 h 119"/>
                  <a:gd name="T12" fmla="*/ 58 w 105"/>
                  <a:gd name="T13" fmla="*/ 3 h 119"/>
                  <a:gd name="T14" fmla="*/ 70 w 105"/>
                  <a:gd name="T15" fmla="*/ 0 h 119"/>
                  <a:gd name="T16" fmla="*/ 75 w 105"/>
                  <a:gd name="T17" fmla="*/ 1 h 119"/>
                  <a:gd name="T18" fmla="*/ 79 w 105"/>
                  <a:gd name="T19" fmla="*/ 4 h 119"/>
                  <a:gd name="T20" fmla="*/ 87 w 105"/>
                  <a:gd name="T21" fmla="*/ 17 h 119"/>
                  <a:gd name="T22" fmla="*/ 93 w 105"/>
                  <a:gd name="T23" fmla="*/ 34 h 119"/>
                  <a:gd name="T24" fmla="*/ 100 w 105"/>
                  <a:gd name="T25" fmla="*/ 71 h 119"/>
                  <a:gd name="T26" fmla="*/ 103 w 105"/>
                  <a:gd name="T27" fmla="*/ 89 h 119"/>
                  <a:gd name="T28" fmla="*/ 105 w 105"/>
                  <a:gd name="T29" fmla="*/ 105 h 119"/>
                  <a:gd name="T30" fmla="*/ 105 w 105"/>
                  <a:gd name="T31" fmla="*/ 119 h 119"/>
                  <a:gd name="T32" fmla="*/ 103 w 105"/>
                  <a:gd name="T33" fmla="*/ 116 h 119"/>
                  <a:gd name="T34" fmla="*/ 100 w 105"/>
                  <a:gd name="T35" fmla="*/ 106 h 119"/>
                  <a:gd name="T36" fmla="*/ 97 w 105"/>
                  <a:gd name="T37" fmla="*/ 92 h 119"/>
                  <a:gd name="T38" fmla="*/ 93 w 105"/>
                  <a:gd name="T39" fmla="*/ 75 h 119"/>
                  <a:gd name="T40" fmla="*/ 81 w 105"/>
                  <a:gd name="T41" fmla="*/ 40 h 119"/>
                  <a:gd name="T42" fmla="*/ 73 w 105"/>
                  <a:gd name="T43" fmla="*/ 23 h 119"/>
                  <a:gd name="T44" fmla="*/ 66 w 105"/>
                  <a:gd name="T45" fmla="*/ 10 h 119"/>
                  <a:gd name="T46" fmla="*/ 61 w 105"/>
                  <a:gd name="T47" fmla="*/ 7 h 119"/>
                  <a:gd name="T48" fmla="*/ 57 w 105"/>
                  <a:gd name="T49" fmla="*/ 6 h 119"/>
                  <a:gd name="T50" fmla="*/ 46 w 105"/>
                  <a:gd name="T51" fmla="*/ 7 h 119"/>
                  <a:gd name="T52" fmla="*/ 35 w 105"/>
                  <a:gd name="T53" fmla="*/ 17 h 119"/>
                  <a:gd name="T54" fmla="*/ 14 w 105"/>
                  <a:gd name="T55" fmla="*/ 41 h 119"/>
                  <a:gd name="T56" fmla="*/ 6 w 105"/>
                  <a:gd name="T57" fmla="*/ 54 h 119"/>
                  <a:gd name="T58" fmla="*/ 2 w 105"/>
                  <a:gd name="T59" fmla="*/ 62 h 119"/>
                  <a:gd name="T60" fmla="*/ 0 w 105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5" h="119">
                    <a:moveTo>
                      <a:pt x="0" y="65"/>
                    </a:moveTo>
                    <a:lnTo>
                      <a:pt x="3" y="60"/>
                    </a:lnTo>
                    <a:lnTo>
                      <a:pt x="11" y="51"/>
                    </a:lnTo>
                    <a:lnTo>
                      <a:pt x="21" y="38"/>
                    </a:lnTo>
                    <a:lnTo>
                      <a:pt x="33" y="24"/>
                    </a:lnTo>
                    <a:lnTo>
                      <a:pt x="45" y="12"/>
                    </a:lnTo>
                    <a:lnTo>
                      <a:pt x="58" y="3"/>
                    </a:lnTo>
                    <a:lnTo>
                      <a:pt x="70" y="0"/>
                    </a:lnTo>
                    <a:lnTo>
                      <a:pt x="75" y="1"/>
                    </a:lnTo>
                    <a:lnTo>
                      <a:pt x="79" y="4"/>
                    </a:lnTo>
                    <a:lnTo>
                      <a:pt x="87" y="17"/>
                    </a:lnTo>
                    <a:lnTo>
                      <a:pt x="93" y="34"/>
                    </a:lnTo>
                    <a:lnTo>
                      <a:pt x="100" y="71"/>
                    </a:lnTo>
                    <a:lnTo>
                      <a:pt x="103" y="89"/>
                    </a:lnTo>
                    <a:lnTo>
                      <a:pt x="105" y="105"/>
                    </a:lnTo>
                    <a:lnTo>
                      <a:pt x="105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3" y="75"/>
                    </a:lnTo>
                    <a:lnTo>
                      <a:pt x="81" y="40"/>
                    </a:lnTo>
                    <a:lnTo>
                      <a:pt x="73" y="23"/>
                    </a:lnTo>
                    <a:lnTo>
                      <a:pt x="66" y="10"/>
                    </a:lnTo>
                    <a:lnTo>
                      <a:pt x="61" y="7"/>
                    </a:lnTo>
                    <a:lnTo>
                      <a:pt x="57" y="6"/>
                    </a:lnTo>
                    <a:lnTo>
                      <a:pt x="46" y="7"/>
                    </a:lnTo>
                    <a:lnTo>
                      <a:pt x="35" y="17"/>
                    </a:lnTo>
                    <a:lnTo>
                      <a:pt x="14" y="41"/>
                    </a:lnTo>
                    <a:lnTo>
                      <a:pt x="6" y="54"/>
                    </a:lnTo>
                    <a:lnTo>
                      <a:pt x="2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3043"/>
              <p:cNvSpPr>
                <a:spLocks/>
              </p:cNvSpPr>
              <p:nvPr/>
            </p:nvSpPr>
            <p:spPr bwMode="auto">
              <a:xfrm>
                <a:off x="2273" y="3902"/>
                <a:ext cx="127" cy="110"/>
              </a:xfrm>
              <a:custGeom>
                <a:avLst/>
                <a:gdLst>
                  <a:gd name="T0" fmla="*/ 127 w 127"/>
                  <a:gd name="T1" fmla="*/ 0 h 110"/>
                  <a:gd name="T2" fmla="*/ 122 w 127"/>
                  <a:gd name="T3" fmla="*/ 0 h 110"/>
                  <a:gd name="T4" fmla="*/ 114 w 127"/>
                  <a:gd name="T5" fmla="*/ 2 h 110"/>
                  <a:gd name="T6" fmla="*/ 100 w 127"/>
                  <a:gd name="T7" fmla="*/ 5 h 110"/>
                  <a:gd name="T8" fmla="*/ 85 w 127"/>
                  <a:gd name="T9" fmla="*/ 8 h 110"/>
                  <a:gd name="T10" fmla="*/ 54 w 127"/>
                  <a:gd name="T11" fmla="*/ 19 h 110"/>
                  <a:gd name="T12" fmla="*/ 40 w 127"/>
                  <a:gd name="T13" fmla="*/ 27 h 110"/>
                  <a:gd name="T14" fmla="*/ 31 w 127"/>
                  <a:gd name="T15" fmla="*/ 35 h 110"/>
                  <a:gd name="T16" fmla="*/ 18 w 127"/>
                  <a:gd name="T17" fmla="*/ 56 h 110"/>
                  <a:gd name="T18" fmla="*/ 8 w 127"/>
                  <a:gd name="T19" fmla="*/ 82 h 110"/>
                  <a:gd name="T20" fmla="*/ 5 w 127"/>
                  <a:gd name="T21" fmla="*/ 93 h 110"/>
                  <a:gd name="T22" fmla="*/ 2 w 127"/>
                  <a:gd name="T23" fmla="*/ 103 h 110"/>
                  <a:gd name="T24" fmla="*/ 0 w 127"/>
                  <a:gd name="T25" fmla="*/ 109 h 110"/>
                  <a:gd name="T26" fmla="*/ 0 w 127"/>
                  <a:gd name="T27" fmla="*/ 110 h 110"/>
                  <a:gd name="T28" fmla="*/ 2 w 127"/>
                  <a:gd name="T29" fmla="*/ 109 h 110"/>
                  <a:gd name="T30" fmla="*/ 5 w 127"/>
                  <a:gd name="T31" fmla="*/ 104 h 110"/>
                  <a:gd name="T32" fmla="*/ 9 w 127"/>
                  <a:gd name="T33" fmla="*/ 95 h 110"/>
                  <a:gd name="T34" fmla="*/ 15 w 127"/>
                  <a:gd name="T35" fmla="*/ 86 h 110"/>
                  <a:gd name="T36" fmla="*/ 30 w 127"/>
                  <a:gd name="T37" fmla="*/ 62 h 110"/>
                  <a:gd name="T38" fmla="*/ 43 w 127"/>
                  <a:gd name="T39" fmla="*/ 41 h 110"/>
                  <a:gd name="T40" fmla="*/ 52 w 127"/>
                  <a:gd name="T41" fmla="*/ 33 h 110"/>
                  <a:gd name="T42" fmla="*/ 66 w 127"/>
                  <a:gd name="T43" fmla="*/ 25 h 110"/>
                  <a:gd name="T44" fmla="*/ 94 w 127"/>
                  <a:gd name="T45" fmla="*/ 11 h 110"/>
                  <a:gd name="T46" fmla="*/ 108 w 127"/>
                  <a:gd name="T47" fmla="*/ 7 h 110"/>
                  <a:gd name="T48" fmla="*/ 118 w 127"/>
                  <a:gd name="T49" fmla="*/ 4 h 110"/>
                  <a:gd name="T50" fmla="*/ 125 w 127"/>
                  <a:gd name="T51" fmla="*/ 2 h 110"/>
                  <a:gd name="T52" fmla="*/ 127 w 127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10">
                    <a:moveTo>
                      <a:pt x="127" y="0"/>
                    </a:moveTo>
                    <a:lnTo>
                      <a:pt x="122" y="0"/>
                    </a:lnTo>
                    <a:lnTo>
                      <a:pt x="114" y="2"/>
                    </a:lnTo>
                    <a:lnTo>
                      <a:pt x="100" y="5"/>
                    </a:lnTo>
                    <a:lnTo>
                      <a:pt x="85" y="8"/>
                    </a:lnTo>
                    <a:lnTo>
                      <a:pt x="54" y="19"/>
                    </a:lnTo>
                    <a:lnTo>
                      <a:pt x="40" y="27"/>
                    </a:lnTo>
                    <a:lnTo>
                      <a:pt x="31" y="35"/>
                    </a:lnTo>
                    <a:lnTo>
                      <a:pt x="18" y="56"/>
                    </a:lnTo>
                    <a:lnTo>
                      <a:pt x="8" y="82"/>
                    </a:lnTo>
                    <a:lnTo>
                      <a:pt x="5" y="93"/>
                    </a:lnTo>
                    <a:lnTo>
                      <a:pt x="2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2" y="109"/>
                    </a:lnTo>
                    <a:lnTo>
                      <a:pt x="5" y="104"/>
                    </a:lnTo>
                    <a:lnTo>
                      <a:pt x="9" y="95"/>
                    </a:lnTo>
                    <a:lnTo>
                      <a:pt x="15" y="86"/>
                    </a:lnTo>
                    <a:lnTo>
                      <a:pt x="30" y="62"/>
                    </a:lnTo>
                    <a:lnTo>
                      <a:pt x="43" y="41"/>
                    </a:lnTo>
                    <a:lnTo>
                      <a:pt x="52" y="33"/>
                    </a:lnTo>
                    <a:lnTo>
                      <a:pt x="66" y="25"/>
                    </a:lnTo>
                    <a:lnTo>
                      <a:pt x="94" y="11"/>
                    </a:lnTo>
                    <a:lnTo>
                      <a:pt x="108" y="7"/>
                    </a:lnTo>
                    <a:lnTo>
                      <a:pt x="118" y="4"/>
                    </a:lnTo>
                    <a:lnTo>
                      <a:pt x="125" y="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3044"/>
              <p:cNvSpPr>
                <a:spLocks/>
              </p:cNvSpPr>
              <p:nvPr/>
            </p:nvSpPr>
            <p:spPr bwMode="auto">
              <a:xfrm>
                <a:off x="2270" y="3842"/>
                <a:ext cx="127" cy="169"/>
              </a:xfrm>
              <a:custGeom>
                <a:avLst/>
                <a:gdLst>
                  <a:gd name="T0" fmla="*/ 127 w 127"/>
                  <a:gd name="T1" fmla="*/ 0 h 169"/>
                  <a:gd name="T2" fmla="*/ 122 w 127"/>
                  <a:gd name="T3" fmla="*/ 3 h 169"/>
                  <a:gd name="T4" fmla="*/ 115 w 127"/>
                  <a:gd name="T5" fmla="*/ 9 h 169"/>
                  <a:gd name="T6" fmla="*/ 103 w 127"/>
                  <a:gd name="T7" fmla="*/ 19 h 169"/>
                  <a:gd name="T8" fmla="*/ 88 w 127"/>
                  <a:gd name="T9" fmla="*/ 31 h 169"/>
                  <a:gd name="T10" fmla="*/ 58 w 127"/>
                  <a:gd name="T11" fmla="*/ 57 h 169"/>
                  <a:gd name="T12" fmla="*/ 46 w 127"/>
                  <a:gd name="T13" fmla="*/ 70 h 169"/>
                  <a:gd name="T14" fmla="*/ 36 w 127"/>
                  <a:gd name="T15" fmla="*/ 81 h 169"/>
                  <a:gd name="T16" fmla="*/ 21 w 127"/>
                  <a:gd name="T17" fmla="*/ 105 h 169"/>
                  <a:gd name="T18" fmla="*/ 9 w 127"/>
                  <a:gd name="T19" fmla="*/ 135 h 169"/>
                  <a:gd name="T20" fmla="*/ 5 w 127"/>
                  <a:gd name="T21" fmla="*/ 147 h 169"/>
                  <a:gd name="T22" fmla="*/ 2 w 127"/>
                  <a:gd name="T23" fmla="*/ 158 h 169"/>
                  <a:gd name="T24" fmla="*/ 0 w 127"/>
                  <a:gd name="T25" fmla="*/ 166 h 169"/>
                  <a:gd name="T26" fmla="*/ 0 w 127"/>
                  <a:gd name="T27" fmla="*/ 169 h 169"/>
                  <a:gd name="T28" fmla="*/ 2 w 127"/>
                  <a:gd name="T29" fmla="*/ 166 h 169"/>
                  <a:gd name="T30" fmla="*/ 6 w 127"/>
                  <a:gd name="T31" fmla="*/ 160 h 169"/>
                  <a:gd name="T32" fmla="*/ 12 w 127"/>
                  <a:gd name="T33" fmla="*/ 150 h 169"/>
                  <a:gd name="T34" fmla="*/ 18 w 127"/>
                  <a:gd name="T35" fmla="*/ 138 h 169"/>
                  <a:gd name="T36" fmla="*/ 34 w 127"/>
                  <a:gd name="T37" fmla="*/ 112 h 169"/>
                  <a:gd name="T38" fmla="*/ 51 w 127"/>
                  <a:gd name="T39" fmla="*/ 88 h 169"/>
                  <a:gd name="T40" fmla="*/ 60 w 127"/>
                  <a:gd name="T41" fmla="*/ 76 h 169"/>
                  <a:gd name="T42" fmla="*/ 72 w 127"/>
                  <a:gd name="T43" fmla="*/ 64 h 169"/>
                  <a:gd name="T44" fmla="*/ 97 w 127"/>
                  <a:gd name="T45" fmla="*/ 34 h 169"/>
                  <a:gd name="T46" fmla="*/ 109 w 127"/>
                  <a:gd name="T47" fmla="*/ 22 h 169"/>
                  <a:gd name="T48" fmla="*/ 118 w 127"/>
                  <a:gd name="T49" fmla="*/ 11 h 169"/>
                  <a:gd name="T50" fmla="*/ 125 w 127"/>
                  <a:gd name="T51" fmla="*/ 3 h 169"/>
                  <a:gd name="T52" fmla="*/ 127 w 127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7" h="169">
                    <a:moveTo>
                      <a:pt x="127" y="0"/>
                    </a:moveTo>
                    <a:lnTo>
                      <a:pt x="122" y="3"/>
                    </a:lnTo>
                    <a:lnTo>
                      <a:pt x="115" y="9"/>
                    </a:lnTo>
                    <a:lnTo>
                      <a:pt x="103" y="19"/>
                    </a:lnTo>
                    <a:lnTo>
                      <a:pt x="88" y="31"/>
                    </a:lnTo>
                    <a:lnTo>
                      <a:pt x="58" y="57"/>
                    </a:lnTo>
                    <a:lnTo>
                      <a:pt x="46" y="70"/>
                    </a:lnTo>
                    <a:lnTo>
                      <a:pt x="36" y="81"/>
                    </a:lnTo>
                    <a:lnTo>
                      <a:pt x="21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4" y="112"/>
                    </a:lnTo>
                    <a:lnTo>
                      <a:pt x="51" y="88"/>
                    </a:lnTo>
                    <a:lnTo>
                      <a:pt x="60" y="76"/>
                    </a:lnTo>
                    <a:lnTo>
                      <a:pt x="72" y="64"/>
                    </a:lnTo>
                    <a:lnTo>
                      <a:pt x="97" y="34"/>
                    </a:lnTo>
                    <a:lnTo>
                      <a:pt x="109" y="22"/>
                    </a:lnTo>
                    <a:lnTo>
                      <a:pt x="118" y="11"/>
                    </a:lnTo>
                    <a:lnTo>
                      <a:pt x="125" y="3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3045"/>
              <p:cNvSpPr>
                <a:spLocks/>
              </p:cNvSpPr>
              <p:nvPr/>
            </p:nvSpPr>
            <p:spPr bwMode="auto">
              <a:xfrm>
                <a:off x="2269" y="3830"/>
                <a:ext cx="91" cy="182"/>
              </a:xfrm>
              <a:custGeom>
                <a:avLst/>
                <a:gdLst>
                  <a:gd name="T0" fmla="*/ 91 w 91"/>
                  <a:gd name="T1" fmla="*/ 0 h 182"/>
                  <a:gd name="T2" fmla="*/ 88 w 91"/>
                  <a:gd name="T3" fmla="*/ 3 h 182"/>
                  <a:gd name="T4" fmla="*/ 80 w 91"/>
                  <a:gd name="T5" fmla="*/ 11 h 182"/>
                  <a:gd name="T6" fmla="*/ 71 w 91"/>
                  <a:gd name="T7" fmla="*/ 23 h 182"/>
                  <a:gd name="T8" fmla="*/ 61 w 91"/>
                  <a:gd name="T9" fmla="*/ 38 h 182"/>
                  <a:gd name="T10" fmla="*/ 37 w 91"/>
                  <a:gd name="T11" fmla="*/ 72 h 182"/>
                  <a:gd name="T12" fmla="*/ 25 w 91"/>
                  <a:gd name="T13" fmla="*/ 88 h 182"/>
                  <a:gd name="T14" fmla="*/ 16 w 91"/>
                  <a:gd name="T15" fmla="*/ 100 h 182"/>
                  <a:gd name="T16" fmla="*/ 10 w 91"/>
                  <a:gd name="T17" fmla="*/ 111 h 182"/>
                  <a:gd name="T18" fmla="*/ 4 w 91"/>
                  <a:gd name="T19" fmla="*/ 124 h 182"/>
                  <a:gd name="T20" fmla="*/ 1 w 91"/>
                  <a:gd name="T21" fmla="*/ 151 h 182"/>
                  <a:gd name="T22" fmla="*/ 0 w 91"/>
                  <a:gd name="T23" fmla="*/ 162 h 182"/>
                  <a:gd name="T24" fmla="*/ 1 w 91"/>
                  <a:gd name="T25" fmla="*/ 173 h 182"/>
                  <a:gd name="T26" fmla="*/ 1 w 91"/>
                  <a:gd name="T27" fmla="*/ 179 h 182"/>
                  <a:gd name="T28" fmla="*/ 3 w 91"/>
                  <a:gd name="T29" fmla="*/ 182 h 182"/>
                  <a:gd name="T30" fmla="*/ 3 w 91"/>
                  <a:gd name="T31" fmla="*/ 181 h 182"/>
                  <a:gd name="T32" fmla="*/ 4 w 91"/>
                  <a:gd name="T33" fmla="*/ 175 h 182"/>
                  <a:gd name="T34" fmla="*/ 6 w 91"/>
                  <a:gd name="T35" fmla="*/ 165 h 182"/>
                  <a:gd name="T36" fmla="*/ 9 w 91"/>
                  <a:gd name="T37" fmla="*/ 153 h 182"/>
                  <a:gd name="T38" fmla="*/ 16 w 91"/>
                  <a:gd name="T39" fmla="*/ 127 h 182"/>
                  <a:gd name="T40" fmla="*/ 22 w 91"/>
                  <a:gd name="T41" fmla="*/ 113 h 182"/>
                  <a:gd name="T42" fmla="*/ 30 w 91"/>
                  <a:gd name="T43" fmla="*/ 102 h 182"/>
                  <a:gd name="T44" fmla="*/ 38 w 91"/>
                  <a:gd name="T45" fmla="*/ 89 h 182"/>
                  <a:gd name="T46" fmla="*/ 47 w 91"/>
                  <a:gd name="T47" fmla="*/ 74 h 182"/>
                  <a:gd name="T48" fmla="*/ 68 w 91"/>
                  <a:gd name="T49" fmla="*/ 42 h 182"/>
                  <a:gd name="T50" fmla="*/ 77 w 91"/>
                  <a:gd name="T51" fmla="*/ 26 h 182"/>
                  <a:gd name="T52" fmla="*/ 85 w 91"/>
                  <a:gd name="T53" fmla="*/ 12 h 182"/>
                  <a:gd name="T54" fmla="*/ 89 w 91"/>
                  <a:gd name="T55" fmla="*/ 3 h 182"/>
                  <a:gd name="T56" fmla="*/ 91 w 91"/>
                  <a:gd name="T57" fmla="*/ 0 h 1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82">
                    <a:moveTo>
                      <a:pt x="91" y="0"/>
                    </a:moveTo>
                    <a:lnTo>
                      <a:pt x="88" y="3"/>
                    </a:lnTo>
                    <a:lnTo>
                      <a:pt x="80" y="11"/>
                    </a:lnTo>
                    <a:lnTo>
                      <a:pt x="71" y="23"/>
                    </a:lnTo>
                    <a:lnTo>
                      <a:pt x="61" y="38"/>
                    </a:lnTo>
                    <a:lnTo>
                      <a:pt x="37" y="72"/>
                    </a:lnTo>
                    <a:lnTo>
                      <a:pt x="25" y="88"/>
                    </a:lnTo>
                    <a:lnTo>
                      <a:pt x="16" y="100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1" y="151"/>
                    </a:lnTo>
                    <a:lnTo>
                      <a:pt x="0" y="162"/>
                    </a:lnTo>
                    <a:lnTo>
                      <a:pt x="1" y="173"/>
                    </a:lnTo>
                    <a:lnTo>
                      <a:pt x="1" y="179"/>
                    </a:lnTo>
                    <a:lnTo>
                      <a:pt x="3" y="182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2" y="113"/>
                    </a:lnTo>
                    <a:lnTo>
                      <a:pt x="30" y="102"/>
                    </a:lnTo>
                    <a:lnTo>
                      <a:pt x="38" y="89"/>
                    </a:lnTo>
                    <a:lnTo>
                      <a:pt x="47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5" y="12"/>
                    </a:lnTo>
                    <a:lnTo>
                      <a:pt x="89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3046"/>
              <p:cNvSpPr>
                <a:spLocks/>
              </p:cNvSpPr>
              <p:nvPr/>
            </p:nvSpPr>
            <p:spPr bwMode="auto">
              <a:xfrm>
                <a:off x="2273" y="3923"/>
                <a:ext cx="115" cy="92"/>
              </a:xfrm>
              <a:custGeom>
                <a:avLst/>
                <a:gdLst>
                  <a:gd name="T0" fmla="*/ 115 w 115"/>
                  <a:gd name="T1" fmla="*/ 65 h 92"/>
                  <a:gd name="T2" fmla="*/ 112 w 115"/>
                  <a:gd name="T3" fmla="*/ 61 h 92"/>
                  <a:gd name="T4" fmla="*/ 105 w 115"/>
                  <a:gd name="T5" fmla="*/ 52 h 92"/>
                  <a:gd name="T6" fmla="*/ 94 w 115"/>
                  <a:gd name="T7" fmla="*/ 38 h 92"/>
                  <a:gd name="T8" fmla="*/ 82 w 115"/>
                  <a:gd name="T9" fmla="*/ 24 h 92"/>
                  <a:gd name="T10" fmla="*/ 70 w 115"/>
                  <a:gd name="T11" fmla="*/ 12 h 92"/>
                  <a:gd name="T12" fmla="*/ 57 w 115"/>
                  <a:gd name="T13" fmla="*/ 3 h 92"/>
                  <a:gd name="T14" fmla="*/ 45 w 115"/>
                  <a:gd name="T15" fmla="*/ 0 h 92"/>
                  <a:gd name="T16" fmla="*/ 40 w 115"/>
                  <a:gd name="T17" fmla="*/ 1 h 92"/>
                  <a:gd name="T18" fmla="*/ 36 w 115"/>
                  <a:gd name="T19" fmla="*/ 6 h 92"/>
                  <a:gd name="T20" fmla="*/ 21 w 115"/>
                  <a:gd name="T21" fmla="*/ 31 h 92"/>
                  <a:gd name="T22" fmla="*/ 9 w 115"/>
                  <a:gd name="T23" fmla="*/ 58 h 92"/>
                  <a:gd name="T24" fmla="*/ 5 w 115"/>
                  <a:gd name="T25" fmla="*/ 72 h 92"/>
                  <a:gd name="T26" fmla="*/ 2 w 115"/>
                  <a:gd name="T27" fmla="*/ 82 h 92"/>
                  <a:gd name="T28" fmla="*/ 0 w 115"/>
                  <a:gd name="T29" fmla="*/ 89 h 92"/>
                  <a:gd name="T30" fmla="*/ 0 w 115"/>
                  <a:gd name="T31" fmla="*/ 92 h 92"/>
                  <a:gd name="T32" fmla="*/ 2 w 115"/>
                  <a:gd name="T33" fmla="*/ 91 h 92"/>
                  <a:gd name="T34" fmla="*/ 6 w 115"/>
                  <a:gd name="T35" fmla="*/ 85 h 92"/>
                  <a:gd name="T36" fmla="*/ 12 w 115"/>
                  <a:gd name="T37" fmla="*/ 75 h 92"/>
                  <a:gd name="T38" fmla="*/ 18 w 115"/>
                  <a:gd name="T39" fmla="*/ 63 h 92"/>
                  <a:gd name="T40" fmla="*/ 33 w 115"/>
                  <a:gd name="T41" fmla="*/ 37 h 92"/>
                  <a:gd name="T42" fmla="*/ 49 w 115"/>
                  <a:gd name="T43" fmla="*/ 12 h 92"/>
                  <a:gd name="T44" fmla="*/ 54 w 115"/>
                  <a:gd name="T45" fmla="*/ 7 h 92"/>
                  <a:gd name="T46" fmla="*/ 58 w 115"/>
                  <a:gd name="T47" fmla="*/ 6 h 92"/>
                  <a:gd name="T48" fmla="*/ 69 w 115"/>
                  <a:gd name="T49" fmla="*/ 9 h 92"/>
                  <a:gd name="T50" fmla="*/ 81 w 115"/>
                  <a:gd name="T51" fmla="*/ 17 h 92"/>
                  <a:gd name="T52" fmla="*/ 102 w 115"/>
                  <a:gd name="T53" fmla="*/ 41 h 92"/>
                  <a:gd name="T54" fmla="*/ 109 w 115"/>
                  <a:gd name="T55" fmla="*/ 54 h 92"/>
                  <a:gd name="T56" fmla="*/ 114 w 115"/>
                  <a:gd name="T57" fmla="*/ 61 h 92"/>
                  <a:gd name="T58" fmla="*/ 115 w 115"/>
                  <a:gd name="T59" fmla="*/ 65 h 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15" h="92">
                    <a:moveTo>
                      <a:pt x="115" y="65"/>
                    </a:moveTo>
                    <a:lnTo>
                      <a:pt x="112" y="61"/>
                    </a:lnTo>
                    <a:lnTo>
                      <a:pt x="105" y="52"/>
                    </a:lnTo>
                    <a:lnTo>
                      <a:pt x="94" y="38"/>
                    </a:lnTo>
                    <a:lnTo>
                      <a:pt x="82" y="24"/>
                    </a:lnTo>
                    <a:lnTo>
                      <a:pt x="70" y="12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40" y="1"/>
                    </a:lnTo>
                    <a:lnTo>
                      <a:pt x="36" y="6"/>
                    </a:lnTo>
                    <a:lnTo>
                      <a:pt x="21" y="31"/>
                    </a:lnTo>
                    <a:lnTo>
                      <a:pt x="9" y="58"/>
                    </a:lnTo>
                    <a:lnTo>
                      <a:pt x="5" y="72"/>
                    </a:lnTo>
                    <a:lnTo>
                      <a:pt x="2" y="82"/>
                    </a:lnTo>
                    <a:lnTo>
                      <a:pt x="0" y="89"/>
                    </a:lnTo>
                    <a:lnTo>
                      <a:pt x="0" y="92"/>
                    </a:lnTo>
                    <a:lnTo>
                      <a:pt x="2" y="91"/>
                    </a:lnTo>
                    <a:lnTo>
                      <a:pt x="6" y="85"/>
                    </a:lnTo>
                    <a:lnTo>
                      <a:pt x="12" y="75"/>
                    </a:lnTo>
                    <a:lnTo>
                      <a:pt x="18" y="63"/>
                    </a:lnTo>
                    <a:lnTo>
                      <a:pt x="33" y="37"/>
                    </a:lnTo>
                    <a:lnTo>
                      <a:pt x="49" y="12"/>
                    </a:lnTo>
                    <a:lnTo>
                      <a:pt x="54" y="7"/>
                    </a:lnTo>
                    <a:lnTo>
                      <a:pt x="58" y="6"/>
                    </a:lnTo>
                    <a:lnTo>
                      <a:pt x="69" y="9"/>
                    </a:lnTo>
                    <a:lnTo>
                      <a:pt x="81" y="17"/>
                    </a:lnTo>
                    <a:lnTo>
                      <a:pt x="102" y="41"/>
                    </a:lnTo>
                    <a:lnTo>
                      <a:pt x="109" y="54"/>
                    </a:lnTo>
                    <a:lnTo>
                      <a:pt x="114" y="61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3047"/>
              <p:cNvSpPr>
                <a:spLocks/>
              </p:cNvSpPr>
              <p:nvPr/>
            </p:nvSpPr>
            <p:spPr bwMode="auto">
              <a:xfrm>
                <a:off x="2272" y="3961"/>
                <a:ext cx="64" cy="51"/>
              </a:xfrm>
              <a:custGeom>
                <a:avLst/>
                <a:gdLst>
                  <a:gd name="T0" fmla="*/ 64 w 64"/>
                  <a:gd name="T1" fmla="*/ 37 h 51"/>
                  <a:gd name="T2" fmla="*/ 62 w 64"/>
                  <a:gd name="T3" fmla="*/ 34 h 51"/>
                  <a:gd name="T4" fmla="*/ 58 w 64"/>
                  <a:gd name="T5" fmla="*/ 30 h 51"/>
                  <a:gd name="T6" fmla="*/ 46 w 64"/>
                  <a:gd name="T7" fmla="*/ 14 h 51"/>
                  <a:gd name="T8" fmla="*/ 31 w 64"/>
                  <a:gd name="T9" fmla="*/ 2 h 51"/>
                  <a:gd name="T10" fmla="*/ 25 w 64"/>
                  <a:gd name="T11" fmla="*/ 0 h 51"/>
                  <a:gd name="T12" fmla="*/ 19 w 64"/>
                  <a:gd name="T13" fmla="*/ 3 h 51"/>
                  <a:gd name="T14" fmla="*/ 10 w 64"/>
                  <a:gd name="T15" fmla="*/ 17 h 51"/>
                  <a:gd name="T16" fmla="*/ 4 w 64"/>
                  <a:gd name="T17" fmla="*/ 33 h 51"/>
                  <a:gd name="T18" fmla="*/ 0 w 64"/>
                  <a:gd name="T19" fmla="*/ 47 h 51"/>
                  <a:gd name="T20" fmla="*/ 0 w 64"/>
                  <a:gd name="T21" fmla="*/ 51 h 51"/>
                  <a:gd name="T22" fmla="*/ 1 w 64"/>
                  <a:gd name="T23" fmla="*/ 50 h 51"/>
                  <a:gd name="T24" fmla="*/ 3 w 64"/>
                  <a:gd name="T25" fmla="*/ 47 h 51"/>
                  <a:gd name="T26" fmla="*/ 9 w 64"/>
                  <a:gd name="T27" fmla="*/ 36 h 51"/>
                  <a:gd name="T28" fmla="*/ 27 w 64"/>
                  <a:gd name="T29" fmla="*/ 6 h 51"/>
                  <a:gd name="T30" fmla="*/ 31 w 64"/>
                  <a:gd name="T31" fmla="*/ 3 h 51"/>
                  <a:gd name="T32" fmla="*/ 37 w 64"/>
                  <a:gd name="T33" fmla="*/ 5 h 51"/>
                  <a:gd name="T34" fmla="*/ 50 w 64"/>
                  <a:gd name="T35" fmla="*/ 17 h 51"/>
                  <a:gd name="T36" fmla="*/ 59 w 64"/>
                  <a:gd name="T37" fmla="*/ 31 h 51"/>
                  <a:gd name="T38" fmla="*/ 62 w 64"/>
                  <a:gd name="T39" fmla="*/ 36 h 51"/>
                  <a:gd name="T40" fmla="*/ 64 w 64"/>
                  <a:gd name="T41" fmla="*/ 37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51">
                    <a:moveTo>
                      <a:pt x="64" y="37"/>
                    </a:moveTo>
                    <a:lnTo>
                      <a:pt x="62" y="34"/>
                    </a:lnTo>
                    <a:lnTo>
                      <a:pt x="58" y="30"/>
                    </a:lnTo>
                    <a:lnTo>
                      <a:pt x="46" y="1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0" y="17"/>
                    </a:lnTo>
                    <a:lnTo>
                      <a:pt x="4" y="33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1" y="50"/>
                    </a:lnTo>
                    <a:lnTo>
                      <a:pt x="3" y="47"/>
                    </a:lnTo>
                    <a:lnTo>
                      <a:pt x="9" y="36"/>
                    </a:lnTo>
                    <a:lnTo>
                      <a:pt x="27" y="6"/>
                    </a:lnTo>
                    <a:lnTo>
                      <a:pt x="31" y="3"/>
                    </a:lnTo>
                    <a:lnTo>
                      <a:pt x="37" y="5"/>
                    </a:lnTo>
                    <a:lnTo>
                      <a:pt x="50" y="17"/>
                    </a:lnTo>
                    <a:lnTo>
                      <a:pt x="59" y="31"/>
                    </a:lnTo>
                    <a:lnTo>
                      <a:pt x="62" y="36"/>
                    </a:lnTo>
                    <a:lnTo>
                      <a:pt x="64" y="37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3048"/>
              <p:cNvSpPr>
                <a:spLocks/>
              </p:cNvSpPr>
              <p:nvPr/>
            </p:nvSpPr>
            <p:spPr bwMode="auto">
              <a:xfrm>
                <a:off x="2218" y="3954"/>
                <a:ext cx="58" cy="52"/>
              </a:xfrm>
              <a:custGeom>
                <a:avLst/>
                <a:gdLst>
                  <a:gd name="T0" fmla="*/ 0 w 58"/>
                  <a:gd name="T1" fmla="*/ 13 h 52"/>
                  <a:gd name="T2" fmla="*/ 1 w 58"/>
                  <a:gd name="T3" fmla="*/ 12 h 52"/>
                  <a:gd name="T4" fmla="*/ 4 w 58"/>
                  <a:gd name="T5" fmla="*/ 10 h 52"/>
                  <a:gd name="T6" fmla="*/ 10 w 58"/>
                  <a:gd name="T7" fmla="*/ 6 h 52"/>
                  <a:gd name="T8" fmla="*/ 15 w 58"/>
                  <a:gd name="T9" fmla="*/ 3 h 52"/>
                  <a:gd name="T10" fmla="*/ 28 w 58"/>
                  <a:gd name="T11" fmla="*/ 0 h 52"/>
                  <a:gd name="T12" fmla="*/ 34 w 58"/>
                  <a:gd name="T13" fmla="*/ 0 h 52"/>
                  <a:gd name="T14" fmla="*/ 39 w 58"/>
                  <a:gd name="T15" fmla="*/ 4 h 52"/>
                  <a:gd name="T16" fmla="*/ 52 w 58"/>
                  <a:gd name="T17" fmla="*/ 34 h 52"/>
                  <a:gd name="T18" fmla="*/ 57 w 58"/>
                  <a:gd name="T19" fmla="*/ 48 h 52"/>
                  <a:gd name="T20" fmla="*/ 58 w 58"/>
                  <a:gd name="T21" fmla="*/ 51 h 52"/>
                  <a:gd name="T22" fmla="*/ 58 w 58"/>
                  <a:gd name="T23" fmla="*/ 52 h 52"/>
                  <a:gd name="T24" fmla="*/ 57 w 58"/>
                  <a:gd name="T25" fmla="*/ 51 h 52"/>
                  <a:gd name="T26" fmla="*/ 55 w 58"/>
                  <a:gd name="T27" fmla="*/ 48 h 52"/>
                  <a:gd name="T28" fmla="*/ 48 w 58"/>
                  <a:gd name="T29" fmla="*/ 37 h 52"/>
                  <a:gd name="T30" fmla="*/ 39 w 58"/>
                  <a:gd name="T31" fmla="*/ 21 h 52"/>
                  <a:gd name="T32" fmla="*/ 30 w 58"/>
                  <a:gd name="T33" fmla="*/ 7 h 52"/>
                  <a:gd name="T34" fmla="*/ 25 w 58"/>
                  <a:gd name="T35" fmla="*/ 4 h 52"/>
                  <a:gd name="T36" fmla="*/ 19 w 58"/>
                  <a:gd name="T37" fmla="*/ 3 h 52"/>
                  <a:gd name="T38" fmla="*/ 10 w 58"/>
                  <a:gd name="T39" fmla="*/ 6 h 52"/>
                  <a:gd name="T40" fmla="*/ 3 w 58"/>
                  <a:gd name="T41" fmla="*/ 12 h 52"/>
                  <a:gd name="T42" fmla="*/ 0 w 58"/>
                  <a:gd name="T43" fmla="*/ 13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52">
                    <a:moveTo>
                      <a:pt x="0" y="13"/>
                    </a:moveTo>
                    <a:lnTo>
                      <a:pt x="1" y="12"/>
                    </a:lnTo>
                    <a:lnTo>
                      <a:pt x="4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4"/>
                    </a:lnTo>
                    <a:lnTo>
                      <a:pt x="52" y="34"/>
                    </a:lnTo>
                    <a:lnTo>
                      <a:pt x="57" y="48"/>
                    </a:lnTo>
                    <a:lnTo>
                      <a:pt x="58" y="51"/>
                    </a:lnTo>
                    <a:lnTo>
                      <a:pt x="58" y="52"/>
                    </a:lnTo>
                    <a:lnTo>
                      <a:pt x="57" y="51"/>
                    </a:lnTo>
                    <a:lnTo>
                      <a:pt x="55" y="48"/>
                    </a:lnTo>
                    <a:lnTo>
                      <a:pt x="48" y="37"/>
                    </a:lnTo>
                    <a:lnTo>
                      <a:pt x="39" y="21"/>
                    </a:lnTo>
                    <a:lnTo>
                      <a:pt x="30" y="7"/>
                    </a:lnTo>
                    <a:lnTo>
                      <a:pt x="25" y="4"/>
                    </a:lnTo>
                    <a:lnTo>
                      <a:pt x="19" y="3"/>
                    </a:lnTo>
                    <a:lnTo>
                      <a:pt x="10" y="6"/>
                    </a:lnTo>
                    <a:lnTo>
                      <a:pt x="3" y="1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3049"/>
              <p:cNvSpPr>
                <a:spLocks/>
              </p:cNvSpPr>
              <p:nvPr/>
            </p:nvSpPr>
            <p:spPr bwMode="auto">
              <a:xfrm>
                <a:off x="2263" y="3879"/>
                <a:ext cx="33" cy="123"/>
              </a:xfrm>
              <a:custGeom>
                <a:avLst/>
                <a:gdLst>
                  <a:gd name="T0" fmla="*/ 12 w 33"/>
                  <a:gd name="T1" fmla="*/ 64 h 123"/>
                  <a:gd name="T2" fmla="*/ 7 w 33"/>
                  <a:gd name="T3" fmla="*/ 33 h 123"/>
                  <a:gd name="T4" fmla="*/ 6 w 33"/>
                  <a:gd name="T5" fmla="*/ 19 h 123"/>
                  <a:gd name="T6" fmla="*/ 4 w 33"/>
                  <a:gd name="T7" fmla="*/ 10 h 123"/>
                  <a:gd name="T8" fmla="*/ 6 w 33"/>
                  <a:gd name="T9" fmla="*/ 3 h 123"/>
                  <a:gd name="T10" fmla="*/ 7 w 33"/>
                  <a:gd name="T11" fmla="*/ 0 h 123"/>
                  <a:gd name="T12" fmla="*/ 10 w 33"/>
                  <a:gd name="T13" fmla="*/ 2 h 123"/>
                  <a:gd name="T14" fmla="*/ 15 w 33"/>
                  <a:gd name="T15" fmla="*/ 10 h 123"/>
                  <a:gd name="T16" fmla="*/ 19 w 33"/>
                  <a:gd name="T17" fmla="*/ 22 h 123"/>
                  <a:gd name="T18" fmla="*/ 24 w 33"/>
                  <a:gd name="T19" fmla="*/ 39 h 123"/>
                  <a:gd name="T20" fmla="*/ 30 w 33"/>
                  <a:gd name="T21" fmla="*/ 76 h 123"/>
                  <a:gd name="T22" fmla="*/ 31 w 33"/>
                  <a:gd name="T23" fmla="*/ 93 h 123"/>
                  <a:gd name="T24" fmla="*/ 33 w 33"/>
                  <a:gd name="T25" fmla="*/ 109 h 123"/>
                  <a:gd name="T26" fmla="*/ 33 w 33"/>
                  <a:gd name="T27" fmla="*/ 123 h 123"/>
                  <a:gd name="T28" fmla="*/ 31 w 33"/>
                  <a:gd name="T29" fmla="*/ 119 h 123"/>
                  <a:gd name="T30" fmla="*/ 30 w 33"/>
                  <a:gd name="T31" fmla="*/ 110 h 123"/>
                  <a:gd name="T32" fmla="*/ 27 w 33"/>
                  <a:gd name="T33" fmla="*/ 96 h 123"/>
                  <a:gd name="T34" fmla="*/ 24 w 33"/>
                  <a:gd name="T35" fmla="*/ 79 h 123"/>
                  <a:gd name="T36" fmla="*/ 15 w 33"/>
                  <a:gd name="T37" fmla="*/ 44 h 123"/>
                  <a:gd name="T38" fmla="*/ 10 w 33"/>
                  <a:gd name="T39" fmla="*/ 28 h 123"/>
                  <a:gd name="T40" fmla="*/ 4 w 33"/>
                  <a:gd name="T41" fmla="*/ 16 h 123"/>
                  <a:gd name="T42" fmla="*/ 1 w 33"/>
                  <a:gd name="T43" fmla="*/ 13 h 123"/>
                  <a:gd name="T44" fmla="*/ 1 w 33"/>
                  <a:gd name="T45" fmla="*/ 11 h 123"/>
                  <a:gd name="T46" fmla="*/ 0 w 33"/>
                  <a:gd name="T47" fmla="*/ 13 h 123"/>
                  <a:gd name="T48" fmla="*/ 0 w 33"/>
                  <a:gd name="T49" fmla="*/ 17 h 123"/>
                  <a:gd name="T50" fmla="*/ 1 w 33"/>
                  <a:gd name="T51" fmla="*/ 28 h 123"/>
                  <a:gd name="T52" fmla="*/ 4 w 33"/>
                  <a:gd name="T53" fmla="*/ 44 h 123"/>
                  <a:gd name="T54" fmla="*/ 9 w 33"/>
                  <a:gd name="T55" fmla="*/ 58 h 123"/>
                  <a:gd name="T56" fmla="*/ 12 w 33"/>
                  <a:gd name="T57" fmla="*/ 68 h 123"/>
                  <a:gd name="T58" fmla="*/ 12 w 33"/>
                  <a:gd name="T59" fmla="*/ 71 h 123"/>
                  <a:gd name="T60" fmla="*/ 13 w 33"/>
                  <a:gd name="T61" fmla="*/ 71 h 123"/>
                  <a:gd name="T62" fmla="*/ 12 w 33"/>
                  <a:gd name="T63" fmla="*/ 70 h 123"/>
                  <a:gd name="T64" fmla="*/ 12 w 33"/>
                  <a:gd name="T65" fmla="*/ 64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" h="123">
                    <a:moveTo>
                      <a:pt x="12" y="64"/>
                    </a:moveTo>
                    <a:lnTo>
                      <a:pt x="7" y="33"/>
                    </a:lnTo>
                    <a:lnTo>
                      <a:pt x="6" y="19"/>
                    </a:lnTo>
                    <a:lnTo>
                      <a:pt x="4" y="10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5" y="10"/>
                    </a:lnTo>
                    <a:lnTo>
                      <a:pt x="19" y="22"/>
                    </a:lnTo>
                    <a:lnTo>
                      <a:pt x="24" y="39"/>
                    </a:lnTo>
                    <a:lnTo>
                      <a:pt x="30" y="76"/>
                    </a:lnTo>
                    <a:lnTo>
                      <a:pt x="31" y="93"/>
                    </a:lnTo>
                    <a:lnTo>
                      <a:pt x="33" y="109"/>
                    </a:lnTo>
                    <a:lnTo>
                      <a:pt x="33" y="123"/>
                    </a:lnTo>
                    <a:lnTo>
                      <a:pt x="31" y="119"/>
                    </a:lnTo>
                    <a:lnTo>
                      <a:pt x="30" y="110"/>
                    </a:lnTo>
                    <a:lnTo>
                      <a:pt x="27" y="96"/>
                    </a:lnTo>
                    <a:lnTo>
                      <a:pt x="24" y="79"/>
                    </a:lnTo>
                    <a:lnTo>
                      <a:pt x="15" y="44"/>
                    </a:lnTo>
                    <a:lnTo>
                      <a:pt x="10" y="28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1" y="28"/>
                    </a:lnTo>
                    <a:lnTo>
                      <a:pt x="4" y="44"/>
                    </a:lnTo>
                    <a:lnTo>
                      <a:pt x="9" y="58"/>
                    </a:lnTo>
                    <a:lnTo>
                      <a:pt x="12" y="68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2" y="70"/>
                    </a:lnTo>
                    <a:lnTo>
                      <a:pt x="12" y="64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Line 3050"/>
              <p:cNvSpPr>
                <a:spLocks noChangeShapeType="1"/>
              </p:cNvSpPr>
              <p:nvPr/>
            </p:nvSpPr>
            <p:spPr bwMode="auto">
              <a:xfrm flipH="1">
                <a:off x="2264" y="3881"/>
                <a:ext cx="6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3051"/>
              <p:cNvSpPr>
                <a:spLocks/>
              </p:cNvSpPr>
              <p:nvPr/>
            </p:nvSpPr>
            <p:spPr bwMode="auto">
              <a:xfrm>
                <a:off x="2461" y="3972"/>
                <a:ext cx="90" cy="45"/>
              </a:xfrm>
              <a:custGeom>
                <a:avLst/>
                <a:gdLst>
                  <a:gd name="T0" fmla="*/ 90 w 90"/>
                  <a:gd name="T1" fmla="*/ 45 h 45"/>
                  <a:gd name="T2" fmla="*/ 87 w 90"/>
                  <a:gd name="T3" fmla="*/ 42 h 45"/>
                  <a:gd name="T4" fmla="*/ 81 w 90"/>
                  <a:gd name="T5" fmla="*/ 36 h 45"/>
                  <a:gd name="T6" fmla="*/ 60 w 90"/>
                  <a:gd name="T7" fmla="*/ 19 h 45"/>
                  <a:gd name="T8" fmla="*/ 49 w 90"/>
                  <a:gd name="T9" fmla="*/ 9 h 45"/>
                  <a:gd name="T10" fmla="*/ 39 w 90"/>
                  <a:gd name="T11" fmla="*/ 3 h 45"/>
                  <a:gd name="T12" fmla="*/ 30 w 90"/>
                  <a:gd name="T13" fmla="*/ 0 h 45"/>
                  <a:gd name="T14" fmla="*/ 24 w 90"/>
                  <a:gd name="T15" fmla="*/ 3 h 45"/>
                  <a:gd name="T16" fmla="*/ 8 w 90"/>
                  <a:gd name="T17" fmla="*/ 26 h 45"/>
                  <a:gd name="T18" fmla="*/ 2 w 90"/>
                  <a:gd name="T19" fmla="*/ 36 h 45"/>
                  <a:gd name="T20" fmla="*/ 0 w 90"/>
                  <a:gd name="T21" fmla="*/ 39 h 45"/>
                  <a:gd name="T22" fmla="*/ 3 w 90"/>
                  <a:gd name="T23" fmla="*/ 37 h 45"/>
                  <a:gd name="T24" fmla="*/ 8 w 90"/>
                  <a:gd name="T25" fmla="*/ 31 h 45"/>
                  <a:gd name="T26" fmla="*/ 15 w 90"/>
                  <a:gd name="T27" fmla="*/ 22 h 45"/>
                  <a:gd name="T28" fmla="*/ 24 w 90"/>
                  <a:gd name="T29" fmla="*/ 11 h 45"/>
                  <a:gd name="T30" fmla="*/ 30 w 90"/>
                  <a:gd name="T31" fmla="*/ 8 h 45"/>
                  <a:gd name="T32" fmla="*/ 39 w 90"/>
                  <a:gd name="T33" fmla="*/ 9 h 45"/>
                  <a:gd name="T34" fmla="*/ 49 w 90"/>
                  <a:gd name="T35" fmla="*/ 16 h 45"/>
                  <a:gd name="T36" fmla="*/ 61 w 90"/>
                  <a:gd name="T37" fmla="*/ 23 h 45"/>
                  <a:gd name="T38" fmla="*/ 81 w 90"/>
                  <a:gd name="T39" fmla="*/ 39 h 45"/>
                  <a:gd name="T40" fmla="*/ 87 w 90"/>
                  <a:gd name="T41" fmla="*/ 43 h 45"/>
                  <a:gd name="T42" fmla="*/ 90 w 90"/>
                  <a:gd name="T43" fmla="*/ 4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" h="45">
                    <a:moveTo>
                      <a:pt x="90" y="45"/>
                    </a:moveTo>
                    <a:lnTo>
                      <a:pt x="87" y="42"/>
                    </a:lnTo>
                    <a:lnTo>
                      <a:pt x="81" y="36"/>
                    </a:lnTo>
                    <a:lnTo>
                      <a:pt x="60" y="19"/>
                    </a:lnTo>
                    <a:lnTo>
                      <a:pt x="49" y="9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4" y="3"/>
                    </a:lnTo>
                    <a:lnTo>
                      <a:pt x="8" y="26"/>
                    </a:lnTo>
                    <a:lnTo>
                      <a:pt x="2" y="36"/>
                    </a:lnTo>
                    <a:lnTo>
                      <a:pt x="0" y="39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5" y="22"/>
                    </a:lnTo>
                    <a:lnTo>
                      <a:pt x="24" y="11"/>
                    </a:lnTo>
                    <a:lnTo>
                      <a:pt x="30" y="8"/>
                    </a:lnTo>
                    <a:lnTo>
                      <a:pt x="39" y="9"/>
                    </a:lnTo>
                    <a:lnTo>
                      <a:pt x="49" y="16"/>
                    </a:lnTo>
                    <a:lnTo>
                      <a:pt x="61" y="23"/>
                    </a:lnTo>
                    <a:lnTo>
                      <a:pt x="81" y="39"/>
                    </a:lnTo>
                    <a:lnTo>
                      <a:pt x="87" y="43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3052"/>
              <p:cNvSpPr>
                <a:spLocks/>
              </p:cNvSpPr>
              <p:nvPr/>
            </p:nvSpPr>
            <p:spPr bwMode="auto">
              <a:xfrm>
                <a:off x="2357" y="3892"/>
                <a:ext cx="104" cy="119"/>
              </a:xfrm>
              <a:custGeom>
                <a:avLst/>
                <a:gdLst>
                  <a:gd name="T0" fmla="*/ 0 w 104"/>
                  <a:gd name="T1" fmla="*/ 65 h 119"/>
                  <a:gd name="T2" fmla="*/ 3 w 104"/>
                  <a:gd name="T3" fmla="*/ 60 h 119"/>
                  <a:gd name="T4" fmla="*/ 7 w 104"/>
                  <a:gd name="T5" fmla="*/ 57 h 119"/>
                  <a:gd name="T6" fmla="*/ 10 w 104"/>
                  <a:gd name="T7" fmla="*/ 51 h 119"/>
                  <a:gd name="T8" fmla="*/ 21 w 104"/>
                  <a:gd name="T9" fmla="*/ 38 h 119"/>
                  <a:gd name="T10" fmla="*/ 34 w 104"/>
                  <a:gd name="T11" fmla="*/ 24 h 119"/>
                  <a:gd name="T12" fmla="*/ 46 w 104"/>
                  <a:gd name="T13" fmla="*/ 12 h 119"/>
                  <a:gd name="T14" fmla="*/ 59 w 104"/>
                  <a:gd name="T15" fmla="*/ 3 h 119"/>
                  <a:gd name="T16" fmla="*/ 71 w 104"/>
                  <a:gd name="T17" fmla="*/ 0 h 119"/>
                  <a:gd name="T18" fmla="*/ 76 w 104"/>
                  <a:gd name="T19" fmla="*/ 1 h 119"/>
                  <a:gd name="T20" fmla="*/ 80 w 104"/>
                  <a:gd name="T21" fmla="*/ 4 h 119"/>
                  <a:gd name="T22" fmla="*/ 88 w 104"/>
                  <a:gd name="T23" fmla="*/ 17 h 119"/>
                  <a:gd name="T24" fmla="*/ 94 w 104"/>
                  <a:gd name="T25" fmla="*/ 34 h 119"/>
                  <a:gd name="T26" fmla="*/ 101 w 104"/>
                  <a:gd name="T27" fmla="*/ 71 h 119"/>
                  <a:gd name="T28" fmla="*/ 104 w 104"/>
                  <a:gd name="T29" fmla="*/ 89 h 119"/>
                  <a:gd name="T30" fmla="*/ 104 w 104"/>
                  <a:gd name="T31" fmla="*/ 119 h 119"/>
                  <a:gd name="T32" fmla="*/ 103 w 104"/>
                  <a:gd name="T33" fmla="*/ 116 h 119"/>
                  <a:gd name="T34" fmla="*/ 100 w 104"/>
                  <a:gd name="T35" fmla="*/ 106 h 119"/>
                  <a:gd name="T36" fmla="*/ 97 w 104"/>
                  <a:gd name="T37" fmla="*/ 92 h 119"/>
                  <a:gd name="T38" fmla="*/ 92 w 104"/>
                  <a:gd name="T39" fmla="*/ 75 h 119"/>
                  <a:gd name="T40" fmla="*/ 80 w 104"/>
                  <a:gd name="T41" fmla="*/ 40 h 119"/>
                  <a:gd name="T42" fmla="*/ 73 w 104"/>
                  <a:gd name="T43" fmla="*/ 23 h 119"/>
                  <a:gd name="T44" fmla="*/ 65 w 104"/>
                  <a:gd name="T45" fmla="*/ 10 h 119"/>
                  <a:gd name="T46" fmla="*/ 61 w 104"/>
                  <a:gd name="T47" fmla="*/ 7 h 119"/>
                  <a:gd name="T48" fmla="*/ 56 w 104"/>
                  <a:gd name="T49" fmla="*/ 6 h 119"/>
                  <a:gd name="T50" fmla="*/ 46 w 104"/>
                  <a:gd name="T51" fmla="*/ 7 h 119"/>
                  <a:gd name="T52" fmla="*/ 35 w 104"/>
                  <a:gd name="T53" fmla="*/ 17 h 119"/>
                  <a:gd name="T54" fmla="*/ 24 w 104"/>
                  <a:gd name="T55" fmla="*/ 29 h 119"/>
                  <a:gd name="T56" fmla="*/ 6 w 104"/>
                  <a:gd name="T57" fmla="*/ 54 h 119"/>
                  <a:gd name="T58" fmla="*/ 1 w 104"/>
                  <a:gd name="T59" fmla="*/ 62 h 119"/>
                  <a:gd name="T60" fmla="*/ 0 w 104"/>
                  <a:gd name="T61" fmla="*/ 65 h 1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4" h="119">
                    <a:moveTo>
                      <a:pt x="0" y="65"/>
                    </a:moveTo>
                    <a:lnTo>
                      <a:pt x="3" y="60"/>
                    </a:lnTo>
                    <a:lnTo>
                      <a:pt x="7" y="57"/>
                    </a:lnTo>
                    <a:lnTo>
                      <a:pt x="10" y="51"/>
                    </a:lnTo>
                    <a:lnTo>
                      <a:pt x="21" y="38"/>
                    </a:lnTo>
                    <a:lnTo>
                      <a:pt x="34" y="24"/>
                    </a:lnTo>
                    <a:lnTo>
                      <a:pt x="46" y="12"/>
                    </a:lnTo>
                    <a:lnTo>
                      <a:pt x="59" y="3"/>
                    </a:lnTo>
                    <a:lnTo>
                      <a:pt x="71" y="0"/>
                    </a:lnTo>
                    <a:lnTo>
                      <a:pt x="76" y="1"/>
                    </a:lnTo>
                    <a:lnTo>
                      <a:pt x="80" y="4"/>
                    </a:lnTo>
                    <a:lnTo>
                      <a:pt x="88" y="17"/>
                    </a:lnTo>
                    <a:lnTo>
                      <a:pt x="94" y="34"/>
                    </a:lnTo>
                    <a:lnTo>
                      <a:pt x="101" y="71"/>
                    </a:lnTo>
                    <a:lnTo>
                      <a:pt x="104" y="89"/>
                    </a:lnTo>
                    <a:lnTo>
                      <a:pt x="104" y="119"/>
                    </a:lnTo>
                    <a:lnTo>
                      <a:pt x="103" y="116"/>
                    </a:lnTo>
                    <a:lnTo>
                      <a:pt x="100" y="106"/>
                    </a:lnTo>
                    <a:lnTo>
                      <a:pt x="97" y="92"/>
                    </a:lnTo>
                    <a:lnTo>
                      <a:pt x="92" y="75"/>
                    </a:lnTo>
                    <a:lnTo>
                      <a:pt x="80" y="40"/>
                    </a:lnTo>
                    <a:lnTo>
                      <a:pt x="73" y="23"/>
                    </a:lnTo>
                    <a:lnTo>
                      <a:pt x="65" y="10"/>
                    </a:lnTo>
                    <a:lnTo>
                      <a:pt x="61" y="7"/>
                    </a:lnTo>
                    <a:lnTo>
                      <a:pt x="56" y="6"/>
                    </a:lnTo>
                    <a:lnTo>
                      <a:pt x="46" y="7"/>
                    </a:lnTo>
                    <a:lnTo>
                      <a:pt x="35" y="17"/>
                    </a:lnTo>
                    <a:lnTo>
                      <a:pt x="24" y="29"/>
                    </a:lnTo>
                    <a:lnTo>
                      <a:pt x="6" y="54"/>
                    </a:lnTo>
                    <a:lnTo>
                      <a:pt x="1" y="62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3053"/>
              <p:cNvSpPr>
                <a:spLocks/>
              </p:cNvSpPr>
              <p:nvPr/>
            </p:nvSpPr>
            <p:spPr bwMode="auto">
              <a:xfrm>
                <a:off x="2457" y="3902"/>
                <a:ext cx="128" cy="110"/>
              </a:xfrm>
              <a:custGeom>
                <a:avLst/>
                <a:gdLst>
                  <a:gd name="T0" fmla="*/ 128 w 128"/>
                  <a:gd name="T1" fmla="*/ 0 h 110"/>
                  <a:gd name="T2" fmla="*/ 123 w 128"/>
                  <a:gd name="T3" fmla="*/ 0 h 110"/>
                  <a:gd name="T4" fmla="*/ 114 w 128"/>
                  <a:gd name="T5" fmla="*/ 2 h 110"/>
                  <a:gd name="T6" fmla="*/ 101 w 128"/>
                  <a:gd name="T7" fmla="*/ 5 h 110"/>
                  <a:gd name="T8" fmla="*/ 86 w 128"/>
                  <a:gd name="T9" fmla="*/ 8 h 110"/>
                  <a:gd name="T10" fmla="*/ 53 w 128"/>
                  <a:gd name="T11" fmla="*/ 19 h 110"/>
                  <a:gd name="T12" fmla="*/ 40 w 128"/>
                  <a:gd name="T13" fmla="*/ 27 h 110"/>
                  <a:gd name="T14" fmla="*/ 31 w 128"/>
                  <a:gd name="T15" fmla="*/ 35 h 110"/>
                  <a:gd name="T16" fmla="*/ 19 w 128"/>
                  <a:gd name="T17" fmla="*/ 56 h 110"/>
                  <a:gd name="T18" fmla="*/ 9 w 128"/>
                  <a:gd name="T19" fmla="*/ 82 h 110"/>
                  <a:gd name="T20" fmla="*/ 4 w 128"/>
                  <a:gd name="T21" fmla="*/ 93 h 110"/>
                  <a:gd name="T22" fmla="*/ 1 w 128"/>
                  <a:gd name="T23" fmla="*/ 103 h 110"/>
                  <a:gd name="T24" fmla="*/ 0 w 128"/>
                  <a:gd name="T25" fmla="*/ 109 h 110"/>
                  <a:gd name="T26" fmla="*/ 0 w 128"/>
                  <a:gd name="T27" fmla="*/ 110 h 110"/>
                  <a:gd name="T28" fmla="*/ 1 w 128"/>
                  <a:gd name="T29" fmla="*/ 109 h 110"/>
                  <a:gd name="T30" fmla="*/ 6 w 128"/>
                  <a:gd name="T31" fmla="*/ 104 h 110"/>
                  <a:gd name="T32" fmla="*/ 10 w 128"/>
                  <a:gd name="T33" fmla="*/ 95 h 110"/>
                  <a:gd name="T34" fmla="*/ 16 w 128"/>
                  <a:gd name="T35" fmla="*/ 86 h 110"/>
                  <a:gd name="T36" fmla="*/ 29 w 128"/>
                  <a:gd name="T37" fmla="*/ 62 h 110"/>
                  <a:gd name="T38" fmla="*/ 44 w 128"/>
                  <a:gd name="T39" fmla="*/ 41 h 110"/>
                  <a:gd name="T40" fmla="*/ 53 w 128"/>
                  <a:gd name="T41" fmla="*/ 33 h 110"/>
                  <a:gd name="T42" fmla="*/ 65 w 128"/>
                  <a:gd name="T43" fmla="*/ 25 h 110"/>
                  <a:gd name="T44" fmla="*/ 94 w 128"/>
                  <a:gd name="T45" fmla="*/ 11 h 110"/>
                  <a:gd name="T46" fmla="*/ 107 w 128"/>
                  <a:gd name="T47" fmla="*/ 7 h 110"/>
                  <a:gd name="T48" fmla="*/ 117 w 128"/>
                  <a:gd name="T49" fmla="*/ 4 h 110"/>
                  <a:gd name="T50" fmla="*/ 125 w 128"/>
                  <a:gd name="T51" fmla="*/ 2 h 110"/>
                  <a:gd name="T52" fmla="*/ 128 w 128"/>
                  <a:gd name="T53" fmla="*/ 0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8" h="110">
                    <a:moveTo>
                      <a:pt x="128" y="0"/>
                    </a:moveTo>
                    <a:lnTo>
                      <a:pt x="123" y="0"/>
                    </a:lnTo>
                    <a:lnTo>
                      <a:pt x="114" y="2"/>
                    </a:lnTo>
                    <a:lnTo>
                      <a:pt x="101" y="5"/>
                    </a:lnTo>
                    <a:lnTo>
                      <a:pt x="86" y="8"/>
                    </a:lnTo>
                    <a:lnTo>
                      <a:pt x="53" y="19"/>
                    </a:lnTo>
                    <a:lnTo>
                      <a:pt x="40" y="27"/>
                    </a:lnTo>
                    <a:lnTo>
                      <a:pt x="31" y="35"/>
                    </a:lnTo>
                    <a:lnTo>
                      <a:pt x="19" y="56"/>
                    </a:lnTo>
                    <a:lnTo>
                      <a:pt x="9" y="82"/>
                    </a:lnTo>
                    <a:lnTo>
                      <a:pt x="4" y="93"/>
                    </a:lnTo>
                    <a:lnTo>
                      <a:pt x="1" y="103"/>
                    </a:lnTo>
                    <a:lnTo>
                      <a:pt x="0" y="109"/>
                    </a:lnTo>
                    <a:lnTo>
                      <a:pt x="0" y="110"/>
                    </a:lnTo>
                    <a:lnTo>
                      <a:pt x="1" y="109"/>
                    </a:lnTo>
                    <a:lnTo>
                      <a:pt x="6" y="104"/>
                    </a:lnTo>
                    <a:lnTo>
                      <a:pt x="10" y="95"/>
                    </a:lnTo>
                    <a:lnTo>
                      <a:pt x="16" y="86"/>
                    </a:lnTo>
                    <a:lnTo>
                      <a:pt x="29" y="62"/>
                    </a:lnTo>
                    <a:lnTo>
                      <a:pt x="44" y="41"/>
                    </a:lnTo>
                    <a:lnTo>
                      <a:pt x="53" y="33"/>
                    </a:lnTo>
                    <a:lnTo>
                      <a:pt x="65" y="25"/>
                    </a:lnTo>
                    <a:lnTo>
                      <a:pt x="94" y="11"/>
                    </a:lnTo>
                    <a:lnTo>
                      <a:pt x="107" y="7"/>
                    </a:lnTo>
                    <a:lnTo>
                      <a:pt x="117" y="4"/>
                    </a:lnTo>
                    <a:lnTo>
                      <a:pt x="125" y="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3054"/>
              <p:cNvSpPr>
                <a:spLocks/>
              </p:cNvSpPr>
              <p:nvPr/>
            </p:nvSpPr>
            <p:spPr bwMode="auto">
              <a:xfrm>
                <a:off x="2455" y="3842"/>
                <a:ext cx="125" cy="169"/>
              </a:xfrm>
              <a:custGeom>
                <a:avLst/>
                <a:gdLst>
                  <a:gd name="T0" fmla="*/ 125 w 125"/>
                  <a:gd name="T1" fmla="*/ 0 h 169"/>
                  <a:gd name="T2" fmla="*/ 121 w 125"/>
                  <a:gd name="T3" fmla="*/ 3 h 169"/>
                  <a:gd name="T4" fmla="*/ 113 w 125"/>
                  <a:gd name="T5" fmla="*/ 9 h 169"/>
                  <a:gd name="T6" fmla="*/ 102 w 125"/>
                  <a:gd name="T7" fmla="*/ 19 h 169"/>
                  <a:gd name="T8" fmla="*/ 87 w 125"/>
                  <a:gd name="T9" fmla="*/ 31 h 169"/>
                  <a:gd name="T10" fmla="*/ 57 w 125"/>
                  <a:gd name="T11" fmla="*/ 57 h 169"/>
                  <a:gd name="T12" fmla="*/ 45 w 125"/>
                  <a:gd name="T13" fmla="*/ 70 h 169"/>
                  <a:gd name="T14" fmla="*/ 34 w 125"/>
                  <a:gd name="T15" fmla="*/ 81 h 169"/>
                  <a:gd name="T16" fmla="*/ 20 w 125"/>
                  <a:gd name="T17" fmla="*/ 105 h 169"/>
                  <a:gd name="T18" fmla="*/ 9 w 125"/>
                  <a:gd name="T19" fmla="*/ 135 h 169"/>
                  <a:gd name="T20" fmla="*/ 5 w 125"/>
                  <a:gd name="T21" fmla="*/ 147 h 169"/>
                  <a:gd name="T22" fmla="*/ 2 w 125"/>
                  <a:gd name="T23" fmla="*/ 158 h 169"/>
                  <a:gd name="T24" fmla="*/ 0 w 125"/>
                  <a:gd name="T25" fmla="*/ 166 h 169"/>
                  <a:gd name="T26" fmla="*/ 0 w 125"/>
                  <a:gd name="T27" fmla="*/ 169 h 169"/>
                  <a:gd name="T28" fmla="*/ 2 w 125"/>
                  <a:gd name="T29" fmla="*/ 166 h 169"/>
                  <a:gd name="T30" fmla="*/ 6 w 125"/>
                  <a:gd name="T31" fmla="*/ 160 h 169"/>
                  <a:gd name="T32" fmla="*/ 12 w 125"/>
                  <a:gd name="T33" fmla="*/ 150 h 169"/>
                  <a:gd name="T34" fmla="*/ 18 w 125"/>
                  <a:gd name="T35" fmla="*/ 138 h 169"/>
                  <a:gd name="T36" fmla="*/ 33 w 125"/>
                  <a:gd name="T37" fmla="*/ 112 h 169"/>
                  <a:gd name="T38" fmla="*/ 49 w 125"/>
                  <a:gd name="T39" fmla="*/ 88 h 169"/>
                  <a:gd name="T40" fmla="*/ 58 w 125"/>
                  <a:gd name="T41" fmla="*/ 76 h 169"/>
                  <a:gd name="T42" fmla="*/ 70 w 125"/>
                  <a:gd name="T43" fmla="*/ 64 h 169"/>
                  <a:gd name="T44" fmla="*/ 96 w 125"/>
                  <a:gd name="T45" fmla="*/ 34 h 169"/>
                  <a:gd name="T46" fmla="*/ 108 w 125"/>
                  <a:gd name="T47" fmla="*/ 22 h 169"/>
                  <a:gd name="T48" fmla="*/ 116 w 125"/>
                  <a:gd name="T49" fmla="*/ 11 h 169"/>
                  <a:gd name="T50" fmla="*/ 124 w 125"/>
                  <a:gd name="T51" fmla="*/ 3 h 169"/>
                  <a:gd name="T52" fmla="*/ 125 w 125"/>
                  <a:gd name="T53" fmla="*/ 0 h 1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69">
                    <a:moveTo>
                      <a:pt x="125" y="0"/>
                    </a:moveTo>
                    <a:lnTo>
                      <a:pt x="121" y="3"/>
                    </a:lnTo>
                    <a:lnTo>
                      <a:pt x="113" y="9"/>
                    </a:lnTo>
                    <a:lnTo>
                      <a:pt x="102" y="19"/>
                    </a:lnTo>
                    <a:lnTo>
                      <a:pt x="87" y="31"/>
                    </a:lnTo>
                    <a:lnTo>
                      <a:pt x="57" y="57"/>
                    </a:lnTo>
                    <a:lnTo>
                      <a:pt x="45" y="70"/>
                    </a:lnTo>
                    <a:lnTo>
                      <a:pt x="34" y="81"/>
                    </a:lnTo>
                    <a:lnTo>
                      <a:pt x="20" y="105"/>
                    </a:lnTo>
                    <a:lnTo>
                      <a:pt x="9" y="135"/>
                    </a:lnTo>
                    <a:lnTo>
                      <a:pt x="5" y="147"/>
                    </a:lnTo>
                    <a:lnTo>
                      <a:pt x="2" y="158"/>
                    </a:lnTo>
                    <a:lnTo>
                      <a:pt x="0" y="166"/>
                    </a:lnTo>
                    <a:lnTo>
                      <a:pt x="0" y="169"/>
                    </a:lnTo>
                    <a:lnTo>
                      <a:pt x="2" y="166"/>
                    </a:lnTo>
                    <a:lnTo>
                      <a:pt x="6" y="160"/>
                    </a:lnTo>
                    <a:lnTo>
                      <a:pt x="12" y="150"/>
                    </a:lnTo>
                    <a:lnTo>
                      <a:pt x="18" y="138"/>
                    </a:lnTo>
                    <a:lnTo>
                      <a:pt x="33" y="112"/>
                    </a:lnTo>
                    <a:lnTo>
                      <a:pt x="49" y="88"/>
                    </a:lnTo>
                    <a:lnTo>
                      <a:pt x="58" y="76"/>
                    </a:lnTo>
                    <a:lnTo>
                      <a:pt x="70" y="64"/>
                    </a:lnTo>
                    <a:lnTo>
                      <a:pt x="96" y="34"/>
                    </a:lnTo>
                    <a:lnTo>
                      <a:pt x="108" y="22"/>
                    </a:lnTo>
                    <a:lnTo>
                      <a:pt x="116" y="11"/>
                    </a:lnTo>
                    <a:lnTo>
                      <a:pt x="124" y="3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3055"/>
              <p:cNvSpPr>
                <a:spLocks/>
              </p:cNvSpPr>
              <p:nvPr/>
            </p:nvSpPr>
            <p:spPr bwMode="auto">
              <a:xfrm>
                <a:off x="2454" y="3830"/>
                <a:ext cx="89" cy="182"/>
              </a:xfrm>
              <a:custGeom>
                <a:avLst/>
                <a:gdLst>
                  <a:gd name="T0" fmla="*/ 89 w 89"/>
                  <a:gd name="T1" fmla="*/ 0 h 182"/>
                  <a:gd name="T2" fmla="*/ 86 w 89"/>
                  <a:gd name="T3" fmla="*/ 3 h 182"/>
                  <a:gd name="T4" fmla="*/ 79 w 89"/>
                  <a:gd name="T5" fmla="*/ 11 h 182"/>
                  <a:gd name="T6" fmla="*/ 70 w 89"/>
                  <a:gd name="T7" fmla="*/ 23 h 182"/>
                  <a:gd name="T8" fmla="*/ 59 w 89"/>
                  <a:gd name="T9" fmla="*/ 38 h 182"/>
                  <a:gd name="T10" fmla="*/ 35 w 89"/>
                  <a:gd name="T11" fmla="*/ 72 h 182"/>
                  <a:gd name="T12" fmla="*/ 25 w 89"/>
                  <a:gd name="T13" fmla="*/ 88 h 182"/>
                  <a:gd name="T14" fmla="*/ 16 w 89"/>
                  <a:gd name="T15" fmla="*/ 100 h 182"/>
                  <a:gd name="T16" fmla="*/ 10 w 89"/>
                  <a:gd name="T17" fmla="*/ 111 h 182"/>
                  <a:gd name="T18" fmla="*/ 4 w 89"/>
                  <a:gd name="T19" fmla="*/ 124 h 182"/>
                  <a:gd name="T20" fmla="*/ 0 w 89"/>
                  <a:gd name="T21" fmla="*/ 151 h 182"/>
                  <a:gd name="T22" fmla="*/ 0 w 89"/>
                  <a:gd name="T23" fmla="*/ 173 h 182"/>
                  <a:gd name="T24" fmla="*/ 1 w 89"/>
                  <a:gd name="T25" fmla="*/ 179 h 182"/>
                  <a:gd name="T26" fmla="*/ 1 w 89"/>
                  <a:gd name="T27" fmla="*/ 182 h 182"/>
                  <a:gd name="T28" fmla="*/ 3 w 89"/>
                  <a:gd name="T29" fmla="*/ 181 h 182"/>
                  <a:gd name="T30" fmla="*/ 4 w 89"/>
                  <a:gd name="T31" fmla="*/ 175 h 182"/>
                  <a:gd name="T32" fmla="*/ 6 w 89"/>
                  <a:gd name="T33" fmla="*/ 165 h 182"/>
                  <a:gd name="T34" fmla="*/ 9 w 89"/>
                  <a:gd name="T35" fmla="*/ 153 h 182"/>
                  <a:gd name="T36" fmla="*/ 16 w 89"/>
                  <a:gd name="T37" fmla="*/ 127 h 182"/>
                  <a:gd name="T38" fmla="*/ 28 w 89"/>
                  <a:gd name="T39" fmla="*/ 102 h 182"/>
                  <a:gd name="T40" fmla="*/ 37 w 89"/>
                  <a:gd name="T41" fmla="*/ 89 h 182"/>
                  <a:gd name="T42" fmla="*/ 47 w 89"/>
                  <a:gd name="T43" fmla="*/ 74 h 182"/>
                  <a:gd name="T44" fmla="*/ 68 w 89"/>
                  <a:gd name="T45" fmla="*/ 42 h 182"/>
                  <a:gd name="T46" fmla="*/ 77 w 89"/>
                  <a:gd name="T47" fmla="*/ 26 h 182"/>
                  <a:gd name="T48" fmla="*/ 83 w 89"/>
                  <a:gd name="T49" fmla="*/ 12 h 182"/>
                  <a:gd name="T50" fmla="*/ 88 w 89"/>
                  <a:gd name="T51" fmla="*/ 3 h 182"/>
                  <a:gd name="T52" fmla="*/ 89 w 89"/>
                  <a:gd name="T53" fmla="*/ 0 h 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9" h="182">
                    <a:moveTo>
                      <a:pt x="89" y="0"/>
                    </a:moveTo>
                    <a:lnTo>
                      <a:pt x="86" y="3"/>
                    </a:lnTo>
                    <a:lnTo>
                      <a:pt x="79" y="11"/>
                    </a:lnTo>
                    <a:lnTo>
                      <a:pt x="70" y="23"/>
                    </a:lnTo>
                    <a:lnTo>
                      <a:pt x="59" y="38"/>
                    </a:lnTo>
                    <a:lnTo>
                      <a:pt x="35" y="72"/>
                    </a:lnTo>
                    <a:lnTo>
                      <a:pt x="25" y="88"/>
                    </a:lnTo>
                    <a:lnTo>
                      <a:pt x="16" y="100"/>
                    </a:lnTo>
                    <a:lnTo>
                      <a:pt x="10" y="111"/>
                    </a:lnTo>
                    <a:lnTo>
                      <a:pt x="4" y="124"/>
                    </a:lnTo>
                    <a:lnTo>
                      <a:pt x="0" y="151"/>
                    </a:lnTo>
                    <a:lnTo>
                      <a:pt x="0" y="173"/>
                    </a:lnTo>
                    <a:lnTo>
                      <a:pt x="1" y="179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4" y="175"/>
                    </a:lnTo>
                    <a:lnTo>
                      <a:pt x="6" y="165"/>
                    </a:lnTo>
                    <a:lnTo>
                      <a:pt x="9" y="153"/>
                    </a:lnTo>
                    <a:lnTo>
                      <a:pt x="16" y="127"/>
                    </a:lnTo>
                    <a:lnTo>
                      <a:pt x="28" y="102"/>
                    </a:lnTo>
                    <a:lnTo>
                      <a:pt x="37" y="89"/>
                    </a:lnTo>
                    <a:lnTo>
                      <a:pt x="47" y="74"/>
                    </a:lnTo>
                    <a:lnTo>
                      <a:pt x="68" y="42"/>
                    </a:lnTo>
                    <a:lnTo>
                      <a:pt x="77" y="26"/>
                    </a:lnTo>
                    <a:lnTo>
                      <a:pt x="83" y="12"/>
                    </a:lnTo>
                    <a:lnTo>
                      <a:pt x="88" y="3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C2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5" name="Freeform 3056"/>
            <p:cNvSpPr>
              <a:spLocks/>
            </p:cNvSpPr>
            <p:nvPr/>
          </p:nvSpPr>
          <p:spPr bwMode="auto">
            <a:xfrm>
              <a:off x="2458" y="3923"/>
              <a:ext cx="115" cy="92"/>
            </a:xfrm>
            <a:custGeom>
              <a:avLst/>
              <a:gdLst>
                <a:gd name="T0" fmla="*/ 115 w 115"/>
                <a:gd name="T1" fmla="*/ 65 h 92"/>
                <a:gd name="T2" fmla="*/ 112 w 115"/>
                <a:gd name="T3" fmla="*/ 61 h 92"/>
                <a:gd name="T4" fmla="*/ 105 w 115"/>
                <a:gd name="T5" fmla="*/ 52 h 92"/>
                <a:gd name="T6" fmla="*/ 94 w 115"/>
                <a:gd name="T7" fmla="*/ 38 h 92"/>
                <a:gd name="T8" fmla="*/ 82 w 115"/>
                <a:gd name="T9" fmla="*/ 24 h 92"/>
                <a:gd name="T10" fmla="*/ 69 w 115"/>
                <a:gd name="T11" fmla="*/ 12 h 92"/>
                <a:gd name="T12" fmla="*/ 55 w 115"/>
                <a:gd name="T13" fmla="*/ 3 h 92"/>
                <a:gd name="T14" fmla="*/ 43 w 115"/>
                <a:gd name="T15" fmla="*/ 0 h 92"/>
                <a:gd name="T16" fmla="*/ 39 w 115"/>
                <a:gd name="T17" fmla="*/ 1 h 92"/>
                <a:gd name="T18" fmla="*/ 34 w 115"/>
                <a:gd name="T19" fmla="*/ 6 h 92"/>
                <a:gd name="T20" fmla="*/ 20 w 115"/>
                <a:gd name="T21" fmla="*/ 31 h 92"/>
                <a:gd name="T22" fmla="*/ 9 w 115"/>
                <a:gd name="T23" fmla="*/ 58 h 92"/>
                <a:gd name="T24" fmla="*/ 5 w 115"/>
                <a:gd name="T25" fmla="*/ 72 h 92"/>
                <a:gd name="T26" fmla="*/ 2 w 115"/>
                <a:gd name="T27" fmla="*/ 82 h 92"/>
                <a:gd name="T28" fmla="*/ 0 w 115"/>
                <a:gd name="T29" fmla="*/ 89 h 92"/>
                <a:gd name="T30" fmla="*/ 0 w 115"/>
                <a:gd name="T31" fmla="*/ 92 h 92"/>
                <a:gd name="T32" fmla="*/ 2 w 115"/>
                <a:gd name="T33" fmla="*/ 91 h 92"/>
                <a:gd name="T34" fmla="*/ 5 w 115"/>
                <a:gd name="T35" fmla="*/ 85 h 92"/>
                <a:gd name="T36" fmla="*/ 11 w 115"/>
                <a:gd name="T37" fmla="*/ 75 h 92"/>
                <a:gd name="T38" fmla="*/ 17 w 115"/>
                <a:gd name="T39" fmla="*/ 63 h 92"/>
                <a:gd name="T40" fmla="*/ 33 w 115"/>
                <a:gd name="T41" fmla="*/ 37 h 92"/>
                <a:gd name="T42" fmla="*/ 49 w 115"/>
                <a:gd name="T43" fmla="*/ 12 h 92"/>
                <a:gd name="T44" fmla="*/ 54 w 115"/>
                <a:gd name="T45" fmla="*/ 7 h 92"/>
                <a:gd name="T46" fmla="*/ 58 w 115"/>
                <a:gd name="T47" fmla="*/ 6 h 92"/>
                <a:gd name="T48" fmla="*/ 69 w 115"/>
                <a:gd name="T49" fmla="*/ 9 h 92"/>
                <a:gd name="T50" fmla="*/ 79 w 115"/>
                <a:gd name="T51" fmla="*/ 17 h 92"/>
                <a:gd name="T52" fmla="*/ 91 w 115"/>
                <a:gd name="T53" fmla="*/ 29 h 92"/>
                <a:gd name="T54" fmla="*/ 109 w 115"/>
                <a:gd name="T55" fmla="*/ 54 h 92"/>
                <a:gd name="T56" fmla="*/ 113 w 115"/>
                <a:gd name="T57" fmla="*/ 61 h 92"/>
                <a:gd name="T58" fmla="*/ 115 w 115"/>
                <a:gd name="T59" fmla="*/ 65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5" h="92">
                  <a:moveTo>
                    <a:pt x="115" y="65"/>
                  </a:moveTo>
                  <a:lnTo>
                    <a:pt x="112" y="61"/>
                  </a:lnTo>
                  <a:lnTo>
                    <a:pt x="105" y="52"/>
                  </a:lnTo>
                  <a:lnTo>
                    <a:pt x="94" y="38"/>
                  </a:lnTo>
                  <a:lnTo>
                    <a:pt x="82" y="24"/>
                  </a:lnTo>
                  <a:lnTo>
                    <a:pt x="69" y="12"/>
                  </a:lnTo>
                  <a:lnTo>
                    <a:pt x="55" y="3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4" y="6"/>
                  </a:lnTo>
                  <a:lnTo>
                    <a:pt x="20" y="31"/>
                  </a:lnTo>
                  <a:lnTo>
                    <a:pt x="9" y="58"/>
                  </a:lnTo>
                  <a:lnTo>
                    <a:pt x="5" y="72"/>
                  </a:lnTo>
                  <a:lnTo>
                    <a:pt x="2" y="82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1"/>
                  </a:lnTo>
                  <a:lnTo>
                    <a:pt x="5" y="85"/>
                  </a:lnTo>
                  <a:lnTo>
                    <a:pt x="11" y="75"/>
                  </a:lnTo>
                  <a:lnTo>
                    <a:pt x="17" y="63"/>
                  </a:lnTo>
                  <a:lnTo>
                    <a:pt x="33" y="37"/>
                  </a:lnTo>
                  <a:lnTo>
                    <a:pt x="49" y="12"/>
                  </a:lnTo>
                  <a:lnTo>
                    <a:pt x="54" y="7"/>
                  </a:lnTo>
                  <a:lnTo>
                    <a:pt x="58" y="6"/>
                  </a:lnTo>
                  <a:lnTo>
                    <a:pt x="69" y="9"/>
                  </a:lnTo>
                  <a:lnTo>
                    <a:pt x="79" y="17"/>
                  </a:lnTo>
                  <a:lnTo>
                    <a:pt x="91" y="29"/>
                  </a:lnTo>
                  <a:lnTo>
                    <a:pt x="109" y="54"/>
                  </a:lnTo>
                  <a:lnTo>
                    <a:pt x="113" y="61"/>
                  </a:lnTo>
                  <a:lnTo>
                    <a:pt x="115" y="65"/>
                  </a:lnTo>
                  <a:close/>
                </a:path>
              </a:pathLst>
            </a:custGeom>
            <a:solidFill>
              <a:srgbClr val="00C2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3057"/>
            <p:cNvSpPr>
              <a:spLocks/>
            </p:cNvSpPr>
            <p:nvPr/>
          </p:nvSpPr>
          <p:spPr bwMode="auto">
            <a:xfrm>
              <a:off x="2455" y="3961"/>
              <a:ext cx="64" cy="51"/>
            </a:xfrm>
            <a:custGeom>
              <a:avLst/>
              <a:gdLst>
                <a:gd name="T0" fmla="*/ 64 w 64"/>
                <a:gd name="T1" fmla="*/ 37 h 51"/>
                <a:gd name="T2" fmla="*/ 63 w 64"/>
                <a:gd name="T3" fmla="*/ 34 h 51"/>
                <a:gd name="T4" fmla="*/ 58 w 64"/>
                <a:gd name="T5" fmla="*/ 30 h 51"/>
                <a:gd name="T6" fmla="*/ 46 w 64"/>
                <a:gd name="T7" fmla="*/ 14 h 51"/>
                <a:gd name="T8" fmla="*/ 31 w 64"/>
                <a:gd name="T9" fmla="*/ 2 h 51"/>
                <a:gd name="T10" fmla="*/ 25 w 64"/>
                <a:gd name="T11" fmla="*/ 0 h 51"/>
                <a:gd name="T12" fmla="*/ 20 w 64"/>
                <a:gd name="T13" fmla="*/ 3 h 51"/>
                <a:gd name="T14" fmla="*/ 11 w 64"/>
                <a:gd name="T15" fmla="*/ 17 h 51"/>
                <a:gd name="T16" fmla="*/ 5 w 64"/>
                <a:gd name="T17" fmla="*/ 33 h 51"/>
                <a:gd name="T18" fmla="*/ 0 w 64"/>
                <a:gd name="T19" fmla="*/ 47 h 51"/>
                <a:gd name="T20" fmla="*/ 0 w 64"/>
                <a:gd name="T21" fmla="*/ 51 h 51"/>
                <a:gd name="T22" fmla="*/ 2 w 64"/>
                <a:gd name="T23" fmla="*/ 50 h 51"/>
                <a:gd name="T24" fmla="*/ 3 w 64"/>
                <a:gd name="T25" fmla="*/ 47 h 51"/>
                <a:gd name="T26" fmla="*/ 11 w 64"/>
                <a:gd name="T27" fmla="*/ 36 h 51"/>
                <a:gd name="T28" fmla="*/ 18 w 64"/>
                <a:gd name="T29" fmla="*/ 20 h 51"/>
                <a:gd name="T30" fmla="*/ 27 w 64"/>
                <a:gd name="T31" fmla="*/ 6 h 51"/>
                <a:gd name="T32" fmla="*/ 31 w 64"/>
                <a:gd name="T33" fmla="*/ 3 h 51"/>
                <a:gd name="T34" fmla="*/ 37 w 64"/>
                <a:gd name="T35" fmla="*/ 5 h 51"/>
                <a:gd name="T36" fmla="*/ 51 w 64"/>
                <a:gd name="T37" fmla="*/ 17 h 51"/>
                <a:gd name="T38" fmla="*/ 61 w 64"/>
                <a:gd name="T39" fmla="*/ 31 h 51"/>
                <a:gd name="T40" fmla="*/ 64 w 64"/>
                <a:gd name="T41" fmla="*/ 36 h 51"/>
                <a:gd name="T42" fmla="*/ 64 w 64"/>
                <a:gd name="T43" fmla="*/ 37 h 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51">
                  <a:moveTo>
                    <a:pt x="64" y="37"/>
                  </a:moveTo>
                  <a:lnTo>
                    <a:pt x="63" y="34"/>
                  </a:lnTo>
                  <a:lnTo>
                    <a:pt x="58" y="30"/>
                  </a:lnTo>
                  <a:lnTo>
                    <a:pt x="46" y="14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20" y="3"/>
                  </a:lnTo>
                  <a:lnTo>
                    <a:pt x="11" y="17"/>
                  </a:lnTo>
                  <a:lnTo>
                    <a:pt x="5" y="3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2" y="50"/>
                  </a:lnTo>
                  <a:lnTo>
                    <a:pt x="3" y="47"/>
                  </a:lnTo>
                  <a:lnTo>
                    <a:pt x="11" y="36"/>
                  </a:lnTo>
                  <a:lnTo>
                    <a:pt x="18" y="20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7" y="5"/>
                  </a:lnTo>
                  <a:lnTo>
                    <a:pt x="51" y="17"/>
                  </a:lnTo>
                  <a:lnTo>
                    <a:pt x="61" y="31"/>
                  </a:lnTo>
                  <a:lnTo>
                    <a:pt x="64" y="36"/>
                  </a:lnTo>
                  <a:lnTo>
                    <a:pt x="64" y="37"/>
                  </a:lnTo>
                  <a:close/>
                </a:path>
              </a:pathLst>
            </a:custGeom>
            <a:solidFill>
              <a:srgbClr val="00C2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3058"/>
            <p:cNvSpPr>
              <a:spLocks/>
            </p:cNvSpPr>
            <p:nvPr/>
          </p:nvSpPr>
          <p:spPr bwMode="auto">
            <a:xfrm>
              <a:off x="2401" y="3954"/>
              <a:ext cx="59" cy="52"/>
            </a:xfrm>
            <a:custGeom>
              <a:avLst/>
              <a:gdLst>
                <a:gd name="T0" fmla="*/ 0 w 59"/>
                <a:gd name="T1" fmla="*/ 13 h 52"/>
                <a:gd name="T2" fmla="*/ 2 w 59"/>
                <a:gd name="T3" fmla="*/ 12 h 52"/>
                <a:gd name="T4" fmla="*/ 5 w 59"/>
                <a:gd name="T5" fmla="*/ 10 h 52"/>
                <a:gd name="T6" fmla="*/ 11 w 59"/>
                <a:gd name="T7" fmla="*/ 6 h 52"/>
                <a:gd name="T8" fmla="*/ 15 w 59"/>
                <a:gd name="T9" fmla="*/ 3 h 52"/>
                <a:gd name="T10" fmla="*/ 29 w 59"/>
                <a:gd name="T11" fmla="*/ 0 h 52"/>
                <a:gd name="T12" fmla="*/ 35 w 59"/>
                <a:gd name="T13" fmla="*/ 0 h 52"/>
                <a:gd name="T14" fmla="*/ 39 w 59"/>
                <a:gd name="T15" fmla="*/ 4 h 52"/>
                <a:gd name="T16" fmla="*/ 48 w 59"/>
                <a:gd name="T17" fmla="*/ 18 h 52"/>
                <a:gd name="T18" fmla="*/ 54 w 59"/>
                <a:gd name="T19" fmla="*/ 34 h 52"/>
                <a:gd name="T20" fmla="*/ 59 w 59"/>
                <a:gd name="T21" fmla="*/ 48 h 52"/>
                <a:gd name="T22" fmla="*/ 59 w 59"/>
                <a:gd name="T23" fmla="*/ 52 h 52"/>
                <a:gd name="T24" fmla="*/ 57 w 59"/>
                <a:gd name="T25" fmla="*/ 51 h 52"/>
                <a:gd name="T26" fmla="*/ 56 w 59"/>
                <a:gd name="T27" fmla="*/ 48 h 52"/>
                <a:gd name="T28" fmla="*/ 48 w 59"/>
                <a:gd name="T29" fmla="*/ 37 h 52"/>
                <a:gd name="T30" fmla="*/ 32 w 59"/>
                <a:gd name="T31" fmla="*/ 7 h 52"/>
                <a:gd name="T32" fmla="*/ 27 w 59"/>
                <a:gd name="T33" fmla="*/ 4 h 52"/>
                <a:gd name="T34" fmla="*/ 21 w 59"/>
                <a:gd name="T35" fmla="*/ 3 h 52"/>
                <a:gd name="T36" fmla="*/ 11 w 59"/>
                <a:gd name="T37" fmla="*/ 6 h 52"/>
                <a:gd name="T38" fmla="*/ 3 w 59"/>
                <a:gd name="T39" fmla="*/ 12 h 52"/>
                <a:gd name="T40" fmla="*/ 0 w 59"/>
                <a:gd name="T41" fmla="*/ 13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52">
                  <a:moveTo>
                    <a:pt x="0" y="13"/>
                  </a:moveTo>
                  <a:lnTo>
                    <a:pt x="2" y="12"/>
                  </a:lnTo>
                  <a:lnTo>
                    <a:pt x="5" y="10"/>
                  </a:lnTo>
                  <a:lnTo>
                    <a:pt x="11" y="6"/>
                  </a:lnTo>
                  <a:lnTo>
                    <a:pt x="15" y="3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9" y="4"/>
                  </a:lnTo>
                  <a:lnTo>
                    <a:pt x="48" y="18"/>
                  </a:lnTo>
                  <a:lnTo>
                    <a:pt x="54" y="34"/>
                  </a:lnTo>
                  <a:lnTo>
                    <a:pt x="59" y="48"/>
                  </a:lnTo>
                  <a:lnTo>
                    <a:pt x="59" y="52"/>
                  </a:lnTo>
                  <a:lnTo>
                    <a:pt x="57" y="51"/>
                  </a:lnTo>
                  <a:lnTo>
                    <a:pt x="56" y="48"/>
                  </a:lnTo>
                  <a:lnTo>
                    <a:pt x="48" y="37"/>
                  </a:lnTo>
                  <a:lnTo>
                    <a:pt x="32" y="7"/>
                  </a:lnTo>
                  <a:lnTo>
                    <a:pt x="27" y="4"/>
                  </a:lnTo>
                  <a:lnTo>
                    <a:pt x="21" y="3"/>
                  </a:lnTo>
                  <a:lnTo>
                    <a:pt x="11" y="6"/>
                  </a:lnTo>
                  <a:lnTo>
                    <a:pt x="3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C2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3059"/>
            <p:cNvSpPr>
              <a:spLocks/>
            </p:cNvSpPr>
            <p:nvPr/>
          </p:nvSpPr>
          <p:spPr bwMode="auto">
            <a:xfrm>
              <a:off x="2448" y="3879"/>
              <a:ext cx="31" cy="123"/>
            </a:xfrm>
            <a:custGeom>
              <a:avLst/>
              <a:gdLst>
                <a:gd name="T0" fmla="*/ 10 w 31"/>
                <a:gd name="T1" fmla="*/ 64 h 123"/>
                <a:gd name="T2" fmla="*/ 6 w 31"/>
                <a:gd name="T3" fmla="*/ 33 h 123"/>
                <a:gd name="T4" fmla="*/ 4 w 31"/>
                <a:gd name="T5" fmla="*/ 19 h 123"/>
                <a:gd name="T6" fmla="*/ 3 w 31"/>
                <a:gd name="T7" fmla="*/ 10 h 123"/>
                <a:gd name="T8" fmla="*/ 4 w 31"/>
                <a:gd name="T9" fmla="*/ 3 h 123"/>
                <a:gd name="T10" fmla="*/ 6 w 31"/>
                <a:gd name="T11" fmla="*/ 0 h 123"/>
                <a:gd name="T12" fmla="*/ 9 w 31"/>
                <a:gd name="T13" fmla="*/ 2 h 123"/>
                <a:gd name="T14" fmla="*/ 13 w 31"/>
                <a:gd name="T15" fmla="*/ 10 h 123"/>
                <a:gd name="T16" fmla="*/ 19 w 31"/>
                <a:gd name="T17" fmla="*/ 22 h 123"/>
                <a:gd name="T18" fmla="*/ 24 w 31"/>
                <a:gd name="T19" fmla="*/ 39 h 123"/>
                <a:gd name="T20" fmla="*/ 30 w 31"/>
                <a:gd name="T21" fmla="*/ 76 h 123"/>
                <a:gd name="T22" fmla="*/ 31 w 31"/>
                <a:gd name="T23" fmla="*/ 93 h 123"/>
                <a:gd name="T24" fmla="*/ 31 w 31"/>
                <a:gd name="T25" fmla="*/ 123 h 123"/>
                <a:gd name="T26" fmla="*/ 30 w 31"/>
                <a:gd name="T27" fmla="*/ 119 h 123"/>
                <a:gd name="T28" fmla="*/ 28 w 31"/>
                <a:gd name="T29" fmla="*/ 110 h 123"/>
                <a:gd name="T30" fmla="*/ 27 w 31"/>
                <a:gd name="T31" fmla="*/ 96 h 123"/>
                <a:gd name="T32" fmla="*/ 22 w 31"/>
                <a:gd name="T33" fmla="*/ 79 h 123"/>
                <a:gd name="T34" fmla="*/ 15 w 31"/>
                <a:gd name="T35" fmla="*/ 44 h 123"/>
                <a:gd name="T36" fmla="*/ 10 w 31"/>
                <a:gd name="T37" fmla="*/ 28 h 123"/>
                <a:gd name="T38" fmla="*/ 4 w 31"/>
                <a:gd name="T39" fmla="*/ 16 h 123"/>
                <a:gd name="T40" fmla="*/ 1 w 31"/>
                <a:gd name="T41" fmla="*/ 13 h 123"/>
                <a:gd name="T42" fmla="*/ 0 w 31"/>
                <a:gd name="T43" fmla="*/ 11 h 123"/>
                <a:gd name="T44" fmla="*/ 0 w 31"/>
                <a:gd name="T45" fmla="*/ 17 h 123"/>
                <a:gd name="T46" fmla="*/ 1 w 31"/>
                <a:gd name="T47" fmla="*/ 28 h 123"/>
                <a:gd name="T48" fmla="*/ 4 w 31"/>
                <a:gd name="T49" fmla="*/ 44 h 123"/>
                <a:gd name="T50" fmla="*/ 7 w 31"/>
                <a:gd name="T51" fmla="*/ 58 h 123"/>
                <a:gd name="T52" fmla="*/ 10 w 31"/>
                <a:gd name="T53" fmla="*/ 68 h 123"/>
                <a:gd name="T54" fmla="*/ 12 w 31"/>
                <a:gd name="T55" fmla="*/ 71 h 123"/>
                <a:gd name="T56" fmla="*/ 12 w 31"/>
                <a:gd name="T57" fmla="*/ 70 h 123"/>
                <a:gd name="T58" fmla="*/ 10 w 31"/>
                <a:gd name="T59" fmla="*/ 64 h 1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123">
                  <a:moveTo>
                    <a:pt x="10" y="64"/>
                  </a:moveTo>
                  <a:lnTo>
                    <a:pt x="6" y="33"/>
                  </a:lnTo>
                  <a:lnTo>
                    <a:pt x="4" y="19"/>
                  </a:lnTo>
                  <a:lnTo>
                    <a:pt x="3" y="10"/>
                  </a:lnTo>
                  <a:lnTo>
                    <a:pt x="4" y="3"/>
                  </a:lnTo>
                  <a:lnTo>
                    <a:pt x="6" y="0"/>
                  </a:lnTo>
                  <a:lnTo>
                    <a:pt x="9" y="2"/>
                  </a:lnTo>
                  <a:lnTo>
                    <a:pt x="13" y="10"/>
                  </a:lnTo>
                  <a:lnTo>
                    <a:pt x="19" y="22"/>
                  </a:lnTo>
                  <a:lnTo>
                    <a:pt x="24" y="39"/>
                  </a:lnTo>
                  <a:lnTo>
                    <a:pt x="30" y="76"/>
                  </a:lnTo>
                  <a:lnTo>
                    <a:pt x="31" y="93"/>
                  </a:lnTo>
                  <a:lnTo>
                    <a:pt x="31" y="123"/>
                  </a:lnTo>
                  <a:lnTo>
                    <a:pt x="30" y="119"/>
                  </a:lnTo>
                  <a:lnTo>
                    <a:pt x="28" y="110"/>
                  </a:lnTo>
                  <a:lnTo>
                    <a:pt x="27" y="96"/>
                  </a:lnTo>
                  <a:lnTo>
                    <a:pt x="22" y="79"/>
                  </a:lnTo>
                  <a:lnTo>
                    <a:pt x="15" y="44"/>
                  </a:lnTo>
                  <a:lnTo>
                    <a:pt x="10" y="28"/>
                  </a:lnTo>
                  <a:lnTo>
                    <a:pt x="4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1" y="28"/>
                  </a:lnTo>
                  <a:lnTo>
                    <a:pt x="4" y="44"/>
                  </a:lnTo>
                  <a:lnTo>
                    <a:pt x="7" y="58"/>
                  </a:lnTo>
                  <a:lnTo>
                    <a:pt x="10" y="68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0" y="64"/>
                  </a:lnTo>
                  <a:close/>
                </a:path>
              </a:pathLst>
            </a:custGeom>
            <a:solidFill>
              <a:srgbClr val="00C2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Line 3060"/>
            <p:cNvSpPr>
              <a:spLocks noChangeShapeType="1"/>
            </p:cNvSpPr>
            <p:nvPr/>
          </p:nvSpPr>
          <p:spPr bwMode="auto">
            <a:xfrm flipH="1">
              <a:off x="2448" y="3881"/>
              <a:ext cx="6" cy="1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Rectangle 3061"/>
            <p:cNvSpPr>
              <a:spLocks noChangeArrowheads="1"/>
            </p:cNvSpPr>
            <p:nvPr/>
          </p:nvSpPr>
          <p:spPr bwMode="auto">
            <a:xfrm>
              <a:off x="2661" y="3042"/>
              <a:ext cx="794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600" b="1"/>
                <a:t>NIR and RED</a:t>
              </a: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7901" name="Rectangle 3062"/>
            <p:cNvSpPr>
              <a:spLocks noChangeArrowheads="1"/>
            </p:cNvSpPr>
            <p:nvPr/>
          </p:nvSpPr>
          <p:spPr bwMode="auto">
            <a:xfrm>
              <a:off x="2733" y="3191"/>
              <a:ext cx="645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600" b="1"/>
                <a:t>Modulated</a:t>
              </a: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7902" name="Rectangle 3063"/>
            <p:cNvSpPr>
              <a:spLocks noChangeArrowheads="1"/>
            </p:cNvSpPr>
            <p:nvPr/>
          </p:nvSpPr>
          <p:spPr bwMode="auto">
            <a:xfrm>
              <a:off x="2695" y="3339"/>
              <a:ext cx="725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600" b="1"/>
                <a:t>Illumination</a:t>
              </a: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37903" name="Freeform 3064"/>
            <p:cNvSpPr>
              <a:spLocks/>
            </p:cNvSpPr>
            <p:nvPr/>
          </p:nvSpPr>
          <p:spPr bwMode="auto">
            <a:xfrm>
              <a:off x="3132" y="2206"/>
              <a:ext cx="93" cy="138"/>
            </a:xfrm>
            <a:custGeom>
              <a:avLst/>
              <a:gdLst>
                <a:gd name="T0" fmla="*/ 38 w 93"/>
                <a:gd name="T1" fmla="*/ 0 h 138"/>
                <a:gd name="T2" fmla="*/ 27 w 93"/>
                <a:gd name="T3" fmla="*/ 10 h 138"/>
                <a:gd name="T4" fmla="*/ 21 w 93"/>
                <a:gd name="T5" fmla="*/ 17 h 138"/>
                <a:gd name="T6" fmla="*/ 18 w 93"/>
                <a:gd name="T7" fmla="*/ 22 h 138"/>
                <a:gd name="T8" fmla="*/ 15 w 93"/>
                <a:gd name="T9" fmla="*/ 27 h 138"/>
                <a:gd name="T10" fmla="*/ 12 w 93"/>
                <a:gd name="T11" fmla="*/ 31 h 138"/>
                <a:gd name="T12" fmla="*/ 8 w 93"/>
                <a:gd name="T13" fmla="*/ 39 h 138"/>
                <a:gd name="T14" fmla="*/ 8 w 93"/>
                <a:gd name="T15" fmla="*/ 40 h 138"/>
                <a:gd name="T16" fmla="*/ 3 w 93"/>
                <a:gd name="T17" fmla="*/ 50 h 138"/>
                <a:gd name="T18" fmla="*/ 2 w 93"/>
                <a:gd name="T19" fmla="*/ 56 h 138"/>
                <a:gd name="T20" fmla="*/ 2 w 93"/>
                <a:gd name="T21" fmla="*/ 82 h 138"/>
                <a:gd name="T22" fmla="*/ 2 w 93"/>
                <a:gd name="T23" fmla="*/ 84 h 138"/>
                <a:gd name="T24" fmla="*/ 5 w 93"/>
                <a:gd name="T25" fmla="*/ 88 h 138"/>
                <a:gd name="T26" fmla="*/ 3 w 93"/>
                <a:gd name="T27" fmla="*/ 84 h 138"/>
                <a:gd name="T28" fmla="*/ 6 w 93"/>
                <a:gd name="T29" fmla="*/ 92 h 138"/>
                <a:gd name="T30" fmla="*/ 9 w 93"/>
                <a:gd name="T31" fmla="*/ 96 h 138"/>
                <a:gd name="T32" fmla="*/ 20 w 93"/>
                <a:gd name="T33" fmla="*/ 109 h 138"/>
                <a:gd name="T34" fmla="*/ 20 w 93"/>
                <a:gd name="T35" fmla="*/ 109 h 138"/>
                <a:gd name="T36" fmla="*/ 27 w 93"/>
                <a:gd name="T37" fmla="*/ 115 h 138"/>
                <a:gd name="T38" fmla="*/ 32 w 93"/>
                <a:gd name="T39" fmla="*/ 118 h 138"/>
                <a:gd name="T40" fmla="*/ 41 w 93"/>
                <a:gd name="T41" fmla="*/ 122 h 138"/>
                <a:gd name="T42" fmla="*/ 51 w 93"/>
                <a:gd name="T43" fmla="*/ 127 h 138"/>
                <a:gd name="T44" fmla="*/ 64 w 93"/>
                <a:gd name="T45" fmla="*/ 132 h 138"/>
                <a:gd name="T46" fmla="*/ 72 w 93"/>
                <a:gd name="T47" fmla="*/ 133 h 138"/>
                <a:gd name="T48" fmla="*/ 82 w 93"/>
                <a:gd name="T49" fmla="*/ 136 h 138"/>
                <a:gd name="T50" fmla="*/ 85 w 93"/>
                <a:gd name="T51" fmla="*/ 138 h 138"/>
                <a:gd name="T52" fmla="*/ 93 w 93"/>
                <a:gd name="T53" fmla="*/ 110 h 138"/>
                <a:gd name="T54" fmla="*/ 82 w 93"/>
                <a:gd name="T55" fmla="*/ 109 h 138"/>
                <a:gd name="T56" fmla="*/ 76 w 93"/>
                <a:gd name="T57" fmla="*/ 105 h 138"/>
                <a:gd name="T58" fmla="*/ 67 w 93"/>
                <a:gd name="T59" fmla="*/ 104 h 138"/>
                <a:gd name="T60" fmla="*/ 57 w 93"/>
                <a:gd name="T61" fmla="*/ 99 h 138"/>
                <a:gd name="T62" fmla="*/ 47 w 93"/>
                <a:gd name="T63" fmla="*/ 95 h 138"/>
                <a:gd name="T64" fmla="*/ 47 w 93"/>
                <a:gd name="T65" fmla="*/ 96 h 138"/>
                <a:gd name="T66" fmla="*/ 42 w 93"/>
                <a:gd name="T67" fmla="*/ 93 h 138"/>
                <a:gd name="T68" fmla="*/ 35 w 93"/>
                <a:gd name="T69" fmla="*/ 87 h 138"/>
                <a:gd name="T70" fmla="*/ 29 w 93"/>
                <a:gd name="T71" fmla="*/ 84 h 138"/>
                <a:gd name="T72" fmla="*/ 33 w 93"/>
                <a:gd name="T73" fmla="*/ 87 h 138"/>
                <a:gd name="T74" fmla="*/ 30 w 93"/>
                <a:gd name="T75" fmla="*/ 82 h 138"/>
                <a:gd name="T76" fmla="*/ 30 w 93"/>
                <a:gd name="T77" fmla="*/ 84 h 138"/>
                <a:gd name="T78" fmla="*/ 29 w 93"/>
                <a:gd name="T79" fmla="*/ 79 h 138"/>
                <a:gd name="T80" fmla="*/ 27 w 93"/>
                <a:gd name="T81" fmla="*/ 75 h 138"/>
                <a:gd name="T82" fmla="*/ 27 w 93"/>
                <a:gd name="T83" fmla="*/ 65 h 138"/>
                <a:gd name="T84" fmla="*/ 29 w 93"/>
                <a:gd name="T85" fmla="*/ 59 h 138"/>
                <a:gd name="T86" fmla="*/ 30 w 93"/>
                <a:gd name="T87" fmla="*/ 54 h 138"/>
                <a:gd name="T88" fmla="*/ 32 w 93"/>
                <a:gd name="T89" fmla="*/ 51 h 138"/>
                <a:gd name="T90" fmla="*/ 32 w 93"/>
                <a:gd name="T91" fmla="*/ 50 h 138"/>
                <a:gd name="T92" fmla="*/ 35 w 93"/>
                <a:gd name="T93" fmla="*/ 45 h 138"/>
                <a:gd name="T94" fmla="*/ 38 w 93"/>
                <a:gd name="T95" fmla="*/ 40 h 138"/>
                <a:gd name="T96" fmla="*/ 41 w 93"/>
                <a:gd name="T97" fmla="*/ 36 h 138"/>
                <a:gd name="T98" fmla="*/ 47 w 93"/>
                <a:gd name="T99" fmla="*/ 28 h 138"/>
                <a:gd name="T100" fmla="*/ 50 w 93"/>
                <a:gd name="T101" fmla="*/ 25 h 138"/>
                <a:gd name="T102" fmla="*/ 33 w 93"/>
                <a:gd name="T103" fmla="*/ 3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" h="138">
                  <a:moveTo>
                    <a:pt x="33" y="3"/>
                  </a:moveTo>
                  <a:lnTo>
                    <a:pt x="38" y="0"/>
                  </a:lnTo>
                  <a:lnTo>
                    <a:pt x="33" y="3"/>
                  </a:lnTo>
                  <a:lnTo>
                    <a:pt x="27" y="10"/>
                  </a:lnTo>
                  <a:lnTo>
                    <a:pt x="26" y="13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4" y="30"/>
                  </a:lnTo>
                  <a:lnTo>
                    <a:pt x="12" y="31"/>
                  </a:lnTo>
                  <a:lnTo>
                    <a:pt x="11" y="34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2" y="82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3" y="84"/>
                  </a:lnTo>
                  <a:lnTo>
                    <a:pt x="5" y="90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0" y="109"/>
                  </a:lnTo>
                  <a:lnTo>
                    <a:pt x="23" y="110"/>
                  </a:lnTo>
                  <a:lnTo>
                    <a:pt x="27" y="115"/>
                  </a:lnTo>
                  <a:lnTo>
                    <a:pt x="30" y="116"/>
                  </a:lnTo>
                  <a:lnTo>
                    <a:pt x="32" y="118"/>
                  </a:lnTo>
                  <a:lnTo>
                    <a:pt x="39" y="122"/>
                  </a:lnTo>
                  <a:lnTo>
                    <a:pt x="41" y="122"/>
                  </a:lnTo>
                  <a:lnTo>
                    <a:pt x="50" y="127"/>
                  </a:lnTo>
                  <a:lnTo>
                    <a:pt x="51" y="127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9" y="133"/>
                  </a:lnTo>
                  <a:lnTo>
                    <a:pt x="72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5" y="109"/>
                  </a:lnTo>
                  <a:lnTo>
                    <a:pt x="82" y="109"/>
                  </a:lnTo>
                  <a:lnTo>
                    <a:pt x="81" y="109"/>
                  </a:lnTo>
                  <a:lnTo>
                    <a:pt x="76" y="105"/>
                  </a:lnTo>
                  <a:lnTo>
                    <a:pt x="72" y="105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57" y="99"/>
                  </a:lnTo>
                  <a:lnTo>
                    <a:pt x="56" y="99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7" y="96"/>
                  </a:lnTo>
                  <a:lnTo>
                    <a:pt x="45" y="95"/>
                  </a:lnTo>
                  <a:lnTo>
                    <a:pt x="42" y="93"/>
                  </a:lnTo>
                  <a:lnTo>
                    <a:pt x="38" y="88"/>
                  </a:lnTo>
                  <a:lnTo>
                    <a:pt x="35" y="87"/>
                  </a:lnTo>
                  <a:lnTo>
                    <a:pt x="30" y="84"/>
                  </a:lnTo>
                  <a:lnTo>
                    <a:pt x="29" y="84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29" y="81"/>
                  </a:lnTo>
                  <a:lnTo>
                    <a:pt x="30" y="84"/>
                  </a:lnTo>
                  <a:lnTo>
                    <a:pt x="29" y="78"/>
                  </a:lnTo>
                  <a:lnTo>
                    <a:pt x="29" y="79"/>
                  </a:lnTo>
                  <a:lnTo>
                    <a:pt x="29" y="78"/>
                  </a:lnTo>
                  <a:lnTo>
                    <a:pt x="27" y="75"/>
                  </a:lnTo>
                  <a:lnTo>
                    <a:pt x="26" y="73"/>
                  </a:lnTo>
                  <a:lnTo>
                    <a:pt x="27" y="65"/>
                  </a:lnTo>
                  <a:lnTo>
                    <a:pt x="29" y="62"/>
                  </a:lnTo>
                  <a:lnTo>
                    <a:pt x="29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9" y="56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39" y="37"/>
                  </a:lnTo>
                  <a:lnTo>
                    <a:pt x="41" y="36"/>
                  </a:lnTo>
                  <a:lnTo>
                    <a:pt x="42" y="33"/>
                  </a:lnTo>
                  <a:lnTo>
                    <a:pt x="47" y="28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3065"/>
            <p:cNvSpPr>
              <a:spLocks/>
            </p:cNvSpPr>
            <p:nvPr/>
          </p:nvSpPr>
          <p:spPr bwMode="auto">
            <a:xfrm>
              <a:off x="3219" y="2316"/>
              <a:ext cx="86" cy="135"/>
            </a:xfrm>
            <a:custGeom>
              <a:avLst/>
              <a:gdLst>
                <a:gd name="T0" fmla="*/ 58 w 86"/>
                <a:gd name="T1" fmla="*/ 132 h 135"/>
                <a:gd name="T2" fmla="*/ 62 w 86"/>
                <a:gd name="T3" fmla="*/ 124 h 135"/>
                <a:gd name="T4" fmla="*/ 65 w 86"/>
                <a:gd name="T5" fmla="*/ 119 h 135"/>
                <a:gd name="T6" fmla="*/ 71 w 86"/>
                <a:gd name="T7" fmla="*/ 112 h 135"/>
                <a:gd name="T8" fmla="*/ 77 w 86"/>
                <a:gd name="T9" fmla="*/ 99 h 135"/>
                <a:gd name="T10" fmla="*/ 77 w 86"/>
                <a:gd name="T11" fmla="*/ 99 h 135"/>
                <a:gd name="T12" fmla="*/ 80 w 86"/>
                <a:gd name="T13" fmla="*/ 91 h 135"/>
                <a:gd name="T14" fmla="*/ 85 w 86"/>
                <a:gd name="T15" fmla="*/ 85 h 135"/>
                <a:gd name="T16" fmla="*/ 85 w 86"/>
                <a:gd name="T17" fmla="*/ 81 h 135"/>
                <a:gd name="T18" fmla="*/ 86 w 86"/>
                <a:gd name="T19" fmla="*/ 74 h 135"/>
                <a:gd name="T20" fmla="*/ 85 w 86"/>
                <a:gd name="T21" fmla="*/ 54 h 135"/>
                <a:gd name="T22" fmla="*/ 86 w 86"/>
                <a:gd name="T23" fmla="*/ 50 h 135"/>
                <a:gd name="T24" fmla="*/ 82 w 86"/>
                <a:gd name="T25" fmla="*/ 43 h 135"/>
                <a:gd name="T26" fmla="*/ 82 w 86"/>
                <a:gd name="T27" fmla="*/ 43 h 135"/>
                <a:gd name="T28" fmla="*/ 61 w 86"/>
                <a:gd name="T29" fmla="*/ 22 h 135"/>
                <a:gd name="T30" fmla="*/ 52 w 86"/>
                <a:gd name="T31" fmla="*/ 16 h 135"/>
                <a:gd name="T32" fmla="*/ 52 w 86"/>
                <a:gd name="T33" fmla="*/ 17 h 135"/>
                <a:gd name="T34" fmla="*/ 48 w 86"/>
                <a:gd name="T35" fmla="*/ 14 h 135"/>
                <a:gd name="T36" fmla="*/ 39 w 86"/>
                <a:gd name="T37" fmla="*/ 9 h 135"/>
                <a:gd name="T38" fmla="*/ 30 w 86"/>
                <a:gd name="T39" fmla="*/ 6 h 135"/>
                <a:gd name="T40" fmla="*/ 21 w 86"/>
                <a:gd name="T41" fmla="*/ 3 h 135"/>
                <a:gd name="T42" fmla="*/ 13 w 86"/>
                <a:gd name="T43" fmla="*/ 2 h 135"/>
                <a:gd name="T44" fmla="*/ 1 w 86"/>
                <a:gd name="T45" fmla="*/ 0 h 135"/>
                <a:gd name="T46" fmla="*/ 0 w 86"/>
                <a:gd name="T47" fmla="*/ 28 h 135"/>
                <a:gd name="T48" fmla="*/ 6 w 86"/>
                <a:gd name="T49" fmla="*/ 28 h 135"/>
                <a:gd name="T50" fmla="*/ 12 w 86"/>
                <a:gd name="T51" fmla="*/ 30 h 135"/>
                <a:gd name="T52" fmla="*/ 18 w 86"/>
                <a:gd name="T53" fmla="*/ 31 h 135"/>
                <a:gd name="T54" fmla="*/ 27 w 86"/>
                <a:gd name="T55" fmla="*/ 34 h 135"/>
                <a:gd name="T56" fmla="*/ 34 w 86"/>
                <a:gd name="T57" fmla="*/ 36 h 135"/>
                <a:gd name="T58" fmla="*/ 36 w 86"/>
                <a:gd name="T59" fmla="*/ 37 h 135"/>
                <a:gd name="T60" fmla="*/ 45 w 86"/>
                <a:gd name="T61" fmla="*/ 43 h 135"/>
                <a:gd name="T62" fmla="*/ 45 w 86"/>
                <a:gd name="T63" fmla="*/ 42 h 135"/>
                <a:gd name="T64" fmla="*/ 49 w 86"/>
                <a:gd name="T65" fmla="*/ 45 h 135"/>
                <a:gd name="T66" fmla="*/ 58 w 86"/>
                <a:gd name="T67" fmla="*/ 54 h 135"/>
                <a:gd name="T68" fmla="*/ 61 w 86"/>
                <a:gd name="T69" fmla="*/ 60 h 135"/>
                <a:gd name="T70" fmla="*/ 60 w 86"/>
                <a:gd name="T71" fmla="*/ 54 h 135"/>
                <a:gd name="T72" fmla="*/ 62 w 86"/>
                <a:gd name="T73" fmla="*/ 65 h 135"/>
                <a:gd name="T74" fmla="*/ 61 w 86"/>
                <a:gd name="T75" fmla="*/ 71 h 135"/>
                <a:gd name="T76" fmla="*/ 58 w 86"/>
                <a:gd name="T77" fmla="*/ 79 h 135"/>
                <a:gd name="T78" fmla="*/ 57 w 86"/>
                <a:gd name="T79" fmla="*/ 82 h 135"/>
                <a:gd name="T80" fmla="*/ 57 w 86"/>
                <a:gd name="T81" fmla="*/ 84 h 135"/>
                <a:gd name="T82" fmla="*/ 51 w 86"/>
                <a:gd name="T83" fmla="*/ 93 h 135"/>
                <a:gd name="T84" fmla="*/ 51 w 86"/>
                <a:gd name="T85" fmla="*/ 96 h 135"/>
                <a:gd name="T86" fmla="*/ 45 w 86"/>
                <a:gd name="T87" fmla="*/ 104 h 135"/>
                <a:gd name="T88" fmla="*/ 42 w 86"/>
                <a:gd name="T89" fmla="*/ 108 h 135"/>
                <a:gd name="T90" fmla="*/ 34 w 86"/>
                <a:gd name="T91" fmla="*/ 119 h 135"/>
                <a:gd name="T92" fmla="*/ 57 w 86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35">
                  <a:moveTo>
                    <a:pt x="57" y="135"/>
                  </a:moveTo>
                  <a:lnTo>
                    <a:pt x="58" y="132"/>
                  </a:lnTo>
                  <a:lnTo>
                    <a:pt x="60" y="127"/>
                  </a:lnTo>
                  <a:lnTo>
                    <a:pt x="62" y="124"/>
                  </a:lnTo>
                  <a:lnTo>
                    <a:pt x="64" y="121"/>
                  </a:lnTo>
                  <a:lnTo>
                    <a:pt x="65" y="119"/>
                  </a:lnTo>
                  <a:lnTo>
                    <a:pt x="67" y="116"/>
                  </a:lnTo>
                  <a:lnTo>
                    <a:pt x="71" y="112"/>
                  </a:lnTo>
                  <a:lnTo>
                    <a:pt x="77" y="101"/>
                  </a:lnTo>
                  <a:lnTo>
                    <a:pt x="77" y="99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82" y="91"/>
                  </a:lnTo>
                  <a:lnTo>
                    <a:pt x="80" y="91"/>
                  </a:lnTo>
                  <a:lnTo>
                    <a:pt x="80" y="93"/>
                  </a:lnTo>
                  <a:lnTo>
                    <a:pt x="85" y="85"/>
                  </a:lnTo>
                  <a:lnTo>
                    <a:pt x="83" y="82"/>
                  </a:lnTo>
                  <a:lnTo>
                    <a:pt x="85" y="81"/>
                  </a:lnTo>
                  <a:lnTo>
                    <a:pt x="85" y="76"/>
                  </a:lnTo>
                  <a:lnTo>
                    <a:pt x="86" y="74"/>
                  </a:lnTo>
                  <a:lnTo>
                    <a:pt x="86" y="56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6" y="50"/>
                  </a:lnTo>
                  <a:lnTo>
                    <a:pt x="85" y="48"/>
                  </a:lnTo>
                  <a:lnTo>
                    <a:pt x="82" y="43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64" y="23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2" y="17"/>
                  </a:lnTo>
                  <a:lnTo>
                    <a:pt x="51" y="16"/>
                  </a:lnTo>
                  <a:lnTo>
                    <a:pt x="48" y="14"/>
                  </a:lnTo>
                  <a:lnTo>
                    <a:pt x="43" y="11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9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33" y="37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6" y="37"/>
                  </a:lnTo>
                  <a:lnTo>
                    <a:pt x="37" y="39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9" y="45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4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60" y="73"/>
                  </a:lnTo>
                  <a:lnTo>
                    <a:pt x="58" y="79"/>
                  </a:lnTo>
                  <a:lnTo>
                    <a:pt x="60" y="77"/>
                  </a:lnTo>
                  <a:lnTo>
                    <a:pt x="57" y="82"/>
                  </a:lnTo>
                  <a:lnTo>
                    <a:pt x="55" y="85"/>
                  </a:lnTo>
                  <a:lnTo>
                    <a:pt x="57" y="84"/>
                  </a:lnTo>
                  <a:lnTo>
                    <a:pt x="55" y="85"/>
                  </a:lnTo>
                  <a:lnTo>
                    <a:pt x="51" y="93"/>
                  </a:lnTo>
                  <a:lnTo>
                    <a:pt x="51" y="95"/>
                  </a:lnTo>
                  <a:lnTo>
                    <a:pt x="51" y="96"/>
                  </a:lnTo>
                  <a:lnTo>
                    <a:pt x="46" y="101"/>
                  </a:lnTo>
                  <a:lnTo>
                    <a:pt x="45" y="104"/>
                  </a:lnTo>
                  <a:lnTo>
                    <a:pt x="43" y="105"/>
                  </a:lnTo>
                  <a:lnTo>
                    <a:pt x="42" y="108"/>
                  </a:lnTo>
                  <a:lnTo>
                    <a:pt x="39" y="112"/>
                  </a:lnTo>
                  <a:lnTo>
                    <a:pt x="34" y="119"/>
                  </a:lnTo>
                  <a:lnTo>
                    <a:pt x="36" y="116"/>
                  </a:lnTo>
                  <a:lnTo>
                    <a:pt x="57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3066"/>
            <p:cNvSpPr>
              <a:spLocks/>
            </p:cNvSpPr>
            <p:nvPr/>
          </p:nvSpPr>
          <p:spPr bwMode="auto">
            <a:xfrm>
              <a:off x="3222" y="2429"/>
              <a:ext cx="94" cy="138"/>
            </a:xfrm>
            <a:custGeom>
              <a:avLst/>
              <a:gdLst>
                <a:gd name="T0" fmla="*/ 37 w 94"/>
                <a:gd name="T1" fmla="*/ 0 h 138"/>
                <a:gd name="T2" fmla="*/ 27 w 94"/>
                <a:gd name="T3" fmla="*/ 9 h 138"/>
                <a:gd name="T4" fmla="*/ 21 w 94"/>
                <a:gd name="T5" fmla="*/ 17 h 138"/>
                <a:gd name="T6" fmla="*/ 18 w 94"/>
                <a:gd name="T7" fmla="*/ 22 h 138"/>
                <a:gd name="T8" fmla="*/ 15 w 94"/>
                <a:gd name="T9" fmla="*/ 26 h 138"/>
                <a:gd name="T10" fmla="*/ 12 w 94"/>
                <a:gd name="T11" fmla="*/ 31 h 138"/>
                <a:gd name="T12" fmla="*/ 7 w 94"/>
                <a:gd name="T13" fmla="*/ 39 h 138"/>
                <a:gd name="T14" fmla="*/ 7 w 94"/>
                <a:gd name="T15" fmla="*/ 40 h 138"/>
                <a:gd name="T16" fmla="*/ 3 w 94"/>
                <a:gd name="T17" fmla="*/ 50 h 138"/>
                <a:gd name="T18" fmla="*/ 1 w 94"/>
                <a:gd name="T19" fmla="*/ 56 h 138"/>
                <a:gd name="T20" fmla="*/ 1 w 94"/>
                <a:gd name="T21" fmla="*/ 82 h 138"/>
                <a:gd name="T22" fmla="*/ 1 w 94"/>
                <a:gd name="T23" fmla="*/ 84 h 138"/>
                <a:gd name="T24" fmla="*/ 4 w 94"/>
                <a:gd name="T25" fmla="*/ 88 h 138"/>
                <a:gd name="T26" fmla="*/ 3 w 94"/>
                <a:gd name="T27" fmla="*/ 84 h 138"/>
                <a:gd name="T28" fmla="*/ 6 w 94"/>
                <a:gd name="T29" fmla="*/ 91 h 138"/>
                <a:gd name="T30" fmla="*/ 9 w 94"/>
                <a:gd name="T31" fmla="*/ 96 h 138"/>
                <a:gd name="T32" fmla="*/ 19 w 94"/>
                <a:gd name="T33" fmla="*/ 108 h 138"/>
                <a:gd name="T34" fmla="*/ 21 w 94"/>
                <a:gd name="T35" fmla="*/ 110 h 138"/>
                <a:gd name="T36" fmla="*/ 27 w 94"/>
                <a:gd name="T37" fmla="*/ 115 h 138"/>
                <a:gd name="T38" fmla="*/ 31 w 94"/>
                <a:gd name="T39" fmla="*/ 118 h 138"/>
                <a:gd name="T40" fmla="*/ 42 w 94"/>
                <a:gd name="T41" fmla="*/ 122 h 138"/>
                <a:gd name="T42" fmla="*/ 51 w 94"/>
                <a:gd name="T43" fmla="*/ 127 h 138"/>
                <a:gd name="T44" fmla="*/ 64 w 94"/>
                <a:gd name="T45" fmla="*/ 132 h 138"/>
                <a:gd name="T46" fmla="*/ 73 w 94"/>
                <a:gd name="T47" fmla="*/ 133 h 138"/>
                <a:gd name="T48" fmla="*/ 83 w 94"/>
                <a:gd name="T49" fmla="*/ 136 h 138"/>
                <a:gd name="T50" fmla="*/ 86 w 94"/>
                <a:gd name="T51" fmla="*/ 138 h 138"/>
                <a:gd name="T52" fmla="*/ 94 w 94"/>
                <a:gd name="T53" fmla="*/ 110 h 138"/>
                <a:gd name="T54" fmla="*/ 83 w 94"/>
                <a:gd name="T55" fmla="*/ 108 h 138"/>
                <a:gd name="T56" fmla="*/ 74 w 94"/>
                <a:gd name="T57" fmla="*/ 105 h 138"/>
                <a:gd name="T58" fmla="*/ 70 w 94"/>
                <a:gd name="T59" fmla="*/ 104 h 138"/>
                <a:gd name="T60" fmla="*/ 57 w 94"/>
                <a:gd name="T61" fmla="*/ 99 h 138"/>
                <a:gd name="T62" fmla="*/ 57 w 94"/>
                <a:gd name="T63" fmla="*/ 101 h 138"/>
                <a:gd name="T64" fmla="*/ 45 w 94"/>
                <a:gd name="T65" fmla="*/ 94 h 138"/>
                <a:gd name="T66" fmla="*/ 45 w 94"/>
                <a:gd name="T67" fmla="*/ 94 h 138"/>
                <a:gd name="T68" fmla="*/ 39 w 94"/>
                <a:gd name="T69" fmla="*/ 90 h 138"/>
                <a:gd name="T70" fmla="*/ 30 w 94"/>
                <a:gd name="T71" fmla="*/ 84 h 138"/>
                <a:gd name="T72" fmla="*/ 33 w 94"/>
                <a:gd name="T73" fmla="*/ 88 h 138"/>
                <a:gd name="T74" fmla="*/ 30 w 94"/>
                <a:gd name="T75" fmla="*/ 84 h 138"/>
                <a:gd name="T76" fmla="*/ 28 w 94"/>
                <a:gd name="T77" fmla="*/ 81 h 138"/>
                <a:gd name="T78" fmla="*/ 28 w 94"/>
                <a:gd name="T79" fmla="*/ 77 h 138"/>
                <a:gd name="T80" fmla="*/ 28 w 94"/>
                <a:gd name="T81" fmla="*/ 77 h 138"/>
                <a:gd name="T82" fmla="*/ 25 w 94"/>
                <a:gd name="T83" fmla="*/ 73 h 138"/>
                <a:gd name="T84" fmla="*/ 28 w 94"/>
                <a:gd name="T85" fmla="*/ 62 h 138"/>
                <a:gd name="T86" fmla="*/ 30 w 94"/>
                <a:gd name="T87" fmla="*/ 56 h 138"/>
                <a:gd name="T88" fmla="*/ 28 w 94"/>
                <a:gd name="T89" fmla="*/ 56 h 138"/>
                <a:gd name="T90" fmla="*/ 31 w 94"/>
                <a:gd name="T91" fmla="*/ 48 h 138"/>
                <a:gd name="T92" fmla="*/ 33 w 94"/>
                <a:gd name="T93" fmla="*/ 47 h 138"/>
                <a:gd name="T94" fmla="*/ 36 w 94"/>
                <a:gd name="T95" fmla="*/ 42 h 138"/>
                <a:gd name="T96" fmla="*/ 39 w 94"/>
                <a:gd name="T97" fmla="*/ 37 h 138"/>
                <a:gd name="T98" fmla="*/ 42 w 94"/>
                <a:gd name="T99" fmla="*/ 33 h 138"/>
                <a:gd name="T100" fmla="*/ 48 w 94"/>
                <a:gd name="T101" fmla="*/ 25 h 138"/>
                <a:gd name="T102" fmla="*/ 54 w 94"/>
                <a:gd name="T103" fmla="*/ 22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" h="138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1"/>
                  </a:lnTo>
                  <a:lnTo>
                    <a:pt x="10" y="34"/>
                  </a:lnTo>
                  <a:lnTo>
                    <a:pt x="7" y="39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1" y="53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1" y="84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3" y="84"/>
                  </a:lnTo>
                  <a:lnTo>
                    <a:pt x="4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4" y="112"/>
                  </a:lnTo>
                  <a:lnTo>
                    <a:pt x="27" y="115"/>
                  </a:lnTo>
                  <a:lnTo>
                    <a:pt x="30" y="116"/>
                  </a:lnTo>
                  <a:lnTo>
                    <a:pt x="31" y="118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6" y="125"/>
                  </a:lnTo>
                  <a:lnTo>
                    <a:pt x="51" y="127"/>
                  </a:lnTo>
                  <a:lnTo>
                    <a:pt x="59" y="132"/>
                  </a:lnTo>
                  <a:lnTo>
                    <a:pt x="64" y="132"/>
                  </a:lnTo>
                  <a:lnTo>
                    <a:pt x="67" y="133"/>
                  </a:lnTo>
                  <a:lnTo>
                    <a:pt x="73" y="133"/>
                  </a:lnTo>
                  <a:lnTo>
                    <a:pt x="77" y="136"/>
                  </a:lnTo>
                  <a:lnTo>
                    <a:pt x="83" y="136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86" y="108"/>
                  </a:lnTo>
                  <a:lnTo>
                    <a:pt x="83" y="108"/>
                  </a:lnTo>
                  <a:lnTo>
                    <a:pt x="82" y="108"/>
                  </a:lnTo>
                  <a:lnTo>
                    <a:pt x="74" y="105"/>
                  </a:lnTo>
                  <a:lnTo>
                    <a:pt x="73" y="105"/>
                  </a:lnTo>
                  <a:lnTo>
                    <a:pt x="70" y="104"/>
                  </a:lnTo>
                  <a:lnTo>
                    <a:pt x="65" y="104"/>
                  </a:lnTo>
                  <a:lnTo>
                    <a:pt x="57" y="99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6" y="88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28" y="81"/>
                  </a:lnTo>
                  <a:lnTo>
                    <a:pt x="30" y="84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3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47"/>
                  </a:lnTo>
                  <a:lnTo>
                    <a:pt x="34" y="45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6"/>
                  </a:lnTo>
                  <a:lnTo>
                    <a:pt x="42" y="33"/>
                  </a:lnTo>
                  <a:lnTo>
                    <a:pt x="46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3067"/>
            <p:cNvSpPr>
              <a:spLocks/>
            </p:cNvSpPr>
            <p:nvPr/>
          </p:nvSpPr>
          <p:spPr bwMode="auto">
            <a:xfrm>
              <a:off x="3308" y="2539"/>
              <a:ext cx="88" cy="135"/>
            </a:xfrm>
            <a:custGeom>
              <a:avLst/>
              <a:gdLst>
                <a:gd name="T0" fmla="*/ 60 w 88"/>
                <a:gd name="T1" fmla="*/ 132 h 135"/>
                <a:gd name="T2" fmla="*/ 64 w 88"/>
                <a:gd name="T3" fmla="*/ 124 h 135"/>
                <a:gd name="T4" fmla="*/ 67 w 88"/>
                <a:gd name="T5" fmla="*/ 119 h 135"/>
                <a:gd name="T6" fmla="*/ 73 w 88"/>
                <a:gd name="T7" fmla="*/ 111 h 135"/>
                <a:gd name="T8" fmla="*/ 79 w 88"/>
                <a:gd name="T9" fmla="*/ 99 h 135"/>
                <a:gd name="T10" fmla="*/ 79 w 88"/>
                <a:gd name="T11" fmla="*/ 99 h 135"/>
                <a:gd name="T12" fmla="*/ 84 w 88"/>
                <a:gd name="T13" fmla="*/ 90 h 135"/>
                <a:gd name="T14" fmla="*/ 85 w 88"/>
                <a:gd name="T15" fmla="*/ 87 h 135"/>
                <a:gd name="T16" fmla="*/ 88 w 88"/>
                <a:gd name="T17" fmla="*/ 77 h 135"/>
                <a:gd name="T18" fmla="*/ 88 w 88"/>
                <a:gd name="T19" fmla="*/ 73 h 135"/>
                <a:gd name="T20" fmla="*/ 87 w 88"/>
                <a:gd name="T21" fmla="*/ 53 h 135"/>
                <a:gd name="T22" fmla="*/ 87 w 88"/>
                <a:gd name="T23" fmla="*/ 48 h 135"/>
                <a:gd name="T24" fmla="*/ 84 w 88"/>
                <a:gd name="T25" fmla="*/ 42 h 135"/>
                <a:gd name="T26" fmla="*/ 84 w 88"/>
                <a:gd name="T27" fmla="*/ 42 h 135"/>
                <a:gd name="T28" fmla="*/ 59 w 88"/>
                <a:gd name="T29" fmla="*/ 17 h 135"/>
                <a:gd name="T30" fmla="*/ 59 w 88"/>
                <a:gd name="T31" fmla="*/ 19 h 135"/>
                <a:gd name="T32" fmla="*/ 50 w 88"/>
                <a:gd name="T33" fmla="*/ 12 h 135"/>
                <a:gd name="T34" fmla="*/ 50 w 88"/>
                <a:gd name="T35" fmla="*/ 14 h 135"/>
                <a:gd name="T36" fmla="*/ 41 w 88"/>
                <a:gd name="T37" fmla="*/ 9 h 135"/>
                <a:gd name="T38" fmla="*/ 32 w 88"/>
                <a:gd name="T39" fmla="*/ 6 h 135"/>
                <a:gd name="T40" fmla="*/ 26 w 88"/>
                <a:gd name="T41" fmla="*/ 5 h 135"/>
                <a:gd name="T42" fmla="*/ 15 w 88"/>
                <a:gd name="T43" fmla="*/ 2 h 135"/>
                <a:gd name="T44" fmla="*/ 3 w 88"/>
                <a:gd name="T45" fmla="*/ 0 h 135"/>
                <a:gd name="T46" fmla="*/ 0 w 88"/>
                <a:gd name="T47" fmla="*/ 28 h 135"/>
                <a:gd name="T48" fmla="*/ 8 w 88"/>
                <a:gd name="T49" fmla="*/ 28 h 135"/>
                <a:gd name="T50" fmla="*/ 14 w 88"/>
                <a:gd name="T51" fmla="*/ 29 h 135"/>
                <a:gd name="T52" fmla="*/ 23 w 88"/>
                <a:gd name="T53" fmla="*/ 32 h 135"/>
                <a:gd name="T54" fmla="*/ 29 w 88"/>
                <a:gd name="T55" fmla="*/ 34 h 135"/>
                <a:gd name="T56" fmla="*/ 36 w 88"/>
                <a:gd name="T57" fmla="*/ 36 h 135"/>
                <a:gd name="T58" fmla="*/ 42 w 88"/>
                <a:gd name="T59" fmla="*/ 40 h 135"/>
                <a:gd name="T60" fmla="*/ 42 w 88"/>
                <a:gd name="T61" fmla="*/ 39 h 135"/>
                <a:gd name="T62" fmla="*/ 51 w 88"/>
                <a:gd name="T63" fmla="*/ 45 h 135"/>
                <a:gd name="T64" fmla="*/ 51 w 88"/>
                <a:gd name="T65" fmla="*/ 43 h 135"/>
                <a:gd name="T66" fmla="*/ 60 w 88"/>
                <a:gd name="T67" fmla="*/ 53 h 135"/>
                <a:gd name="T68" fmla="*/ 63 w 88"/>
                <a:gd name="T69" fmla="*/ 59 h 135"/>
                <a:gd name="T70" fmla="*/ 61 w 88"/>
                <a:gd name="T71" fmla="*/ 53 h 135"/>
                <a:gd name="T72" fmla="*/ 64 w 88"/>
                <a:gd name="T73" fmla="*/ 63 h 135"/>
                <a:gd name="T74" fmla="*/ 61 w 88"/>
                <a:gd name="T75" fmla="*/ 71 h 135"/>
                <a:gd name="T76" fmla="*/ 61 w 88"/>
                <a:gd name="T77" fmla="*/ 77 h 135"/>
                <a:gd name="T78" fmla="*/ 57 w 88"/>
                <a:gd name="T79" fmla="*/ 84 h 135"/>
                <a:gd name="T80" fmla="*/ 59 w 88"/>
                <a:gd name="T81" fmla="*/ 84 h 135"/>
                <a:gd name="T82" fmla="*/ 53 w 88"/>
                <a:gd name="T83" fmla="*/ 93 h 135"/>
                <a:gd name="T84" fmla="*/ 53 w 88"/>
                <a:gd name="T85" fmla="*/ 96 h 135"/>
                <a:gd name="T86" fmla="*/ 47 w 88"/>
                <a:gd name="T87" fmla="*/ 104 h 135"/>
                <a:gd name="T88" fmla="*/ 44 w 88"/>
                <a:gd name="T89" fmla="*/ 108 h 135"/>
                <a:gd name="T90" fmla="*/ 36 w 88"/>
                <a:gd name="T91" fmla="*/ 119 h 135"/>
                <a:gd name="T92" fmla="*/ 59 w 88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35">
                  <a:moveTo>
                    <a:pt x="59" y="135"/>
                  </a:moveTo>
                  <a:lnTo>
                    <a:pt x="60" y="132"/>
                  </a:lnTo>
                  <a:lnTo>
                    <a:pt x="61" y="127"/>
                  </a:lnTo>
                  <a:lnTo>
                    <a:pt x="64" y="124"/>
                  </a:lnTo>
                  <a:lnTo>
                    <a:pt x="66" y="121"/>
                  </a:lnTo>
                  <a:lnTo>
                    <a:pt x="67" y="119"/>
                  </a:lnTo>
                  <a:lnTo>
                    <a:pt x="69" y="116"/>
                  </a:lnTo>
                  <a:lnTo>
                    <a:pt x="73" y="111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8" y="101"/>
                  </a:lnTo>
                  <a:lnTo>
                    <a:pt x="79" y="99"/>
                  </a:lnTo>
                  <a:lnTo>
                    <a:pt x="84" y="91"/>
                  </a:lnTo>
                  <a:lnTo>
                    <a:pt x="84" y="90"/>
                  </a:lnTo>
                  <a:lnTo>
                    <a:pt x="82" y="91"/>
                  </a:lnTo>
                  <a:lnTo>
                    <a:pt x="85" y="87"/>
                  </a:lnTo>
                  <a:lnTo>
                    <a:pt x="87" y="80"/>
                  </a:lnTo>
                  <a:lnTo>
                    <a:pt x="88" y="77"/>
                  </a:lnTo>
                  <a:lnTo>
                    <a:pt x="87" y="74"/>
                  </a:lnTo>
                  <a:lnTo>
                    <a:pt x="88" y="73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4" y="42"/>
                  </a:lnTo>
                  <a:lnTo>
                    <a:pt x="84" y="43"/>
                  </a:lnTo>
                  <a:lnTo>
                    <a:pt x="84" y="42"/>
                  </a:lnTo>
                  <a:lnTo>
                    <a:pt x="66" y="22"/>
                  </a:lnTo>
                  <a:lnTo>
                    <a:pt x="59" y="17"/>
                  </a:lnTo>
                  <a:lnTo>
                    <a:pt x="57" y="17"/>
                  </a:lnTo>
                  <a:lnTo>
                    <a:pt x="59" y="19"/>
                  </a:lnTo>
                  <a:lnTo>
                    <a:pt x="57" y="17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45" y="11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2" y="6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0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8" y="28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20" y="32"/>
                  </a:lnTo>
                  <a:lnTo>
                    <a:pt x="23" y="32"/>
                  </a:lnTo>
                  <a:lnTo>
                    <a:pt x="26" y="34"/>
                  </a:lnTo>
                  <a:lnTo>
                    <a:pt x="29" y="34"/>
                  </a:lnTo>
                  <a:lnTo>
                    <a:pt x="35" y="37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2" y="39"/>
                  </a:lnTo>
                  <a:lnTo>
                    <a:pt x="44" y="40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1" y="43"/>
                  </a:lnTo>
                  <a:lnTo>
                    <a:pt x="60" y="51"/>
                  </a:lnTo>
                  <a:lnTo>
                    <a:pt x="60" y="53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3" y="57"/>
                  </a:lnTo>
                  <a:lnTo>
                    <a:pt x="61" y="53"/>
                  </a:lnTo>
                  <a:lnTo>
                    <a:pt x="63" y="62"/>
                  </a:lnTo>
                  <a:lnTo>
                    <a:pt x="64" y="63"/>
                  </a:lnTo>
                  <a:lnTo>
                    <a:pt x="63" y="65"/>
                  </a:lnTo>
                  <a:lnTo>
                    <a:pt x="61" y="71"/>
                  </a:lnTo>
                  <a:lnTo>
                    <a:pt x="60" y="74"/>
                  </a:lnTo>
                  <a:lnTo>
                    <a:pt x="61" y="77"/>
                  </a:lnTo>
                  <a:lnTo>
                    <a:pt x="61" y="76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9" y="84"/>
                  </a:lnTo>
                  <a:lnTo>
                    <a:pt x="57" y="85"/>
                  </a:lnTo>
                  <a:lnTo>
                    <a:pt x="53" y="93"/>
                  </a:lnTo>
                  <a:lnTo>
                    <a:pt x="53" y="94"/>
                  </a:lnTo>
                  <a:lnTo>
                    <a:pt x="53" y="96"/>
                  </a:lnTo>
                  <a:lnTo>
                    <a:pt x="48" y="101"/>
                  </a:lnTo>
                  <a:lnTo>
                    <a:pt x="47" y="104"/>
                  </a:lnTo>
                  <a:lnTo>
                    <a:pt x="45" y="105"/>
                  </a:lnTo>
                  <a:lnTo>
                    <a:pt x="44" y="108"/>
                  </a:lnTo>
                  <a:lnTo>
                    <a:pt x="41" y="111"/>
                  </a:lnTo>
                  <a:lnTo>
                    <a:pt x="36" y="119"/>
                  </a:lnTo>
                  <a:lnTo>
                    <a:pt x="38" y="116"/>
                  </a:lnTo>
                  <a:lnTo>
                    <a:pt x="59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3068"/>
            <p:cNvSpPr>
              <a:spLocks/>
            </p:cNvSpPr>
            <p:nvPr/>
          </p:nvSpPr>
          <p:spPr bwMode="auto">
            <a:xfrm>
              <a:off x="3316" y="2649"/>
              <a:ext cx="92" cy="138"/>
            </a:xfrm>
            <a:custGeom>
              <a:avLst/>
              <a:gdLst>
                <a:gd name="T0" fmla="*/ 37 w 92"/>
                <a:gd name="T1" fmla="*/ 0 h 138"/>
                <a:gd name="T2" fmla="*/ 27 w 92"/>
                <a:gd name="T3" fmla="*/ 9 h 138"/>
                <a:gd name="T4" fmla="*/ 21 w 92"/>
                <a:gd name="T5" fmla="*/ 17 h 138"/>
                <a:gd name="T6" fmla="*/ 18 w 92"/>
                <a:gd name="T7" fmla="*/ 22 h 138"/>
                <a:gd name="T8" fmla="*/ 15 w 92"/>
                <a:gd name="T9" fmla="*/ 26 h 138"/>
                <a:gd name="T10" fmla="*/ 12 w 92"/>
                <a:gd name="T11" fmla="*/ 31 h 138"/>
                <a:gd name="T12" fmla="*/ 7 w 92"/>
                <a:gd name="T13" fmla="*/ 39 h 138"/>
                <a:gd name="T14" fmla="*/ 7 w 92"/>
                <a:gd name="T15" fmla="*/ 40 h 138"/>
                <a:gd name="T16" fmla="*/ 3 w 92"/>
                <a:gd name="T17" fmla="*/ 49 h 138"/>
                <a:gd name="T18" fmla="*/ 1 w 92"/>
                <a:gd name="T19" fmla="*/ 56 h 138"/>
                <a:gd name="T20" fmla="*/ 1 w 92"/>
                <a:gd name="T21" fmla="*/ 82 h 138"/>
                <a:gd name="T22" fmla="*/ 1 w 92"/>
                <a:gd name="T23" fmla="*/ 83 h 138"/>
                <a:gd name="T24" fmla="*/ 4 w 92"/>
                <a:gd name="T25" fmla="*/ 88 h 138"/>
                <a:gd name="T26" fmla="*/ 3 w 92"/>
                <a:gd name="T27" fmla="*/ 83 h 138"/>
                <a:gd name="T28" fmla="*/ 6 w 92"/>
                <a:gd name="T29" fmla="*/ 91 h 138"/>
                <a:gd name="T30" fmla="*/ 9 w 92"/>
                <a:gd name="T31" fmla="*/ 96 h 138"/>
                <a:gd name="T32" fmla="*/ 19 w 92"/>
                <a:gd name="T33" fmla="*/ 108 h 138"/>
                <a:gd name="T34" fmla="*/ 19 w 92"/>
                <a:gd name="T35" fmla="*/ 108 h 138"/>
                <a:gd name="T36" fmla="*/ 27 w 92"/>
                <a:gd name="T37" fmla="*/ 114 h 138"/>
                <a:gd name="T38" fmla="*/ 31 w 92"/>
                <a:gd name="T39" fmla="*/ 117 h 138"/>
                <a:gd name="T40" fmla="*/ 40 w 92"/>
                <a:gd name="T41" fmla="*/ 122 h 138"/>
                <a:gd name="T42" fmla="*/ 51 w 92"/>
                <a:gd name="T43" fmla="*/ 127 h 138"/>
                <a:gd name="T44" fmla="*/ 64 w 92"/>
                <a:gd name="T45" fmla="*/ 131 h 138"/>
                <a:gd name="T46" fmla="*/ 71 w 92"/>
                <a:gd name="T47" fmla="*/ 133 h 138"/>
                <a:gd name="T48" fmla="*/ 82 w 92"/>
                <a:gd name="T49" fmla="*/ 136 h 138"/>
                <a:gd name="T50" fmla="*/ 85 w 92"/>
                <a:gd name="T51" fmla="*/ 138 h 138"/>
                <a:gd name="T52" fmla="*/ 92 w 92"/>
                <a:gd name="T53" fmla="*/ 110 h 138"/>
                <a:gd name="T54" fmla="*/ 82 w 92"/>
                <a:gd name="T55" fmla="*/ 108 h 138"/>
                <a:gd name="T56" fmla="*/ 76 w 92"/>
                <a:gd name="T57" fmla="*/ 105 h 138"/>
                <a:gd name="T58" fmla="*/ 67 w 92"/>
                <a:gd name="T59" fmla="*/ 104 h 138"/>
                <a:gd name="T60" fmla="*/ 56 w 92"/>
                <a:gd name="T61" fmla="*/ 99 h 138"/>
                <a:gd name="T62" fmla="*/ 46 w 92"/>
                <a:gd name="T63" fmla="*/ 94 h 138"/>
                <a:gd name="T64" fmla="*/ 46 w 92"/>
                <a:gd name="T65" fmla="*/ 96 h 138"/>
                <a:gd name="T66" fmla="*/ 42 w 92"/>
                <a:gd name="T67" fmla="*/ 93 h 138"/>
                <a:gd name="T68" fmla="*/ 34 w 92"/>
                <a:gd name="T69" fmla="*/ 87 h 138"/>
                <a:gd name="T70" fmla="*/ 28 w 92"/>
                <a:gd name="T71" fmla="*/ 83 h 138"/>
                <a:gd name="T72" fmla="*/ 33 w 92"/>
                <a:gd name="T73" fmla="*/ 87 h 138"/>
                <a:gd name="T74" fmla="*/ 30 w 92"/>
                <a:gd name="T75" fmla="*/ 82 h 138"/>
                <a:gd name="T76" fmla="*/ 30 w 92"/>
                <a:gd name="T77" fmla="*/ 83 h 138"/>
                <a:gd name="T78" fmla="*/ 28 w 92"/>
                <a:gd name="T79" fmla="*/ 79 h 138"/>
                <a:gd name="T80" fmla="*/ 27 w 92"/>
                <a:gd name="T81" fmla="*/ 74 h 138"/>
                <a:gd name="T82" fmla="*/ 27 w 92"/>
                <a:gd name="T83" fmla="*/ 65 h 138"/>
                <a:gd name="T84" fmla="*/ 28 w 92"/>
                <a:gd name="T85" fmla="*/ 59 h 138"/>
                <a:gd name="T86" fmla="*/ 30 w 92"/>
                <a:gd name="T87" fmla="*/ 54 h 138"/>
                <a:gd name="T88" fmla="*/ 31 w 92"/>
                <a:gd name="T89" fmla="*/ 51 h 138"/>
                <a:gd name="T90" fmla="*/ 31 w 92"/>
                <a:gd name="T91" fmla="*/ 49 h 138"/>
                <a:gd name="T92" fmla="*/ 34 w 92"/>
                <a:gd name="T93" fmla="*/ 45 h 138"/>
                <a:gd name="T94" fmla="*/ 37 w 92"/>
                <a:gd name="T95" fmla="*/ 40 h 138"/>
                <a:gd name="T96" fmla="*/ 40 w 92"/>
                <a:gd name="T97" fmla="*/ 35 h 138"/>
                <a:gd name="T98" fmla="*/ 46 w 92"/>
                <a:gd name="T99" fmla="*/ 28 h 138"/>
                <a:gd name="T100" fmla="*/ 49 w 92"/>
                <a:gd name="T101" fmla="*/ 25 h 138"/>
                <a:gd name="T102" fmla="*/ 33 w 92"/>
                <a:gd name="T103" fmla="*/ 3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38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1"/>
                  </a:lnTo>
                  <a:lnTo>
                    <a:pt x="10" y="34"/>
                  </a:lnTo>
                  <a:lnTo>
                    <a:pt x="7" y="39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1" y="5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1" y="83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4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9" y="122"/>
                  </a:lnTo>
                  <a:lnTo>
                    <a:pt x="40" y="122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59" y="131"/>
                  </a:lnTo>
                  <a:lnTo>
                    <a:pt x="64" y="131"/>
                  </a:lnTo>
                  <a:lnTo>
                    <a:pt x="68" y="133"/>
                  </a:lnTo>
                  <a:lnTo>
                    <a:pt x="71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3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6" y="105"/>
                  </a:lnTo>
                  <a:lnTo>
                    <a:pt x="71" y="105"/>
                  </a:lnTo>
                  <a:lnTo>
                    <a:pt x="67" y="104"/>
                  </a:lnTo>
                  <a:lnTo>
                    <a:pt x="65" y="104"/>
                  </a:lnTo>
                  <a:lnTo>
                    <a:pt x="56" y="99"/>
                  </a:lnTo>
                  <a:lnTo>
                    <a:pt x="55" y="99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7" y="88"/>
                  </a:lnTo>
                  <a:lnTo>
                    <a:pt x="34" y="87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3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2" y="32"/>
                  </a:lnTo>
                  <a:lnTo>
                    <a:pt x="46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3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3069"/>
            <p:cNvSpPr>
              <a:spLocks/>
            </p:cNvSpPr>
            <p:nvPr/>
          </p:nvSpPr>
          <p:spPr bwMode="auto">
            <a:xfrm>
              <a:off x="3401" y="2759"/>
              <a:ext cx="88" cy="134"/>
            </a:xfrm>
            <a:custGeom>
              <a:avLst/>
              <a:gdLst>
                <a:gd name="T0" fmla="*/ 59 w 88"/>
                <a:gd name="T1" fmla="*/ 131 h 134"/>
                <a:gd name="T2" fmla="*/ 64 w 88"/>
                <a:gd name="T3" fmla="*/ 124 h 134"/>
                <a:gd name="T4" fmla="*/ 67 w 88"/>
                <a:gd name="T5" fmla="*/ 119 h 134"/>
                <a:gd name="T6" fmla="*/ 73 w 88"/>
                <a:gd name="T7" fmla="*/ 111 h 134"/>
                <a:gd name="T8" fmla="*/ 79 w 88"/>
                <a:gd name="T9" fmla="*/ 99 h 134"/>
                <a:gd name="T10" fmla="*/ 79 w 88"/>
                <a:gd name="T11" fmla="*/ 99 h 134"/>
                <a:gd name="T12" fmla="*/ 83 w 88"/>
                <a:gd name="T13" fmla="*/ 90 h 134"/>
                <a:gd name="T14" fmla="*/ 85 w 88"/>
                <a:gd name="T15" fmla="*/ 86 h 134"/>
                <a:gd name="T16" fmla="*/ 88 w 88"/>
                <a:gd name="T17" fmla="*/ 77 h 134"/>
                <a:gd name="T18" fmla="*/ 88 w 88"/>
                <a:gd name="T19" fmla="*/ 72 h 134"/>
                <a:gd name="T20" fmla="*/ 86 w 88"/>
                <a:gd name="T21" fmla="*/ 52 h 134"/>
                <a:gd name="T22" fmla="*/ 86 w 88"/>
                <a:gd name="T23" fmla="*/ 48 h 134"/>
                <a:gd name="T24" fmla="*/ 83 w 88"/>
                <a:gd name="T25" fmla="*/ 42 h 134"/>
                <a:gd name="T26" fmla="*/ 83 w 88"/>
                <a:gd name="T27" fmla="*/ 42 h 134"/>
                <a:gd name="T28" fmla="*/ 58 w 88"/>
                <a:gd name="T29" fmla="*/ 17 h 134"/>
                <a:gd name="T30" fmla="*/ 58 w 88"/>
                <a:gd name="T31" fmla="*/ 18 h 134"/>
                <a:gd name="T32" fmla="*/ 49 w 88"/>
                <a:gd name="T33" fmla="*/ 12 h 134"/>
                <a:gd name="T34" fmla="*/ 49 w 88"/>
                <a:gd name="T35" fmla="*/ 14 h 134"/>
                <a:gd name="T36" fmla="*/ 40 w 88"/>
                <a:gd name="T37" fmla="*/ 9 h 134"/>
                <a:gd name="T38" fmla="*/ 31 w 88"/>
                <a:gd name="T39" fmla="*/ 6 h 134"/>
                <a:gd name="T40" fmla="*/ 25 w 88"/>
                <a:gd name="T41" fmla="*/ 4 h 134"/>
                <a:gd name="T42" fmla="*/ 15 w 88"/>
                <a:gd name="T43" fmla="*/ 1 h 134"/>
                <a:gd name="T44" fmla="*/ 3 w 88"/>
                <a:gd name="T45" fmla="*/ 0 h 134"/>
                <a:gd name="T46" fmla="*/ 0 w 88"/>
                <a:gd name="T47" fmla="*/ 28 h 134"/>
                <a:gd name="T48" fmla="*/ 7 w 88"/>
                <a:gd name="T49" fmla="*/ 28 h 134"/>
                <a:gd name="T50" fmla="*/ 13 w 88"/>
                <a:gd name="T51" fmla="*/ 29 h 134"/>
                <a:gd name="T52" fmla="*/ 22 w 88"/>
                <a:gd name="T53" fmla="*/ 32 h 134"/>
                <a:gd name="T54" fmla="*/ 28 w 88"/>
                <a:gd name="T55" fmla="*/ 34 h 134"/>
                <a:gd name="T56" fmla="*/ 36 w 88"/>
                <a:gd name="T57" fmla="*/ 35 h 134"/>
                <a:gd name="T58" fmla="*/ 42 w 88"/>
                <a:gd name="T59" fmla="*/ 40 h 134"/>
                <a:gd name="T60" fmla="*/ 42 w 88"/>
                <a:gd name="T61" fmla="*/ 38 h 134"/>
                <a:gd name="T62" fmla="*/ 51 w 88"/>
                <a:gd name="T63" fmla="*/ 45 h 134"/>
                <a:gd name="T64" fmla="*/ 51 w 88"/>
                <a:gd name="T65" fmla="*/ 43 h 134"/>
                <a:gd name="T66" fmla="*/ 59 w 88"/>
                <a:gd name="T67" fmla="*/ 52 h 134"/>
                <a:gd name="T68" fmla="*/ 62 w 88"/>
                <a:gd name="T69" fmla="*/ 59 h 134"/>
                <a:gd name="T70" fmla="*/ 61 w 88"/>
                <a:gd name="T71" fmla="*/ 52 h 134"/>
                <a:gd name="T72" fmla="*/ 64 w 88"/>
                <a:gd name="T73" fmla="*/ 63 h 134"/>
                <a:gd name="T74" fmla="*/ 61 w 88"/>
                <a:gd name="T75" fmla="*/ 71 h 134"/>
                <a:gd name="T76" fmla="*/ 61 w 88"/>
                <a:gd name="T77" fmla="*/ 77 h 134"/>
                <a:gd name="T78" fmla="*/ 56 w 88"/>
                <a:gd name="T79" fmla="*/ 83 h 134"/>
                <a:gd name="T80" fmla="*/ 58 w 88"/>
                <a:gd name="T81" fmla="*/ 83 h 134"/>
                <a:gd name="T82" fmla="*/ 52 w 88"/>
                <a:gd name="T83" fmla="*/ 93 h 134"/>
                <a:gd name="T84" fmla="*/ 52 w 88"/>
                <a:gd name="T85" fmla="*/ 96 h 134"/>
                <a:gd name="T86" fmla="*/ 46 w 88"/>
                <a:gd name="T87" fmla="*/ 103 h 134"/>
                <a:gd name="T88" fmla="*/ 43 w 88"/>
                <a:gd name="T89" fmla="*/ 108 h 134"/>
                <a:gd name="T90" fmla="*/ 36 w 88"/>
                <a:gd name="T91" fmla="*/ 119 h 134"/>
                <a:gd name="T92" fmla="*/ 58 w 88"/>
                <a:gd name="T93" fmla="*/ 134 h 1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34">
                  <a:moveTo>
                    <a:pt x="58" y="134"/>
                  </a:moveTo>
                  <a:lnTo>
                    <a:pt x="59" y="131"/>
                  </a:lnTo>
                  <a:lnTo>
                    <a:pt x="61" y="127"/>
                  </a:lnTo>
                  <a:lnTo>
                    <a:pt x="64" y="124"/>
                  </a:lnTo>
                  <a:lnTo>
                    <a:pt x="65" y="120"/>
                  </a:lnTo>
                  <a:lnTo>
                    <a:pt x="67" y="119"/>
                  </a:lnTo>
                  <a:lnTo>
                    <a:pt x="68" y="116"/>
                  </a:lnTo>
                  <a:lnTo>
                    <a:pt x="73" y="111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77" y="100"/>
                  </a:lnTo>
                  <a:lnTo>
                    <a:pt x="79" y="99"/>
                  </a:lnTo>
                  <a:lnTo>
                    <a:pt x="83" y="91"/>
                  </a:lnTo>
                  <a:lnTo>
                    <a:pt x="83" y="90"/>
                  </a:lnTo>
                  <a:lnTo>
                    <a:pt x="82" y="91"/>
                  </a:lnTo>
                  <a:lnTo>
                    <a:pt x="85" y="86"/>
                  </a:lnTo>
                  <a:lnTo>
                    <a:pt x="86" y="80"/>
                  </a:lnTo>
                  <a:lnTo>
                    <a:pt x="88" y="77"/>
                  </a:lnTo>
                  <a:lnTo>
                    <a:pt x="86" y="74"/>
                  </a:lnTo>
                  <a:lnTo>
                    <a:pt x="88" y="72"/>
                  </a:lnTo>
                  <a:lnTo>
                    <a:pt x="88" y="54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86" y="48"/>
                  </a:lnTo>
                  <a:lnTo>
                    <a:pt x="86" y="46"/>
                  </a:lnTo>
                  <a:lnTo>
                    <a:pt x="83" y="42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65" y="21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56" y="17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9" y="14"/>
                  </a:lnTo>
                  <a:lnTo>
                    <a:pt x="45" y="11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2" y="38"/>
                  </a:lnTo>
                  <a:lnTo>
                    <a:pt x="43" y="40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1" y="43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62" y="57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1" y="52"/>
                  </a:lnTo>
                  <a:lnTo>
                    <a:pt x="62" y="62"/>
                  </a:lnTo>
                  <a:lnTo>
                    <a:pt x="64" y="63"/>
                  </a:lnTo>
                  <a:lnTo>
                    <a:pt x="62" y="65"/>
                  </a:lnTo>
                  <a:lnTo>
                    <a:pt x="61" y="71"/>
                  </a:lnTo>
                  <a:lnTo>
                    <a:pt x="59" y="74"/>
                  </a:lnTo>
                  <a:lnTo>
                    <a:pt x="61" y="77"/>
                  </a:lnTo>
                  <a:lnTo>
                    <a:pt x="61" y="76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48" y="100"/>
                  </a:lnTo>
                  <a:lnTo>
                    <a:pt x="46" y="103"/>
                  </a:lnTo>
                  <a:lnTo>
                    <a:pt x="45" y="105"/>
                  </a:lnTo>
                  <a:lnTo>
                    <a:pt x="43" y="108"/>
                  </a:lnTo>
                  <a:lnTo>
                    <a:pt x="40" y="111"/>
                  </a:lnTo>
                  <a:lnTo>
                    <a:pt x="36" y="119"/>
                  </a:lnTo>
                  <a:lnTo>
                    <a:pt x="37" y="116"/>
                  </a:lnTo>
                  <a:lnTo>
                    <a:pt x="58" y="1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3070"/>
            <p:cNvSpPr>
              <a:spLocks/>
            </p:cNvSpPr>
            <p:nvPr/>
          </p:nvSpPr>
          <p:spPr bwMode="auto">
            <a:xfrm>
              <a:off x="3407" y="2870"/>
              <a:ext cx="92" cy="138"/>
            </a:xfrm>
            <a:custGeom>
              <a:avLst/>
              <a:gdLst>
                <a:gd name="T0" fmla="*/ 37 w 92"/>
                <a:gd name="T1" fmla="*/ 0 h 138"/>
                <a:gd name="T2" fmla="*/ 27 w 92"/>
                <a:gd name="T3" fmla="*/ 9 h 138"/>
                <a:gd name="T4" fmla="*/ 24 w 92"/>
                <a:gd name="T5" fmla="*/ 13 h 138"/>
                <a:gd name="T6" fmla="*/ 19 w 92"/>
                <a:gd name="T7" fmla="*/ 17 h 138"/>
                <a:gd name="T8" fmla="*/ 13 w 92"/>
                <a:gd name="T9" fmla="*/ 26 h 138"/>
                <a:gd name="T10" fmla="*/ 9 w 92"/>
                <a:gd name="T11" fmla="*/ 34 h 138"/>
                <a:gd name="T12" fmla="*/ 4 w 92"/>
                <a:gd name="T13" fmla="*/ 42 h 138"/>
                <a:gd name="T14" fmla="*/ 4 w 92"/>
                <a:gd name="T15" fmla="*/ 44 h 138"/>
                <a:gd name="T16" fmla="*/ 1 w 92"/>
                <a:gd name="T17" fmla="*/ 54 h 138"/>
                <a:gd name="T18" fmla="*/ 0 w 92"/>
                <a:gd name="T19" fmla="*/ 84 h 138"/>
                <a:gd name="T20" fmla="*/ 0 w 92"/>
                <a:gd name="T21" fmla="*/ 85 h 138"/>
                <a:gd name="T22" fmla="*/ 1 w 92"/>
                <a:gd name="T23" fmla="*/ 85 h 138"/>
                <a:gd name="T24" fmla="*/ 4 w 92"/>
                <a:gd name="T25" fmla="*/ 93 h 138"/>
                <a:gd name="T26" fmla="*/ 7 w 92"/>
                <a:gd name="T27" fmla="*/ 98 h 138"/>
                <a:gd name="T28" fmla="*/ 19 w 92"/>
                <a:gd name="T29" fmla="*/ 112 h 138"/>
                <a:gd name="T30" fmla="*/ 19 w 92"/>
                <a:gd name="T31" fmla="*/ 112 h 138"/>
                <a:gd name="T32" fmla="*/ 28 w 92"/>
                <a:gd name="T33" fmla="*/ 118 h 138"/>
                <a:gd name="T34" fmla="*/ 30 w 92"/>
                <a:gd name="T35" fmla="*/ 118 h 138"/>
                <a:gd name="T36" fmla="*/ 37 w 92"/>
                <a:gd name="T37" fmla="*/ 122 h 138"/>
                <a:gd name="T38" fmla="*/ 40 w 92"/>
                <a:gd name="T39" fmla="*/ 122 h 138"/>
                <a:gd name="T40" fmla="*/ 49 w 92"/>
                <a:gd name="T41" fmla="*/ 127 h 138"/>
                <a:gd name="T42" fmla="*/ 61 w 92"/>
                <a:gd name="T43" fmla="*/ 130 h 138"/>
                <a:gd name="T44" fmla="*/ 70 w 92"/>
                <a:gd name="T45" fmla="*/ 133 h 138"/>
                <a:gd name="T46" fmla="*/ 77 w 92"/>
                <a:gd name="T47" fmla="*/ 135 h 138"/>
                <a:gd name="T48" fmla="*/ 85 w 92"/>
                <a:gd name="T49" fmla="*/ 138 h 138"/>
                <a:gd name="T50" fmla="*/ 92 w 92"/>
                <a:gd name="T51" fmla="*/ 110 h 138"/>
                <a:gd name="T52" fmla="*/ 77 w 92"/>
                <a:gd name="T53" fmla="*/ 107 h 138"/>
                <a:gd name="T54" fmla="*/ 71 w 92"/>
                <a:gd name="T55" fmla="*/ 105 h 138"/>
                <a:gd name="T56" fmla="*/ 62 w 92"/>
                <a:gd name="T57" fmla="*/ 102 h 138"/>
                <a:gd name="T58" fmla="*/ 55 w 92"/>
                <a:gd name="T59" fmla="*/ 99 h 138"/>
                <a:gd name="T60" fmla="*/ 55 w 92"/>
                <a:gd name="T61" fmla="*/ 101 h 138"/>
                <a:gd name="T62" fmla="*/ 46 w 92"/>
                <a:gd name="T63" fmla="*/ 98 h 138"/>
                <a:gd name="T64" fmla="*/ 45 w 92"/>
                <a:gd name="T65" fmla="*/ 96 h 138"/>
                <a:gd name="T66" fmla="*/ 37 w 92"/>
                <a:gd name="T67" fmla="*/ 93 h 138"/>
                <a:gd name="T68" fmla="*/ 34 w 92"/>
                <a:gd name="T69" fmla="*/ 90 h 138"/>
                <a:gd name="T70" fmla="*/ 28 w 92"/>
                <a:gd name="T71" fmla="*/ 87 h 138"/>
                <a:gd name="T72" fmla="*/ 31 w 92"/>
                <a:gd name="T73" fmla="*/ 88 h 138"/>
                <a:gd name="T74" fmla="*/ 28 w 92"/>
                <a:gd name="T75" fmla="*/ 84 h 138"/>
                <a:gd name="T76" fmla="*/ 28 w 92"/>
                <a:gd name="T77" fmla="*/ 85 h 138"/>
                <a:gd name="T78" fmla="*/ 25 w 92"/>
                <a:gd name="T79" fmla="*/ 76 h 138"/>
                <a:gd name="T80" fmla="*/ 24 w 92"/>
                <a:gd name="T81" fmla="*/ 65 h 138"/>
                <a:gd name="T82" fmla="*/ 27 w 92"/>
                <a:gd name="T83" fmla="*/ 57 h 138"/>
                <a:gd name="T84" fmla="*/ 28 w 92"/>
                <a:gd name="T85" fmla="*/ 54 h 138"/>
                <a:gd name="T86" fmla="*/ 28 w 92"/>
                <a:gd name="T87" fmla="*/ 53 h 138"/>
                <a:gd name="T88" fmla="*/ 31 w 92"/>
                <a:gd name="T89" fmla="*/ 48 h 138"/>
                <a:gd name="T90" fmla="*/ 36 w 92"/>
                <a:gd name="T91" fmla="*/ 40 h 138"/>
                <a:gd name="T92" fmla="*/ 40 w 92"/>
                <a:gd name="T93" fmla="*/ 34 h 138"/>
                <a:gd name="T94" fmla="*/ 45 w 92"/>
                <a:gd name="T95" fmla="*/ 30 h 138"/>
                <a:gd name="T96" fmla="*/ 49 w 92"/>
                <a:gd name="T97" fmla="*/ 25 h 138"/>
                <a:gd name="T98" fmla="*/ 34 w 92"/>
                <a:gd name="T99" fmla="*/ 2 h 13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2" h="138">
                  <a:moveTo>
                    <a:pt x="34" y="2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19" y="17"/>
                  </a:lnTo>
                  <a:lnTo>
                    <a:pt x="15" y="25"/>
                  </a:lnTo>
                  <a:lnTo>
                    <a:pt x="13" y="26"/>
                  </a:lnTo>
                  <a:lnTo>
                    <a:pt x="10" y="33"/>
                  </a:lnTo>
                  <a:lnTo>
                    <a:pt x="9" y="34"/>
                  </a:lnTo>
                  <a:lnTo>
                    <a:pt x="7" y="37"/>
                  </a:lnTo>
                  <a:lnTo>
                    <a:pt x="4" y="42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0" y="85"/>
                  </a:lnTo>
                  <a:lnTo>
                    <a:pt x="3" y="91"/>
                  </a:lnTo>
                  <a:lnTo>
                    <a:pt x="1" y="85"/>
                  </a:lnTo>
                  <a:lnTo>
                    <a:pt x="3" y="91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7" y="98"/>
                  </a:lnTo>
                  <a:lnTo>
                    <a:pt x="7" y="99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19" y="112"/>
                  </a:lnTo>
                  <a:lnTo>
                    <a:pt x="22" y="113"/>
                  </a:lnTo>
                  <a:lnTo>
                    <a:pt x="28" y="118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33" y="119"/>
                  </a:lnTo>
                  <a:lnTo>
                    <a:pt x="37" y="122"/>
                  </a:lnTo>
                  <a:lnTo>
                    <a:pt x="42" y="124"/>
                  </a:lnTo>
                  <a:lnTo>
                    <a:pt x="40" y="122"/>
                  </a:lnTo>
                  <a:lnTo>
                    <a:pt x="45" y="126"/>
                  </a:lnTo>
                  <a:lnTo>
                    <a:pt x="49" y="127"/>
                  </a:lnTo>
                  <a:lnTo>
                    <a:pt x="55" y="130"/>
                  </a:lnTo>
                  <a:lnTo>
                    <a:pt x="61" y="130"/>
                  </a:lnTo>
                  <a:lnTo>
                    <a:pt x="65" y="133"/>
                  </a:lnTo>
                  <a:lnTo>
                    <a:pt x="70" y="133"/>
                  </a:lnTo>
                  <a:lnTo>
                    <a:pt x="74" y="135"/>
                  </a:lnTo>
                  <a:lnTo>
                    <a:pt x="77" y="135"/>
                  </a:lnTo>
                  <a:lnTo>
                    <a:pt x="83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80" y="107"/>
                  </a:lnTo>
                  <a:lnTo>
                    <a:pt x="77" y="107"/>
                  </a:lnTo>
                  <a:lnTo>
                    <a:pt x="73" y="105"/>
                  </a:lnTo>
                  <a:lnTo>
                    <a:pt x="71" y="105"/>
                  </a:lnTo>
                  <a:lnTo>
                    <a:pt x="70" y="105"/>
                  </a:lnTo>
                  <a:lnTo>
                    <a:pt x="62" y="102"/>
                  </a:lnTo>
                  <a:lnTo>
                    <a:pt x="61" y="102"/>
                  </a:lnTo>
                  <a:lnTo>
                    <a:pt x="55" y="99"/>
                  </a:lnTo>
                  <a:lnTo>
                    <a:pt x="53" y="101"/>
                  </a:lnTo>
                  <a:lnTo>
                    <a:pt x="55" y="101"/>
                  </a:lnTo>
                  <a:lnTo>
                    <a:pt x="48" y="96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45" y="96"/>
                  </a:lnTo>
                  <a:lnTo>
                    <a:pt x="40" y="93"/>
                  </a:lnTo>
                  <a:lnTo>
                    <a:pt x="37" y="93"/>
                  </a:lnTo>
                  <a:lnTo>
                    <a:pt x="37" y="91"/>
                  </a:lnTo>
                  <a:lnTo>
                    <a:pt x="34" y="90"/>
                  </a:lnTo>
                  <a:lnTo>
                    <a:pt x="30" y="87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7" y="82"/>
                  </a:lnTo>
                  <a:lnTo>
                    <a:pt x="28" y="85"/>
                  </a:lnTo>
                  <a:lnTo>
                    <a:pt x="27" y="79"/>
                  </a:lnTo>
                  <a:lnTo>
                    <a:pt x="25" y="76"/>
                  </a:lnTo>
                  <a:lnTo>
                    <a:pt x="24" y="74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28" y="54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30" y="50"/>
                  </a:lnTo>
                  <a:lnTo>
                    <a:pt x="31" y="48"/>
                  </a:lnTo>
                  <a:lnTo>
                    <a:pt x="34" y="42"/>
                  </a:lnTo>
                  <a:lnTo>
                    <a:pt x="36" y="40"/>
                  </a:lnTo>
                  <a:lnTo>
                    <a:pt x="37" y="36"/>
                  </a:lnTo>
                  <a:lnTo>
                    <a:pt x="40" y="34"/>
                  </a:lnTo>
                  <a:lnTo>
                    <a:pt x="42" y="31"/>
                  </a:lnTo>
                  <a:lnTo>
                    <a:pt x="45" y="30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2" y="23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3071"/>
            <p:cNvSpPr>
              <a:spLocks/>
            </p:cNvSpPr>
            <p:nvPr/>
          </p:nvSpPr>
          <p:spPr bwMode="auto">
            <a:xfrm>
              <a:off x="3493" y="2980"/>
              <a:ext cx="87" cy="135"/>
            </a:xfrm>
            <a:custGeom>
              <a:avLst/>
              <a:gdLst>
                <a:gd name="T0" fmla="*/ 58 w 87"/>
                <a:gd name="T1" fmla="*/ 132 h 135"/>
                <a:gd name="T2" fmla="*/ 63 w 87"/>
                <a:gd name="T3" fmla="*/ 124 h 135"/>
                <a:gd name="T4" fmla="*/ 66 w 87"/>
                <a:gd name="T5" fmla="*/ 119 h 135"/>
                <a:gd name="T6" fmla="*/ 72 w 87"/>
                <a:gd name="T7" fmla="*/ 111 h 135"/>
                <a:gd name="T8" fmla="*/ 78 w 87"/>
                <a:gd name="T9" fmla="*/ 99 h 135"/>
                <a:gd name="T10" fmla="*/ 78 w 87"/>
                <a:gd name="T11" fmla="*/ 99 h 135"/>
                <a:gd name="T12" fmla="*/ 81 w 87"/>
                <a:gd name="T13" fmla="*/ 91 h 135"/>
                <a:gd name="T14" fmla="*/ 85 w 87"/>
                <a:gd name="T15" fmla="*/ 85 h 135"/>
                <a:gd name="T16" fmla="*/ 85 w 87"/>
                <a:gd name="T17" fmla="*/ 81 h 135"/>
                <a:gd name="T18" fmla="*/ 87 w 87"/>
                <a:gd name="T19" fmla="*/ 74 h 135"/>
                <a:gd name="T20" fmla="*/ 85 w 87"/>
                <a:gd name="T21" fmla="*/ 54 h 135"/>
                <a:gd name="T22" fmla="*/ 87 w 87"/>
                <a:gd name="T23" fmla="*/ 50 h 135"/>
                <a:gd name="T24" fmla="*/ 82 w 87"/>
                <a:gd name="T25" fmla="*/ 43 h 135"/>
                <a:gd name="T26" fmla="*/ 82 w 87"/>
                <a:gd name="T27" fmla="*/ 43 h 135"/>
                <a:gd name="T28" fmla="*/ 61 w 87"/>
                <a:gd name="T29" fmla="*/ 22 h 135"/>
                <a:gd name="T30" fmla="*/ 53 w 87"/>
                <a:gd name="T31" fmla="*/ 16 h 135"/>
                <a:gd name="T32" fmla="*/ 53 w 87"/>
                <a:gd name="T33" fmla="*/ 17 h 135"/>
                <a:gd name="T34" fmla="*/ 48 w 87"/>
                <a:gd name="T35" fmla="*/ 14 h 135"/>
                <a:gd name="T36" fmla="*/ 39 w 87"/>
                <a:gd name="T37" fmla="*/ 9 h 135"/>
                <a:gd name="T38" fmla="*/ 30 w 87"/>
                <a:gd name="T39" fmla="*/ 6 h 135"/>
                <a:gd name="T40" fmla="*/ 21 w 87"/>
                <a:gd name="T41" fmla="*/ 3 h 135"/>
                <a:gd name="T42" fmla="*/ 14 w 87"/>
                <a:gd name="T43" fmla="*/ 2 h 135"/>
                <a:gd name="T44" fmla="*/ 2 w 87"/>
                <a:gd name="T45" fmla="*/ 0 h 135"/>
                <a:gd name="T46" fmla="*/ 0 w 87"/>
                <a:gd name="T47" fmla="*/ 28 h 135"/>
                <a:gd name="T48" fmla="*/ 6 w 87"/>
                <a:gd name="T49" fmla="*/ 28 h 135"/>
                <a:gd name="T50" fmla="*/ 12 w 87"/>
                <a:gd name="T51" fmla="*/ 29 h 135"/>
                <a:gd name="T52" fmla="*/ 18 w 87"/>
                <a:gd name="T53" fmla="*/ 31 h 135"/>
                <a:gd name="T54" fmla="*/ 27 w 87"/>
                <a:gd name="T55" fmla="*/ 34 h 135"/>
                <a:gd name="T56" fmla="*/ 35 w 87"/>
                <a:gd name="T57" fmla="*/ 36 h 135"/>
                <a:gd name="T58" fmla="*/ 36 w 87"/>
                <a:gd name="T59" fmla="*/ 37 h 135"/>
                <a:gd name="T60" fmla="*/ 45 w 87"/>
                <a:gd name="T61" fmla="*/ 43 h 135"/>
                <a:gd name="T62" fmla="*/ 45 w 87"/>
                <a:gd name="T63" fmla="*/ 42 h 135"/>
                <a:gd name="T64" fmla="*/ 50 w 87"/>
                <a:gd name="T65" fmla="*/ 45 h 135"/>
                <a:gd name="T66" fmla="*/ 58 w 87"/>
                <a:gd name="T67" fmla="*/ 54 h 135"/>
                <a:gd name="T68" fmla="*/ 61 w 87"/>
                <a:gd name="T69" fmla="*/ 60 h 135"/>
                <a:gd name="T70" fmla="*/ 60 w 87"/>
                <a:gd name="T71" fmla="*/ 54 h 135"/>
                <a:gd name="T72" fmla="*/ 63 w 87"/>
                <a:gd name="T73" fmla="*/ 65 h 135"/>
                <a:gd name="T74" fmla="*/ 61 w 87"/>
                <a:gd name="T75" fmla="*/ 71 h 135"/>
                <a:gd name="T76" fmla="*/ 58 w 87"/>
                <a:gd name="T77" fmla="*/ 79 h 135"/>
                <a:gd name="T78" fmla="*/ 57 w 87"/>
                <a:gd name="T79" fmla="*/ 82 h 135"/>
                <a:gd name="T80" fmla="*/ 57 w 87"/>
                <a:gd name="T81" fmla="*/ 84 h 135"/>
                <a:gd name="T82" fmla="*/ 51 w 87"/>
                <a:gd name="T83" fmla="*/ 93 h 135"/>
                <a:gd name="T84" fmla="*/ 51 w 87"/>
                <a:gd name="T85" fmla="*/ 96 h 135"/>
                <a:gd name="T86" fmla="*/ 45 w 87"/>
                <a:gd name="T87" fmla="*/ 104 h 135"/>
                <a:gd name="T88" fmla="*/ 42 w 87"/>
                <a:gd name="T89" fmla="*/ 108 h 135"/>
                <a:gd name="T90" fmla="*/ 35 w 87"/>
                <a:gd name="T91" fmla="*/ 119 h 135"/>
                <a:gd name="T92" fmla="*/ 57 w 87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7" h="135">
                  <a:moveTo>
                    <a:pt x="57" y="135"/>
                  </a:moveTo>
                  <a:lnTo>
                    <a:pt x="58" y="132"/>
                  </a:lnTo>
                  <a:lnTo>
                    <a:pt x="60" y="127"/>
                  </a:lnTo>
                  <a:lnTo>
                    <a:pt x="63" y="124"/>
                  </a:lnTo>
                  <a:lnTo>
                    <a:pt x="64" y="121"/>
                  </a:lnTo>
                  <a:lnTo>
                    <a:pt x="66" y="119"/>
                  </a:lnTo>
                  <a:lnTo>
                    <a:pt x="67" y="116"/>
                  </a:lnTo>
                  <a:lnTo>
                    <a:pt x="72" y="111"/>
                  </a:lnTo>
                  <a:lnTo>
                    <a:pt x="78" y="101"/>
                  </a:lnTo>
                  <a:lnTo>
                    <a:pt x="78" y="99"/>
                  </a:lnTo>
                  <a:lnTo>
                    <a:pt x="76" y="101"/>
                  </a:lnTo>
                  <a:lnTo>
                    <a:pt x="78" y="99"/>
                  </a:lnTo>
                  <a:lnTo>
                    <a:pt x="82" y="91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5" y="85"/>
                  </a:lnTo>
                  <a:lnTo>
                    <a:pt x="84" y="82"/>
                  </a:lnTo>
                  <a:lnTo>
                    <a:pt x="85" y="81"/>
                  </a:lnTo>
                  <a:lnTo>
                    <a:pt x="85" y="76"/>
                  </a:lnTo>
                  <a:lnTo>
                    <a:pt x="87" y="74"/>
                  </a:lnTo>
                  <a:lnTo>
                    <a:pt x="87" y="56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7" y="50"/>
                  </a:lnTo>
                  <a:lnTo>
                    <a:pt x="85" y="48"/>
                  </a:lnTo>
                  <a:lnTo>
                    <a:pt x="82" y="43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64" y="23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48" y="14"/>
                  </a:lnTo>
                  <a:lnTo>
                    <a:pt x="44" y="11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9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33" y="37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6" y="37"/>
                  </a:lnTo>
                  <a:lnTo>
                    <a:pt x="38" y="39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5" y="42"/>
                  </a:lnTo>
                  <a:lnTo>
                    <a:pt x="47" y="43"/>
                  </a:lnTo>
                  <a:lnTo>
                    <a:pt x="50" y="45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4"/>
                  </a:lnTo>
                  <a:lnTo>
                    <a:pt x="61" y="64"/>
                  </a:lnTo>
                  <a:lnTo>
                    <a:pt x="63" y="65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60" y="73"/>
                  </a:lnTo>
                  <a:lnTo>
                    <a:pt x="58" y="79"/>
                  </a:lnTo>
                  <a:lnTo>
                    <a:pt x="60" y="77"/>
                  </a:lnTo>
                  <a:lnTo>
                    <a:pt x="57" y="82"/>
                  </a:lnTo>
                  <a:lnTo>
                    <a:pt x="55" y="85"/>
                  </a:lnTo>
                  <a:lnTo>
                    <a:pt x="57" y="84"/>
                  </a:lnTo>
                  <a:lnTo>
                    <a:pt x="55" y="85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1" y="96"/>
                  </a:lnTo>
                  <a:lnTo>
                    <a:pt x="47" y="101"/>
                  </a:lnTo>
                  <a:lnTo>
                    <a:pt x="45" y="104"/>
                  </a:lnTo>
                  <a:lnTo>
                    <a:pt x="44" y="105"/>
                  </a:lnTo>
                  <a:lnTo>
                    <a:pt x="42" y="108"/>
                  </a:lnTo>
                  <a:lnTo>
                    <a:pt x="39" y="111"/>
                  </a:lnTo>
                  <a:lnTo>
                    <a:pt x="35" y="119"/>
                  </a:lnTo>
                  <a:lnTo>
                    <a:pt x="36" y="116"/>
                  </a:lnTo>
                  <a:lnTo>
                    <a:pt x="57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3072"/>
            <p:cNvSpPr>
              <a:spLocks/>
            </p:cNvSpPr>
            <p:nvPr/>
          </p:nvSpPr>
          <p:spPr bwMode="auto">
            <a:xfrm>
              <a:off x="3496" y="3093"/>
              <a:ext cx="93" cy="138"/>
            </a:xfrm>
            <a:custGeom>
              <a:avLst/>
              <a:gdLst>
                <a:gd name="T0" fmla="*/ 38 w 93"/>
                <a:gd name="T1" fmla="*/ 0 h 138"/>
                <a:gd name="T2" fmla="*/ 27 w 93"/>
                <a:gd name="T3" fmla="*/ 9 h 138"/>
                <a:gd name="T4" fmla="*/ 20 w 93"/>
                <a:gd name="T5" fmla="*/ 19 h 138"/>
                <a:gd name="T6" fmla="*/ 15 w 93"/>
                <a:gd name="T7" fmla="*/ 26 h 138"/>
                <a:gd name="T8" fmla="*/ 11 w 93"/>
                <a:gd name="T9" fmla="*/ 34 h 138"/>
                <a:gd name="T10" fmla="*/ 6 w 93"/>
                <a:gd name="T11" fmla="*/ 43 h 138"/>
                <a:gd name="T12" fmla="*/ 5 w 93"/>
                <a:gd name="T13" fmla="*/ 46 h 138"/>
                <a:gd name="T14" fmla="*/ 3 w 93"/>
                <a:gd name="T15" fmla="*/ 51 h 138"/>
                <a:gd name="T16" fmla="*/ 0 w 93"/>
                <a:gd name="T17" fmla="*/ 60 h 138"/>
                <a:gd name="T18" fmla="*/ 3 w 93"/>
                <a:gd name="T19" fmla="*/ 85 h 138"/>
                <a:gd name="T20" fmla="*/ 5 w 93"/>
                <a:gd name="T21" fmla="*/ 91 h 138"/>
                <a:gd name="T22" fmla="*/ 5 w 93"/>
                <a:gd name="T23" fmla="*/ 91 h 138"/>
                <a:gd name="T24" fmla="*/ 6 w 93"/>
                <a:gd name="T25" fmla="*/ 94 h 138"/>
                <a:gd name="T26" fmla="*/ 9 w 93"/>
                <a:gd name="T27" fmla="*/ 99 h 138"/>
                <a:gd name="T28" fmla="*/ 24 w 93"/>
                <a:gd name="T29" fmla="*/ 113 h 138"/>
                <a:gd name="T30" fmla="*/ 30 w 93"/>
                <a:gd name="T31" fmla="*/ 118 h 138"/>
                <a:gd name="T32" fmla="*/ 32 w 93"/>
                <a:gd name="T33" fmla="*/ 118 h 138"/>
                <a:gd name="T34" fmla="*/ 39 w 93"/>
                <a:gd name="T35" fmla="*/ 122 h 138"/>
                <a:gd name="T36" fmla="*/ 50 w 93"/>
                <a:gd name="T37" fmla="*/ 127 h 138"/>
                <a:gd name="T38" fmla="*/ 57 w 93"/>
                <a:gd name="T39" fmla="*/ 130 h 138"/>
                <a:gd name="T40" fmla="*/ 69 w 93"/>
                <a:gd name="T41" fmla="*/ 133 h 138"/>
                <a:gd name="T42" fmla="*/ 73 w 93"/>
                <a:gd name="T43" fmla="*/ 135 h 138"/>
                <a:gd name="T44" fmla="*/ 84 w 93"/>
                <a:gd name="T45" fmla="*/ 138 h 138"/>
                <a:gd name="T46" fmla="*/ 91 w 93"/>
                <a:gd name="T47" fmla="*/ 110 h 138"/>
                <a:gd name="T48" fmla="*/ 88 w 93"/>
                <a:gd name="T49" fmla="*/ 110 h 138"/>
                <a:gd name="T50" fmla="*/ 79 w 93"/>
                <a:gd name="T51" fmla="*/ 107 h 138"/>
                <a:gd name="T52" fmla="*/ 72 w 93"/>
                <a:gd name="T53" fmla="*/ 105 h 138"/>
                <a:gd name="T54" fmla="*/ 66 w 93"/>
                <a:gd name="T55" fmla="*/ 102 h 138"/>
                <a:gd name="T56" fmla="*/ 57 w 93"/>
                <a:gd name="T57" fmla="*/ 99 h 138"/>
                <a:gd name="T58" fmla="*/ 50 w 93"/>
                <a:gd name="T59" fmla="*/ 96 h 138"/>
                <a:gd name="T60" fmla="*/ 50 w 93"/>
                <a:gd name="T61" fmla="*/ 98 h 138"/>
                <a:gd name="T62" fmla="*/ 42 w 93"/>
                <a:gd name="T63" fmla="*/ 93 h 138"/>
                <a:gd name="T64" fmla="*/ 38 w 93"/>
                <a:gd name="T65" fmla="*/ 90 h 138"/>
                <a:gd name="T66" fmla="*/ 30 w 93"/>
                <a:gd name="T67" fmla="*/ 87 h 138"/>
                <a:gd name="T68" fmla="*/ 33 w 93"/>
                <a:gd name="T69" fmla="*/ 88 h 138"/>
                <a:gd name="T70" fmla="*/ 30 w 93"/>
                <a:gd name="T71" fmla="*/ 84 h 138"/>
                <a:gd name="T72" fmla="*/ 30 w 93"/>
                <a:gd name="T73" fmla="*/ 85 h 138"/>
                <a:gd name="T74" fmla="*/ 27 w 93"/>
                <a:gd name="T75" fmla="*/ 76 h 138"/>
                <a:gd name="T76" fmla="*/ 27 w 93"/>
                <a:gd name="T77" fmla="*/ 67 h 138"/>
                <a:gd name="T78" fmla="*/ 27 w 93"/>
                <a:gd name="T79" fmla="*/ 60 h 138"/>
                <a:gd name="T80" fmla="*/ 29 w 93"/>
                <a:gd name="T81" fmla="*/ 56 h 138"/>
                <a:gd name="T82" fmla="*/ 33 w 93"/>
                <a:gd name="T83" fmla="*/ 50 h 138"/>
                <a:gd name="T84" fmla="*/ 32 w 93"/>
                <a:gd name="T85" fmla="*/ 50 h 138"/>
                <a:gd name="T86" fmla="*/ 36 w 93"/>
                <a:gd name="T87" fmla="*/ 42 h 138"/>
                <a:gd name="T88" fmla="*/ 41 w 93"/>
                <a:gd name="T89" fmla="*/ 34 h 138"/>
                <a:gd name="T90" fmla="*/ 48 w 93"/>
                <a:gd name="T91" fmla="*/ 25 h 138"/>
                <a:gd name="T92" fmla="*/ 54 w 93"/>
                <a:gd name="T93" fmla="*/ 22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3" h="138">
                  <a:moveTo>
                    <a:pt x="33" y="3"/>
                  </a:moveTo>
                  <a:lnTo>
                    <a:pt x="38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6" y="12"/>
                  </a:lnTo>
                  <a:lnTo>
                    <a:pt x="20" y="19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8" y="42"/>
                  </a:lnTo>
                  <a:lnTo>
                    <a:pt x="5" y="46"/>
                  </a:lnTo>
                  <a:lnTo>
                    <a:pt x="5" y="50"/>
                  </a:lnTo>
                  <a:lnTo>
                    <a:pt x="3" y="5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5" y="91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9" y="98"/>
                  </a:lnTo>
                  <a:lnTo>
                    <a:pt x="9" y="99"/>
                  </a:lnTo>
                  <a:lnTo>
                    <a:pt x="21" y="111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30" y="118"/>
                  </a:lnTo>
                  <a:lnTo>
                    <a:pt x="33" y="118"/>
                  </a:lnTo>
                  <a:lnTo>
                    <a:pt x="32" y="118"/>
                  </a:lnTo>
                  <a:lnTo>
                    <a:pt x="35" y="119"/>
                  </a:lnTo>
                  <a:lnTo>
                    <a:pt x="39" y="122"/>
                  </a:lnTo>
                  <a:lnTo>
                    <a:pt x="44" y="124"/>
                  </a:lnTo>
                  <a:lnTo>
                    <a:pt x="50" y="127"/>
                  </a:lnTo>
                  <a:lnTo>
                    <a:pt x="51" y="127"/>
                  </a:lnTo>
                  <a:lnTo>
                    <a:pt x="57" y="130"/>
                  </a:lnTo>
                  <a:lnTo>
                    <a:pt x="61" y="130"/>
                  </a:lnTo>
                  <a:lnTo>
                    <a:pt x="69" y="133"/>
                  </a:lnTo>
                  <a:lnTo>
                    <a:pt x="70" y="133"/>
                  </a:lnTo>
                  <a:lnTo>
                    <a:pt x="73" y="135"/>
                  </a:lnTo>
                  <a:lnTo>
                    <a:pt x="79" y="135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8" y="110"/>
                  </a:lnTo>
                  <a:lnTo>
                    <a:pt x="84" y="107"/>
                  </a:lnTo>
                  <a:lnTo>
                    <a:pt x="79" y="107"/>
                  </a:lnTo>
                  <a:lnTo>
                    <a:pt x="76" y="105"/>
                  </a:lnTo>
                  <a:lnTo>
                    <a:pt x="72" y="105"/>
                  </a:lnTo>
                  <a:lnTo>
                    <a:pt x="70" y="105"/>
                  </a:lnTo>
                  <a:lnTo>
                    <a:pt x="66" y="102"/>
                  </a:lnTo>
                  <a:lnTo>
                    <a:pt x="63" y="102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50" y="96"/>
                  </a:lnTo>
                  <a:lnTo>
                    <a:pt x="48" y="98"/>
                  </a:lnTo>
                  <a:lnTo>
                    <a:pt x="50" y="98"/>
                  </a:lnTo>
                  <a:lnTo>
                    <a:pt x="47" y="96"/>
                  </a:lnTo>
                  <a:lnTo>
                    <a:pt x="42" y="93"/>
                  </a:lnTo>
                  <a:lnTo>
                    <a:pt x="39" y="93"/>
                  </a:lnTo>
                  <a:lnTo>
                    <a:pt x="38" y="90"/>
                  </a:lnTo>
                  <a:lnTo>
                    <a:pt x="30" y="85"/>
                  </a:lnTo>
                  <a:lnTo>
                    <a:pt x="30" y="87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29" y="82"/>
                  </a:lnTo>
                  <a:lnTo>
                    <a:pt x="30" y="85"/>
                  </a:lnTo>
                  <a:lnTo>
                    <a:pt x="29" y="79"/>
                  </a:lnTo>
                  <a:lnTo>
                    <a:pt x="27" y="76"/>
                  </a:lnTo>
                  <a:lnTo>
                    <a:pt x="26" y="74"/>
                  </a:lnTo>
                  <a:lnTo>
                    <a:pt x="27" y="67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9" y="59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3073"/>
            <p:cNvSpPr>
              <a:spLocks/>
            </p:cNvSpPr>
            <p:nvPr/>
          </p:nvSpPr>
          <p:spPr bwMode="auto">
            <a:xfrm>
              <a:off x="3583" y="3203"/>
              <a:ext cx="88" cy="135"/>
            </a:xfrm>
            <a:custGeom>
              <a:avLst/>
              <a:gdLst>
                <a:gd name="T0" fmla="*/ 59 w 88"/>
                <a:gd name="T1" fmla="*/ 131 h 135"/>
                <a:gd name="T2" fmla="*/ 64 w 88"/>
                <a:gd name="T3" fmla="*/ 124 h 135"/>
                <a:gd name="T4" fmla="*/ 67 w 88"/>
                <a:gd name="T5" fmla="*/ 119 h 135"/>
                <a:gd name="T6" fmla="*/ 73 w 88"/>
                <a:gd name="T7" fmla="*/ 111 h 135"/>
                <a:gd name="T8" fmla="*/ 79 w 88"/>
                <a:gd name="T9" fmla="*/ 99 h 135"/>
                <a:gd name="T10" fmla="*/ 79 w 88"/>
                <a:gd name="T11" fmla="*/ 99 h 135"/>
                <a:gd name="T12" fmla="*/ 82 w 88"/>
                <a:gd name="T13" fmla="*/ 91 h 135"/>
                <a:gd name="T14" fmla="*/ 86 w 88"/>
                <a:gd name="T15" fmla="*/ 85 h 135"/>
                <a:gd name="T16" fmla="*/ 86 w 88"/>
                <a:gd name="T17" fmla="*/ 80 h 135"/>
                <a:gd name="T18" fmla="*/ 88 w 88"/>
                <a:gd name="T19" fmla="*/ 74 h 135"/>
                <a:gd name="T20" fmla="*/ 86 w 88"/>
                <a:gd name="T21" fmla="*/ 54 h 135"/>
                <a:gd name="T22" fmla="*/ 88 w 88"/>
                <a:gd name="T23" fmla="*/ 49 h 135"/>
                <a:gd name="T24" fmla="*/ 83 w 88"/>
                <a:gd name="T25" fmla="*/ 43 h 135"/>
                <a:gd name="T26" fmla="*/ 83 w 88"/>
                <a:gd name="T27" fmla="*/ 43 h 135"/>
                <a:gd name="T28" fmla="*/ 62 w 88"/>
                <a:gd name="T29" fmla="*/ 22 h 135"/>
                <a:gd name="T30" fmla="*/ 53 w 88"/>
                <a:gd name="T31" fmla="*/ 17 h 135"/>
                <a:gd name="T32" fmla="*/ 49 w 88"/>
                <a:gd name="T33" fmla="*/ 14 h 135"/>
                <a:gd name="T34" fmla="*/ 40 w 88"/>
                <a:gd name="T35" fmla="*/ 9 h 135"/>
                <a:gd name="T36" fmla="*/ 31 w 88"/>
                <a:gd name="T37" fmla="*/ 6 h 135"/>
                <a:gd name="T38" fmla="*/ 21 w 88"/>
                <a:gd name="T39" fmla="*/ 3 h 135"/>
                <a:gd name="T40" fmla="*/ 15 w 88"/>
                <a:gd name="T41" fmla="*/ 1 h 135"/>
                <a:gd name="T42" fmla="*/ 1 w 88"/>
                <a:gd name="T43" fmla="*/ 0 h 135"/>
                <a:gd name="T44" fmla="*/ 0 w 88"/>
                <a:gd name="T45" fmla="*/ 28 h 135"/>
                <a:gd name="T46" fmla="*/ 6 w 88"/>
                <a:gd name="T47" fmla="*/ 28 h 135"/>
                <a:gd name="T48" fmla="*/ 13 w 88"/>
                <a:gd name="T49" fmla="*/ 29 h 135"/>
                <a:gd name="T50" fmla="*/ 19 w 88"/>
                <a:gd name="T51" fmla="*/ 31 h 135"/>
                <a:gd name="T52" fmla="*/ 28 w 88"/>
                <a:gd name="T53" fmla="*/ 34 h 135"/>
                <a:gd name="T54" fmla="*/ 36 w 88"/>
                <a:gd name="T55" fmla="*/ 36 h 135"/>
                <a:gd name="T56" fmla="*/ 40 w 88"/>
                <a:gd name="T57" fmla="*/ 39 h 135"/>
                <a:gd name="T58" fmla="*/ 48 w 88"/>
                <a:gd name="T59" fmla="*/ 42 h 135"/>
                <a:gd name="T60" fmla="*/ 51 w 88"/>
                <a:gd name="T61" fmla="*/ 45 h 135"/>
                <a:gd name="T62" fmla="*/ 59 w 88"/>
                <a:gd name="T63" fmla="*/ 54 h 135"/>
                <a:gd name="T64" fmla="*/ 62 w 88"/>
                <a:gd name="T65" fmla="*/ 60 h 135"/>
                <a:gd name="T66" fmla="*/ 61 w 88"/>
                <a:gd name="T67" fmla="*/ 54 h 135"/>
                <a:gd name="T68" fmla="*/ 64 w 88"/>
                <a:gd name="T69" fmla="*/ 65 h 135"/>
                <a:gd name="T70" fmla="*/ 62 w 88"/>
                <a:gd name="T71" fmla="*/ 71 h 135"/>
                <a:gd name="T72" fmla="*/ 59 w 88"/>
                <a:gd name="T73" fmla="*/ 79 h 135"/>
                <a:gd name="T74" fmla="*/ 58 w 88"/>
                <a:gd name="T75" fmla="*/ 82 h 135"/>
                <a:gd name="T76" fmla="*/ 58 w 88"/>
                <a:gd name="T77" fmla="*/ 83 h 135"/>
                <a:gd name="T78" fmla="*/ 52 w 88"/>
                <a:gd name="T79" fmla="*/ 93 h 135"/>
                <a:gd name="T80" fmla="*/ 52 w 88"/>
                <a:gd name="T81" fmla="*/ 96 h 135"/>
                <a:gd name="T82" fmla="*/ 46 w 88"/>
                <a:gd name="T83" fmla="*/ 104 h 135"/>
                <a:gd name="T84" fmla="*/ 43 w 88"/>
                <a:gd name="T85" fmla="*/ 108 h 135"/>
                <a:gd name="T86" fmla="*/ 36 w 88"/>
                <a:gd name="T87" fmla="*/ 119 h 135"/>
                <a:gd name="T88" fmla="*/ 58 w 88"/>
                <a:gd name="T89" fmla="*/ 135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135">
                  <a:moveTo>
                    <a:pt x="58" y="135"/>
                  </a:moveTo>
                  <a:lnTo>
                    <a:pt x="59" y="131"/>
                  </a:lnTo>
                  <a:lnTo>
                    <a:pt x="61" y="127"/>
                  </a:lnTo>
                  <a:lnTo>
                    <a:pt x="64" y="124"/>
                  </a:lnTo>
                  <a:lnTo>
                    <a:pt x="65" y="121"/>
                  </a:lnTo>
                  <a:lnTo>
                    <a:pt x="67" y="119"/>
                  </a:lnTo>
                  <a:lnTo>
                    <a:pt x="68" y="116"/>
                  </a:lnTo>
                  <a:lnTo>
                    <a:pt x="73" y="111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7" y="101"/>
                  </a:lnTo>
                  <a:lnTo>
                    <a:pt x="79" y="99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6" y="85"/>
                  </a:lnTo>
                  <a:lnTo>
                    <a:pt x="85" y="82"/>
                  </a:lnTo>
                  <a:lnTo>
                    <a:pt x="86" y="80"/>
                  </a:lnTo>
                  <a:lnTo>
                    <a:pt x="86" y="76"/>
                  </a:lnTo>
                  <a:lnTo>
                    <a:pt x="88" y="74"/>
                  </a:lnTo>
                  <a:lnTo>
                    <a:pt x="88" y="56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6" y="48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65" y="23"/>
                  </a:lnTo>
                  <a:lnTo>
                    <a:pt x="62" y="22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49" y="14"/>
                  </a:lnTo>
                  <a:lnTo>
                    <a:pt x="45" y="11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40" y="39"/>
                  </a:lnTo>
                  <a:lnTo>
                    <a:pt x="45" y="42"/>
                  </a:lnTo>
                  <a:lnTo>
                    <a:pt x="48" y="42"/>
                  </a:lnTo>
                  <a:lnTo>
                    <a:pt x="48" y="43"/>
                  </a:lnTo>
                  <a:lnTo>
                    <a:pt x="51" y="45"/>
                  </a:lnTo>
                  <a:lnTo>
                    <a:pt x="59" y="53"/>
                  </a:lnTo>
                  <a:lnTo>
                    <a:pt x="59" y="54"/>
                  </a:lnTo>
                  <a:lnTo>
                    <a:pt x="62" y="59"/>
                  </a:lnTo>
                  <a:lnTo>
                    <a:pt x="62" y="60"/>
                  </a:lnTo>
                  <a:lnTo>
                    <a:pt x="61" y="59"/>
                  </a:lnTo>
                  <a:lnTo>
                    <a:pt x="61" y="54"/>
                  </a:lnTo>
                  <a:lnTo>
                    <a:pt x="62" y="63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2" y="71"/>
                  </a:lnTo>
                  <a:lnTo>
                    <a:pt x="61" y="73"/>
                  </a:lnTo>
                  <a:lnTo>
                    <a:pt x="59" y="79"/>
                  </a:lnTo>
                  <a:lnTo>
                    <a:pt x="61" y="77"/>
                  </a:lnTo>
                  <a:lnTo>
                    <a:pt x="58" y="82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48" y="101"/>
                  </a:lnTo>
                  <a:lnTo>
                    <a:pt x="46" y="104"/>
                  </a:lnTo>
                  <a:lnTo>
                    <a:pt x="45" y="105"/>
                  </a:lnTo>
                  <a:lnTo>
                    <a:pt x="43" y="108"/>
                  </a:lnTo>
                  <a:lnTo>
                    <a:pt x="40" y="111"/>
                  </a:lnTo>
                  <a:lnTo>
                    <a:pt x="36" y="119"/>
                  </a:lnTo>
                  <a:lnTo>
                    <a:pt x="37" y="116"/>
                  </a:lnTo>
                  <a:lnTo>
                    <a:pt x="58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3074"/>
            <p:cNvSpPr>
              <a:spLocks/>
            </p:cNvSpPr>
            <p:nvPr/>
          </p:nvSpPr>
          <p:spPr bwMode="auto">
            <a:xfrm>
              <a:off x="3587" y="3316"/>
              <a:ext cx="93" cy="138"/>
            </a:xfrm>
            <a:custGeom>
              <a:avLst/>
              <a:gdLst>
                <a:gd name="T0" fmla="*/ 38 w 93"/>
                <a:gd name="T1" fmla="*/ 0 h 138"/>
                <a:gd name="T2" fmla="*/ 27 w 93"/>
                <a:gd name="T3" fmla="*/ 9 h 138"/>
                <a:gd name="T4" fmla="*/ 21 w 93"/>
                <a:gd name="T5" fmla="*/ 17 h 138"/>
                <a:gd name="T6" fmla="*/ 18 w 93"/>
                <a:gd name="T7" fmla="*/ 22 h 138"/>
                <a:gd name="T8" fmla="*/ 15 w 93"/>
                <a:gd name="T9" fmla="*/ 26 h 138"/>
                <a:gd name="T10" fmla="*/ 12 w 93"/>
                <a:gd name="T11" fmla="*/ 31 h 138"/>
                <a:gd name="T12" fmla="*/ 8 w 93"/>
                <a:gd name="T13" fmla="*/ 39 h 138"/>
                <a:gd name="T14" fmla="*/ 8 w 93"/>
                <a:gd name="T15" fmla="*/ 40 h 138"/>
                <a:gd name="T16" fmla="*/ 3 w 93"/>
                <a:gd name="T17" fmla="*/ 49 h 138"/>
                <a:gd name="T18" fmla="*/ 2 w 93"/>
                <a:gd name="T19" fmla="*/ 56 h 138"/>
                <a:gd name="T20" fmla="*/ 2 w 93"/>
                <a:gd name="T21" fmla="*/ 82 h 138"/>
                <a:gd name="T22" fmla="*/ 2 w 93"/>
                <a:gd name="T23" fmla="*/ 83 h 138"/>
                <a:gd name="T24" fmla="*/ 5 w 93"/>
                <a:gd name="T25" fmla="*/ 88 h 138"/>
                <a:gd name="T26" fmla="*/ 3 w 93"/>
                <a:gd name="T27" fmla="*/ 83 h 138"/>
                <a:gd name="T28" fmla="*/ 6 w 93"/>
                <a:gd name="T29" fmla="*/ 91 h 138"/>
                <a:gd name="T30" fmla="*/ 9 w 93"/>
                <a:gd name="T31" fmla="*/ 96 h 138"/>
                <a:gd name="T32" fmla="*/ 20 w 93"/>
                <a:gd name="T33" fmla="*/ 108 h 138"/>
                <a:gd name="T34" fmla="*/ 20 w 93"/>
                <a:gd name="T35" fmla="*/ 108 h 138"/>
                <a:gd name="T36" fmla="*/ 27 w 93"/>
                <a:gd name="T37" fmla="*/ 114 h 138"/>
                <a:gd name="T38" fmla="*/ 32 w 93"/>
                <a:gd name="T39" fmla="*/ 118 h 138"/>
                <a:gd name="T40" fmla="*/ 41 w 93"/>
                <a:gd name="T41" fmla="*/ 122 h 138"/>
                <a:gd name="T42" fmla="*/ 51 w 93"/>
                <a:gd name="T43" fmla="*/ 127 h 138"/>
                <a:gd name="T44" fmla="*/ 64 w 93"/>
                <a:gd name="T45" fmla="*/ 131 h 138"/>
                <a:gd name="T46" fmla="*/ 72 w 93"/>
                <a:gd name="T47" fmla="*/ 133 h 138"/>
                <a:gd name="T48" fmla="*/ 82 w 93"/>
                <a:gd name="T49" fmla="*/ 136 h 138"/>
                <a:gd name="T50" fmla="*/ 85 w 93"/>
                <a:gd name="T51" fmla="*/ 138 h 138"/>
                <a:gd name="T52" fmla="*/ 93 w 93"/>
                <a:gd name="T53" fmla="*/ 110 h 138"/>
                <a:gd name="T54" fmla="*/ 82 w 93"/>
                <a:gd name="T55" fmla="*/ 108 h 138"/>
                <a:gd name="T56" fmla="*/ 76 w 93"/>
                <a:gd name="T57" fmla="*/ 105 h 138"/>
                <a:gd name="T58" fmla="*/ 67 w 93"/>
                <a:gd name="T59" fmla="*/ 104 h 138"/>
                <a:gd name="T60" fmla="*/ 57 w 93"/>
                <a:gd name="T61" fmla="*/ 99 h 138"/>
                <a:gd name="T62" fmla="*/ 47 w 93"/>
                <a:gd name="T63" fmla="*/ 94 h 138"/>
                <a:gd name="T64" fmla="*/ 47 w 93"/>
                <a:gd name="T65" fmla="*/ 96 h 138"/>
                <a:gd name="T66" fmla="*/ 42 w 93"/>
                <a:gd name="T67" fmla="*/ 93 h 138"/>
                <a:gd name="T68" fmla="*/ 35 w 93"/>
                <a:gd name="T69" fmla="*/ 87 h 138"/>
                <a:gd name="T70" fmla="*/ 29 w 93"/>
                <a:gd name="T71" fmla="*/ 83 h 138"/>
                <a:gd name="T72" fmla="*/ 33 w 93"/>
                <a:gd name="T73" fmla="*/ 87 h 138"/>
                <a:gd name="T74" fmla="*/ 30 w 93"/>
                <a:gd name="T75" fmla="*/ 82 h 138"/>
                <a:gd name="T76" fmla="*/ 30 w 93"/>
                <a:gd name="T77" fmla="*/ 83 h 138"/>
                <a:gd name="T78" fmla="*/ 29 w 93"/>
                <a:gd name="T79" fmla="*/ 79 h 138"/>
                <a:gd name="T80" fmla="*/ 27 w 93"/>
                <a:gd name="T81" fmla="*/ 74 h 138"/>
                <a:gd name="T82" fmla="*/ 27 w 93"/>
                <a:gd name="T83" fmla="*/ 65 h 138"/>
                <a:gd name="T84" fmla="*/ 29 w 93"/>
                <a:gd name="T85" fmla="*/ 59 h 138"/>
                <a:gd name="T86" fmla="*/ 30 w 93"/>
                <a:gd name="T87" fmla="*/ 54 h 138"/>
                <a:gd name="T88" fmla="*/ 32 w 93"/>
                <a:gd name="T89" fmla="*/ 51 h 138"/>
                <a:gd name="T90" fmla="*/ 32 w 93"/>
                <a:gd name="T91" fmla="*/ 49 h 138"/>
                <a:gd name="T92" fmla="*/ 35 w 93"/>
                <a:gd name="T93" fmla="*/ 45 h 138"/>
                <a:gd name="T94" fmla="*/ 38 w 93"/>
                <a:gd name="T95" fmla="*/ 40 h 138"/>
                <a:gd name="T96" fmla="*/ 41 w 93"/>
                <a:gd name="T97" fmla="*/ 35 h 138"/>
                <a:gd name="T98" fmla="*/ 47 w 93"/>
                <a:gd name="T99" fmla="*/ 28 h 138"/>
                <a:gd name="T100" fmla="*/ 49 w 93"/>
                <a:gd name="T101" fmla="*/ 25 h 138"/>
                <a:gd name="T102" fmla="*/ 33 w 93"/>
                <a:gd name="T103" fmla="*/ 3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" h="138">
                  <a:moveTo>
                    <a:pt x="33" y="3"/>
                  </a:moveTo>
                  <a:lnTo>
                    <a:pt x="38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6" y="12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2" y="31"/>
                  </a:lnTo>
                  <a:lnTo>
                    <a:pt x="11" y="34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2" y="82"/>
                  </a:lnTo>
                  <a:lnTo>
                    <a:pt x="3" y="83"/>
                  </a:lnTo>
                  <a:lnTo>
                    <a:pt x="2" y="83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3" y="83"/>
                  </a:lnTo>
                  <a:lnTo>
                    <a:pt x="5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20" y="108"/>
                  </a:lnTo>
                  <a:lnTo>
                    <a:pt x="21" y="108"/>
                  </a:lnTo>
                  <a:lnTo>
                    <a:pt x="20" y="108"/>
                  </a:lnTo>
                  <a:lnTo>
                    <a:pt x="23" y="110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2" y="118"/>
                  </a:lnTo>
                  <a:lnTo>
                    <a:pt x="39" y="122"/>
                  </a:lnTo>
                  <a:lnTo>
                    <a:pt x="41" y="122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60" y="131"/>
                  </a:lnTo>
                  <a:lnTo>
                    <a:pt x="64" y="131"/>
                  </a:lnTo>
                  <a:lnTo>
                    <a:pt x="69" y="133"/>
                  </a:lnTo>
                  <a:lnTo>
                    <a:pt x="72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1" y="108"/>
                  </a:lnTo>
                  <a:lnTo>
                    <a:pt x="76" y="105"/>
                  </a:lnTo>
                  <a:lnTo>
                    <a:pt x="72" y="105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47" y="94"/>
                  </a:lnTo>
                  <a:lnTo>
                    <a:pt x="45" y="94"/>
                  </a:lnTo>
                  <a:lnTo>
                    <a:pt x="47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8" y="88"/>
                  </a:lnTo>
                  <a:lnTo>
                    <a:pt x="35" y="87"/>
                  </a:lnTo>
                  <a:lnTo>
                    <a:pt x="30" y="83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7" y="65"/>
                  </a:lnTo>
                  <a:lnTo>
                    <a:pt x="29" y="62"/>
                  </a:lnTo>
                  <a:lnTo>
                    <a:pt x="29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9" y="56"/>
                  </a:lnTo>
                  <a:lnTo>
                    <a:pt x="32" y="51"/>
                  </a:lnTo>
                  <a:lnTo>
                    <a:pt x="32" y="48"/>
                  </a:lnTo>
                  <a:lnTo>
                    <a:pt x="32" y="49"/>
                  </a:lnTo>
                  <a:lnTo>
                    <a:pt x="33" y="46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39" y="37"/>
                  </a:lnTo>
                  <a:lnTo>
                    <a:pt x="41" y="35"/>
                  </a:lnTo>
                  <a:lnTo>
                    <a:pt x="42" y="32"/>
                  </a:lnTo>
                  <a:lnTo>
                    <a:pt x="47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3075"/>
            <p:cNvSpPr>
              <a:spLocks/>
            </p:cNvSpPr>
            <p:nvPr/>
          </p:nvSpPr>
          <p:spPr bwMode="auto">
            <a:xfrm>
              <a:off x="3674" y="3426"/>
              <a:ext cx="88" cy="134"/>
            </a:xfrm>
            <a:custGeom>
              <a:avLst/>
              <a:gdLst>
                <a:gd name="T0" fmla="*/ 59 w 88"/>
                <a:gd name="T1" fmla="*/ 131 h 134"/>
                <a:gd name="T2" fmla="*/ 64 w 88"/>
                <a:gd name="T3" fmla="*/ 124 h 134"/>
                <a:gd name="T4" fmla="*/ 67 w 88"/>
                <a:gd name="T5" fmla="*/ 119 h 134"/>
                <a:gd name="T6" fmla="*/ 73 w 88"/>
                <a:gd name="T7" fmla="*/ 111 h 134"/>
                <a:gd name="T8" fmla="*/ 79 w 88"/>
                <a:gd name="T9" fmla="*/ 99 h 134"/>
                <a:gd name="T10" fmla="*/ 79 w 88"/>
                <a:gd name="T11" fmla="*/ 99 h 134"/>
                <a:gd name="T12" fmla="*/ 82 w 88"/>
                <a:gd name="T13" fmla="*/ 91 h 134"/>
                <a:gd name="T14" fmla="*/ 86 w 88"/>
                <a:gd name="T15" fmla="*/ 85 h 134"/>
                <a:gd name="T16" fmla="*/ 86 w 88"/>
                <a:gd name="T17" fmla="*/ 80 h 134"/>
                <a:gd name="T18" fmla="*/ 88 w 88"/>
                <a:gd name="T19" fmla="*/ 74 h 134"/>
                <a:gd name="T20" fmla="*/ 86 w 88"/>
                <a:gd name="T21" fmla="*/ 54 h 134"/>
                <a:gd name="T22" fmla="*/ 88 w 88"/>
                <a:gd name="T23" fmla="*/ 49 h 134"/>
                <a:gd name="T24" fmla="*/ 83 w 88"/>
                <a:gd name="T25" fmla="*/ 43 h 134"/>
                <a:gd name="T26" fmla="*/ 83 w 88"/>
                <a:gd name="T27" fmla="*/ 43 h 134"/>
                <a:gd name="T28" fmla="*/ 62 w 88"/>
                <a:gd name="T29" fmla="*/ 21 h 134"/>
                <a:gd name="T30" fmla="*/ 53 w 88"/>
                <a:gd name="T31" fmla="*/ 17 h 134"/>
                <a:gd name="T32" fmla="*/ 49 w 88"/>
                <a:gd name="T33" fmla="*/ 14 h 134"/>
                <a:gd name="T34" fmla="*/ 40 w 88"/>
                <a:gd name="T35" fmla="*/ 9 h 134"/>
                <a:gd name="T36" fmla="*/ 31 w 88"/>
                <a:gd name="T37" fmla="*/ 6 h 134"/>
                <a:gd name="T38" fmla="*/ 21 w 88"/>
                <a:gd name="T39" fmla="*/ 3 h 134"/>
                <a:gd name="T40" fmla="*/ 15 w 88"/>
                <a:gd name="T41" fmla="*/ 1 h 134"/>
                <a:gd name="T42" fmla="*/ 1 w 88"/>
                <a:gd name="T43" fmla="*/ 0 h 134"/>
                <a:gd name="T44" fmla="*/ 0 w 88"/>
                <a:gd name="T45" fmla="*/ 28 h 134"/>
                <a:gd name="T46" fmla="*/ 6 w 88"/>
                <a:gd name="T47" fmla="*/ 28 h 134"/>
                <a:gd name="T48" fmla="*/ 13 w 88"/>
                <a:gd name="T49" fmla="*/ 29 h 134"/>
                <a:gd name="T50" fmla="*/ 19 w 88"/>
                <a:gd name="T51" fmla="*/ 31 h 134"/>
                <a:gd name="T52" fmla="*/ 28 w 88"/>
                <a:gd name="T53" fmla="*/ 34 h 134"/>
                <a:gd name="T54" fmla="*/ 36 w 88"/>
                <a:gd name="T55" fmla="*/ 35 h 134"/>
                <a:gd name="T56" fmla="*/ 40 w 88"/>
                <a:gd name="T57" fmla="*/ 38 h 134"/>
                <a:gd name="T58" fmla="*/ 48 w 88"/>
                <a:gd name="T59" fmla="*/ 42 h 134"/>
                <a:gd name="T60" fmla="*/ 50 w 88"/>
                <a:gd name="T61" fmla="*/ 45 h 134"/>
                <a:gd name="T62" fmla="*/ 59 w 88"/>
                <a:gd name="T63" fmla="*/ 54 h 134"/>
                <a:gd name="T64" fmla="*/ 62 w 88"/>
                <a:gd name="T65" fmla="*/ 60 h 134"/>
                <a:gd name="T66" fmla="*/ 61 w 88"/>
                <a:gd name="T67" fmla="*/ 54 h 134"/>
                <a:gd name="T68" fmla="*/ 64 w 88"/>
                <a:gd name="T69" fmla="*/ 65 h 134"/>
                <a:gd name="T70" fmla="*/ 62 w 88"/>
                <a:gd name="T71" fmla="*/ 71 h 134"/>
                <a:gd name="T72" fmla="*/ 59 w 88"/>
                <a:gd name="T73" fmla="*/ 79 h 134"/>
                <a:gd name="T74" fmla="*/ 58 w 88"/>
                <a:gd name="T75" fmla="*/ 82 h 134"/>
                <a:gd name="T76" fmla="*/ 58 w 88"/>
                <a:gd name="T77" fmla="*/ 83 h 134"/>
                <a:gd name="T78" fmla="*/ 52 w 88"/>
                <a:gd name="T79" fmla="*/ 93 h 134"/>
                <a:gd name="T80" fmla="*/ 52 w 88"/>
                <a:gd name="T81" fmla="*/ 96 h 134"/>
                <a:gd name="T82" fmla="*/ 46 w 88"/>
                <a:gd name="T83" fmla="*/ 103 h 134"/>
                <a:gd name="T84" fmla="*/ 43 w 88"/>
                <a:gd name="T85" fmla="*/ 108 h 134"/>
                <a:gd name="T86" fmla="*/ 36 w 88"/>
                <a:gd name="T87" fmla="*/ 119 h 134"/>
                <a:gd name="T88" fmla="*/ 58 w 88"/>
                <a:gd name="T89" fmla="*/ 134 h 1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134">
                  <a:moveTo>
                    <a:pt x="58" y="134"/>
                  </a:moveTo>
                  <a:lnTo>
                    <a:pt x="59" y="131"/>
                  </a:lnTo>
                  <a:lnTo>
                    <a:pt x="61" y="127"/>
                  </a:lnTo>
                  <a:lnTo>
                    <a:pt x="64" y="124"/>
                  </a:lnTo>
                  <a:lnTo>
                    <a:pt x="65" y="121"/>
                  </a:lnTo>
                  <a:lnTo>
                    <a:pt x="67" y="119"/>
                  </a:lnTo>
                  <a:lnTo>
                    <a:pt x="68" y="116"/>
                  </a:lnTo>
                  <a:lnTo>
                    <a:pt x="73" y="111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77" y="100"/>
                  </a:lnTo>
                  <a:lnTo>
                    <a:pt x="79" y="99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93"/>
                  </a:lnTo>
                  <a:lnTo>
                    <a:pt x="86" y="85"/>
                  </a:lnTo>
                  <a:lnTo>
                    <a:pt x="85" y="82"/>
                  </a:lnTo>
                  <a:lnTo>
                    <a:pt x="86" y="80"/>
                  </a:lnTo>
                  <a:lnTo>
                    <a:pt x="86" y="76"/>
                  </a:lnTo>
                  <a:lnTo>
                    <a:pt x="88" y="74"/>
                  </a:lnTo>
                  <a:lnTo>
                    <a:pt x="88" y="56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6" y="48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65" y="23"/>
                  </a:lnTo>
                  <a:lnTo>
                    <a:pt x="62" y="21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49" y="14"/>
                  </a:lnTo>
                  <a:lnTo>
                    <a:pt x="45" y="11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40" y="38"/>
                  </a:lnTo>
                  <a:lnTo>
                    <a:pt x="45" y="42"/>
                  </a:lnTo>
                  <a:lnTo>
                    <a:pt x="48" y="42"/>
                  </a:lnTo>
                  <a:lnTo>
                    <a:pt x="48" y="43"/>
                  </a:lnTo>
                  <a:lnTo>
                    <a:pt x="50" y="45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62" y="59"/>
                  </a:lnTo>
                  <a:lnTo>
                    <a:pt x="62" y="60"/>
                  </a:lnTo>
                  <a:lnTo>
                    <a:pt x="61" y="59"/>
                  </a:lnTo>
                  <a:lnTo>
                    <a:pt x="61" y="54"/>
                  </a:lnTo>
                  <a:lnTo>
                    <a:pt x="62" y="63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2" y="71"/>
                  </a:lnTo>
                  <a:lnTo>
                    <a:pt x="61" y="73"/>
                  </a:lnTo>
                  <a:lnTo>
                    <a:pt x="59" y="79"/>
                  </a:lnTo>
                  <a:lnTo>
                    <a:pt x="61" y="77"/>
                  </a:lnTo>
                  <a:lnTo>
                    <a:pt x="58" y="82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48" y="100"/>
                  </a:lnTo>
                  <a:lnTo>
                    <a:pt x="46" y="103"/>
                  </a:lnTo>
                  <a:lnTo>
                    <a:pt x="45" y="105"/>
                  </a:lnTo>
                  <a:lnTo>
                    <a:pt x="43" y="108"/>
                  </a:lnTo>
                  <a:lnTo>
                    <a:pt x="40" y="111"/>
                  </a:lnTo>
                  <a:lnTo>
                    <a:pt x="36" y="119"/>
                  </a:lnTo>
                  <a:lnTo>
                    <a:pt x="37" y="116"/>
                  </a:lnTo>
                  <a:lnTo>
                    <a:pt x="58" y="1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3076"/>
            <p:cNvSpPr>
              <a:spLocks/>
            </p:cNvSpPr>
            <p:nvPr/>
          </p:nvSpPr>
          <p:spPr bwMode="auto">
            <a:xfrm>
              <a:off x="3680" y="3536"/>
              <a:ext cx="94" cy="137"/>
            </a:xfrm>
            <a:custGeom>
              <a:avLst/>
              <a:gdLst>
                <a:gd name="T0" fmla="*/ 37 w 94"/>
                <a:gd name="T1" fmla="*/ 0 h 137"/>
                <a:gd name="T2" fmla="*/ 27 w 94"/>
                <a:gd name="T3" fmla="*/ 9 h 137"/>
                <a:gd name="T4" fmla="*/ 21 w 94"/>
                <a:gd name="T5" fmla="*/ 17 h 137"/>
                <a:gd name="T6" fmla="*/ 18 w 94"/>
                <a:gd name="T7" fmla="*/ 21 h 137"/>
                <a:gd name="T8" fmla="*/ 15 w 94"/>
                <a:gd name="T9" fmla="*/ 26 h 137"/>
                <a:gd name="T10" fmla="*/ 12 w 94"/>
                <a:gd name="T11" fmla="*/ 31 h 137"/>
                <a:gd name="T12" fmla="*/ 7 w 94"/>
                <a:gd name="T13" fmla="*/ 38 h 137"/>
                <a:gd name="T14" fmla="*/ 7 w 94"/>
                <a:gd name="T15" fmla="*/ 40 h 137"/>
                <a:gd name="T16" fmla="*/ 3 w 94"/>
                <a:gd name="T17" fmla="*/ 49 h 137"/>
                <a:gd name="T18" fmla="*/ 1 w 94"/>
                <a:gd name="T19" fmla="*/ 55 h 137"/>
                <a:gd name="T20" fmla="*/ 1 w 94"/>
                <a:gd name="T21" fmla="*/ 82 h 137"/>
                <a:gd name="T22" fmla="*/ 1 w 94"/>
                <a:gd name="T23" fmla="*/ 83 h 137"/>
                <a:gd name="T24" fmla="*/ 4 w 94"/>
                <a:gd name="T25" fmla="*/ 88 h 137"/>
                <a:gd name="T26" fmla="*/ 3 w 94"/>
                <a:gd name="T27" fmla="*/ 83 h 137"/>
                <a:gd name="T28" fmla="*/ 6 w 94"/>
                <a:gd name="T29" fmla="*/ 91 h 137"/>
                <a:gd name="T30" fmla="*/ 9 w 94"/>
                <a:gd name="T31" fmla="*/ 96 h 137"/>
                <a:gd name="T32" fmla="*/ 19 w 94"/>
                <a:gd name="T33" fmla="*/ 108 h 137"/>
                <a:gd name="T34" fmla="*/ 21 w 94"/>
                <a:gd name="T35" fmla="*/ 110 h 137"/>
                <a:gd name="T36" fmla="*/ 27 w 94"/>
                <a:gd name="T37" fmla="*/ 114 h 137"/>
                <a:gd name="T38" fmla="*/ 31 w 94"/>
                <a:gd name="T39" fmla="*/ 117 h 137"/>
                <a:gd name="T40" fmla="*/ 42 w 94"/>
                <a:gd name="T41" fmla="*/ 122 h 137"/>
                <a:gd name="T42" fmla="*/ 50 w 94"/>
                <a:gd name="T43" fmla="*/ 127 h 137"/>
                <a:gd name="T44" fmla="*/ 64 w 94"/>
                <a:gd name="T45" fmla="*/ 131 h 137"/>
                <a:gd name="T46" fmla="*/ 73 w 94"/>
                <a:gd name="T47" fmla="*/ 133 h 137"/>
                <a:gd name="T48" fmla="*/ 83 w 94"/>
                <a:gd name="T49" fmla="*/ 136 h 137"/>
                <a:gd name="T50" fmla="*/ 86 w 94"/>
                <a:gd name="T51" fmla="*/ 137 h 137"/>
                <a:gd name="T52" fmla="*/ 94 w 94"/>
                <a:gd name="T53" fmla="*/ 110 h 137"/>
                <a:gd name="T54" fmla="*/ 83 w 94"/>
                <a:gd name="T55" fmla="*/ 108 h 137"/>
                <a:gd name="T56" fmla="*/ 74 w 94"/>
                <a:gd name="T57" fmla="*/ 105 h 137"/>
                <a:gd name="T58" fmla="*/ 70 w 94"/>
                <a:gd name="T59" fmla="*/ 103 h 137"/>
                <a:gd name="T60" fmla="*/ 56 w 94"/>
                <a:gd name="T61" fmla="*/ 99 h 137"/>
                <a:gd name="T62" fmla="*/ 56 w 94"/>
                <a:gd name="T63" fmla="*/ 100 h 137"/>
                <a:gd name="T64" fmla="*/ 44 w 94"/>
                <a:gd name="T65" fmla="*/ 94 h 137"/>
                <a:gd name="T66" fmla="*/ 44 w 94"/>
                <a:gd name="T67" fmla="*/ 94 h 137"/>
                <a:gd name="T68" fmla="*/ 39 w 94"/>
                <a:gd name="T69" fmla="*/ 89 h 137"/>
                <a:gd name="T70" fmla="*/ 30 w 94"/>
                <a:gd name="T71" fmla="*/ 83 h 137"/>
                <a:gd name="T72" fmla="*/ 33 w 94"/>
                <a:gd name="T73" fmla="*/ 88 h 137"/>
                <a:gd name="T74" fmla="*/ 30 w 94"/>
                <a:gd name="T75" fmla="*/ 83 h 137"/>
                <a:gd name="T76" fmla="*/ 28 w 94"/>
                <a:gd name="T77" fmla="*/ 80 h 137"/>
                <a:gd name="T78" fmla="*/ 28 w 94"/>
                <a:gd name="T79" fmla="*/ 77 h 137"/>
                <a:gd name="T80" fmla="*/ 28 w 94"/>
                <a:gd name="T81" fmla="*/ 77 h 137"/>
                <a:gd name="T82" fmla="*/ 25 w 94"/>
                <a:gd name="T83" fmla="*/ 72 h 137"/>
                <a:gd name="T84" fmla="*/ 28 w 94"/>
                <a:gd name="T85" fmla="*/ 62 h 137"/>
                <a:gd name="T86" fmla="*/ 30 w 94"/>
                <a:gd name="T87" fmla="*/ 55 h 137"/>
                <a:gd name="T88" fmla="*/ 28 w 94"/>
                <a:gd name="T89" fmla="*/ 55 h 137"/>
                <a:gd name="T90" fmla="*/ 31 w 94"/>
                <a:gd name="T91" fmla="*/ 48 h 137"/>
                <a:gd name="T92" fmla="*/ 33 w 94"/>
                <a:gd name="T93" fmla="*/ 46 h 137"/>
                <a:gd name="T94" fmla="*/ 36 w 94"/>
                <a:gd name="T95" fmla="*/ 41 h 137"/>
                <a:gd name="T96" fmla="*/ 39 w 94"/>
                <a:gd name="T97" fmla="*/ 37 h 137"/>
                <a:gd name="T98" fmla="*/ 42 w 94"/>
                <a:gd name="T99" fmla="*/ 32 h 137"/>
                <a:gd name="T100" fmla="*/ 47 w 94"/>
                <a:gd name="T101" fmla="*/ 24 h 137"/>
                <a:gd name="T102" fmla="*/ 53 w 94"/>
                <a:gd name="T103" fmla="*/ 21 h 1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" h="137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1"/>
                  </a:lnTo>
                  <a:lnTo>
                    <a:pt x="10" y="34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1" y="83"/>
                  </a:lnTo>
                  <a:lnTo>
                    <a:pt x="4" y="89"/>
                  </a:lnTo>
                  <a:lnTo>
                    <a:pt x="4" y="88"/>
                  </a:lnTo>
                  <a:lnTo>
                    <a:pt x="4" y="89"/>
                  </a:lnTo>
                  <a:lnTo>
                    <a:pt x="3" y="83"/>
                  </a:lnTo>
                  <a:lnTo>
                    <a:pt x="4" y="89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4" y="111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6" y="125"/>
                  </a:lnTo>
                  <a:lnTo>
                    <a:pt x="50" y="127"/>
                  </a:lnTo>
                  <a:lnTo>
                    <a:pt x="59" y="131"/>
                  </a:lnTo>
                  <a:lnTo>
                    <a:pt x="64" y="131"/>
                  </a:lnTo>
                  <a:lnTo>
                    <a:pt x="67" y="133"/>
                  </a:lnTo>
                  <a:lnTo>
                    <a:pt x="73" y="133"/>
                  </a:lnTo>
                  <a:lnTo>
                    <a:pt x="77" y="136"/>
                  </a:lnTo>
                  <a:lnTo>
                    <a:pt x="83" y="136"/>
                  </a:lnTo>
                  <a:lnTo>
                    <a:pt x="85" y="137"/>
                  </a:lnTo>
                  <a:lnTo>
                    <a:pt x="86" y="137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86" y="108"/>
                  </a:lnTo>
                  <a:lnTo>
                    <a:pt x="83" y="108"/>
                  </a:lnTo>
                  <a:lnTo>
                    <a:pt x="82" y="108"/>
                  </a:lnTo>
                  <a:lnTo>
                    <a:pt x="74" y="105"/>
                  </a:lnTo>
                  <a:lnTo>
                    <a:pt x="73" y="105"/>
                  </a:lnTo>
                  <a:lnTo>
                    <a:pt x="70" y="103"/>
                  </a:lnTo>
                  <a:lnTo>
                    <a:pt x="65" y="103"/>
                  </a:lnTo>
                  <a:lnTo>
                    <a:pt x="56" y="99"/>
                  </a:lnTo>
                  <a:lnTo>
                    <a:pt x="55" y="100"/>
                  </a:lnTo>
                  <a:lnTo>
                    <a:pt x="56" y="100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2" y="93"/>
                  </a:lnTo>
                  <a:lnTo>
                    <a:pt x="39" y="89"/>
                  </a:lnTo>
                  <a:lnTo>
                    <a:pt x="36" y="88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28" y="55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2" y="32"/>
                  </a:lnTo>
                  <a:lnTo>
                    <a:pt x="46" y="28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53" y="2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3077"/>
            <p:cNvSpPr>
              <a:spLocks/>
            </p:cNvSpPr>
            <p:nvPr/>
          </p:nvSpPr>
          <p:spPr bwMode="auto">
            <a:xfrm>
              <a:off x="3768" y="3646"/>
              <a:ext cx="86" cy="134"/>
            </a:xfrm>
            <a:custGeom>
              <a:avLst/>
              <a:gdLst>
                <a:gd name="T0" fmla="*/ 58 w 86"/>
                <a:gd name="T1" fmla="*/ 131 h 134"/>
                <a:gd name="T2" fmla="*/ 62 w 86"/>
                <a:gd name="T3" fmla="*/ 123 h 134"/>
                <a:gd name="T4" fmla="*/ 65 w 86"/>
                <a:gd name="T5" fmla="*/ 119 h 134"/>
                <a:gd name="T6" fmla="*/ 71 w 86"/>
                <a:gd name="T7" fmla="*/ 111 h 134"/>
                <a:gd name="T8" fmla="*/ 77 w 86"/>
                <a:gd name="T9" fmla="*/ 99 h 134"/>
                <a:gd name="T10" fmla="*/ 77 w 86"/>
                <a:gd name="T11" fmla="*/ 99 h 134"/>
                <a:gd name="T12" fmla="*/ 80 w 86"/>
                <a:gd name="T13" fmla="*/ 91 h 134"/>
                <a:gd name="T14" fmla="*/ 85 w 86"/>
                <a:gd name="T15" fmla="*/ 85 h 134"/>
                <a:gd name="T16" fmla="*/ 85 w 86"/>
                <a:gd name="T17" fmla="*/ 80 h 134"/>
                <a:gd name="T18" fmla="*/ 86 w 86"/>
                <a:gd name="T19" fmla="*/ 74 h 134"/>
                <a:gd name="T20" fmla="*/ 85 w 86"/>
                <a:gd name="T21" fmla="*/ 54 h 134"/>
                <a:gd name="T22" fmla="*/ 86 w 86"/>
                <a:gd name="T23" fmla="*/ 49 h 134"/>
                <a:gd name="T24" fmla="*/ 82 w 86"/>
                <a:gd name="T25" fmla="*/ 43 h 134"/>
                <a:gd name="T26" fmla="*/ 82 w 86"/>
                <a:gd name="T27" fmla="*/ 43 h 134"/>
                <a:gd name="T28" fmla="*/ 61 w 86"/>
                <a:gd name="T29" fmla="*/ 21 h 134"/>
                <a:gd name="T30" fmla="*/ 52 w 86"/>
                <a:gd name="T31" fmla="*/ 15 h 134"/>
                <a:gd name="T32" fmla="*/ 52 w 86"/>
                <a:gd name="T33" fmla="*/ 17 h 134"/>
                <a:gd name="T34" fmla="*/ 47 w 86"/>
                <a:gd name="T35" fmla="*/ 13 h 134"/>
                <a:gd name="T36" fmla="*/ 39 w 86"/>
                <a:gd name="T37" fmla="*/ 9 h 134"/>
                <a:gd name="T38" fmla="*/ 30 w 86"/>
                <a:gd name="T39" fmla="*/ 6 h 134"/>
                <a:gd name="T40" fmla="*/ 21 w 86"/>
                <a:gd name="T41" fmla="*/ 3 h 134"/>
                <a:gd name="T42" fmla="*/ 13 w 86"/>
                <a:gd name="T43" fmla="*/ 1 h 134"/>
                <a:gd name="T44" fmla="*/ 1 w 86"/>
                <a:gd name="T45" fmla="*/ 0 h 134"/>
                <a:gd name="T46" fmla="*/ 0 w 86"/>
                <a:gd name="T47" fmla="*/ 27 h 134"/>
                <a:gd name="T48" fmla="*/ 6 w 86"/>
                <a:gd name="T49" fmla="*/ 27 h 134"/>
                <a:gd name="T50" fmla="*/ 12 w 86"/>
                <a:gd name="T51" fmla="*/ 29 h 134"/>
                <a:gd name="T52" fmla="*/ 18 w 86"/>
                <a:gd name="T53" fmla="*/ 31 h 134"/>
                <a:gd name="T54" fmla="*/ 27 w 86"/>
                <a:gd name="T55" fmla="*/ 34 h 134"/>
                <a:gd name="T56" fmla="*/ 34 w 86"/>
                <a:gd name="T57" fmla="*/ 35 h 134"/>
                <a:gd name="T58" fmla="*/ 36 w 86"/>
                <a:gd name="T59" fmla="*/ 37 h 134"/>
                <a:gd name="T60" fmla="*/ 45 w 86"/>
                <a:gd name="T61" fmla="*/ 43 h 134"/>
                <a:gd name="T62" fmla="*/ 45 w 86"/>
                <a:gd name="T63" fmla="*/ 41 h 134"/>
                <a:gd name="T64" fmla="*/ 49 w 86"/>
                <a:gd name="T65" fmla="*/ 44 h 134"/>
                <a:gd name="T66" fmla="*/ 58 w 86"/>
                <a:gd name="T67" fmla="*/ 54 h 134"/>
                <a:gd name="T68" fmla="*/ 61 w 86"/>
                <a:gd name="T69" fmla="*/ 60 h 134"/>
                <a:gd name="T70" fmla="*/ 59 w 86"/>
                <a:gd name="T71" fmla="*/ 54 h 134"/>
                <a:gd name="T72" fmla="*/ 62 w 86"/>
                <a:gd name="T73" fmla="*/ 65 h 134"/>
                <a:gd name="T74" fmla="*/ 61 w 86"/>
                <a:gd name="T75" fmla="*/ 71 h 134"/>
                <a:gd name="T76" fmla="*/ 58 w 86"/>
                <a:gd name="T77" fmla="*/ 78 h 134"/>
                <a:gd name="T78" fmla="*/ 56 w 86"/>
                <a:gd name="T79" fmla="*/ 82 h 134"/>
                <a:gd name="T80" fmla="*/ 56 w 86"/>
                <a:gd name="T81" fmla="*/ 83 h 134"/>
                <a:gd name="T82" fmla="*/ 50 w 86"/>
                <a:gd name="T83" fmla="*/ 92 h 134"/>
                <a:gd name="T84" fmla="*/ 50 w 86"/>
                <a:gd name="T85" fmla="*/ 96 h 134"/>
                <a:gd name="T86" fmla="*/ 45 w 86"/>
                <a:gd name="T87" fmla="*/ 103 h 134"/>
                <a:gd name="T88" fmla="*/ 42 w 86"/>
                <a:gd name="T89" fmla="*/ 108 h 134"/>
                <a:gd name="T90" fmla="*/ 34 w 86"/>
                <a:gd name="T91" fmla="*/ 119 h 134"/>
                <a:gd name="T92" fmla="*/ 56 w 86"/>
                <a:gd name="T93" fmla="*/ 134 h 1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34">
                  <a:moveTo>
                    <a:pt x="56" y="134"/>
                  </a:moveTo>
                  <a:lnTo>
                    <a:pt x="58" y="131"/>
                  </a:lnTo>
                  <a:lnTo>
                    <a:pt x="59" y="126"/>
                  </a:lnTo>
                  <a:lnTo>
                    <a:pt x="62" y="123"/>
                  </a:lnTo>
                  <a:lnTo>
                    <a:pt x="64" y="120"/>
                  </a:lnTo>
                  <a:lnTo>
                    <a:pt x="65" y="119"/>
                  </a:lnTo>
                  <a:lnTo>
                    <a:pt x="67" y="116"/>
                  </a:lnTo>
                  <a:lnTo>
                    <a:pt x="71" y="111"/>
                  </a:lnTo>
                  <a:lnTo>
                    <a:pt x="77" y="100"/>
                  </a:lnTo>
                  <a:lnTo>
                    <a:pt x="77" y="99"/>
                  </a:lnTo>
                  <a:lnTo>
                    <a:pt x="76" y="100"/>
                  </a:lnTo>
                  <a:lnTo>
                    <a:pt x="77" y="99"/>
                  </a:lnTo>
                  <a:lnTo>
                    <a:pt x="82" y="91"/>
                  </a:lnTo>
                  <a:lnTo>
                    <a:pt x="80" y="91"/>
                  </a:lnTo>
                  <a:lnTo>
                    <a:pt x="80" y="92"/>
                  </a:lnTo>
                  <a:lnTo>
                    <a:pt x="85" y="85"/>
                  </a:lnTo>
                  <a:lnTo>
                    <a:pt x="83" y="82"/>
                  </a:lnTo>
                  <a:lnTo>
                    <a:pt x="85" y="80"/>
                  </a:lnTo>
                  <a:lnTo>
                    <a:pt x="85" y="75"/>
                  </a:lnTo>
                  <a:lnTo>
                    <a:pt x="86" y="74"/>
                  </a:lnTo>
                  <a:lnTo>
                    <a:pt x="86" y="55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6" y="49"/>
                  </a:lnTo>
                  <a:lnTo>
                    <a:pt x="85" y="48"/>
                  </a:lnTo>
                  <a:lnTo>
                    <a:pt x="82" y="43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64" y="23"/>
                  </a:lnTo>
                  <a:lnTo>
                    <a:pt x="61" y="21"/>
                  </a:lnTo>
                  <a:lnTo>
                    <a:pt x="59" y="20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2" y="17"/>
                  </a:lnTo>
                  <a:lnTo>
                    <a:pt x="50" y="15"/>
                  </a:lnTo>
                  <a:lnTo>
                    <a:pt x="47" y="13"/>
                  </a:lnTo>
                  <a:lnTo>
                    <a:pt x="43" y="10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6" y="37"/>
                  </a:lnTo>
                  <a:lnTo>
                    <a:pt x="37" y="38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5" y="41"/>
                  </a:lnTo>
                  <a:lnTo>
                    <a:pt x="46" y="43"/>
                  </a:lnTo>
                  <a:lnTo>
                    <a:pt x="49" y="44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61" y="58"/>
                  </a:lnTo>
                  <a:lnTo>
                    <a:pt x="61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61" y="63"/>
                  </a:lnTo>
                  <a:lnTo>
                    <a:pt x="62" y="65"/>
                  </a:lnTo>
                  <a:lnTo>
                    <a:pt x="61" y="66"/>
                  </a:lnTo>
                  <a:lnTo>
                    <a:pt x="61" y="71"/>
                  </a:lnTo>
                  <a:lnTo>
                    <a:pt x="59" y="72"/>
                  </a:lnTo>
                  <a:lnTo>
                    <a:pt x="58" y="78"/>
                  </a:lnTo>
                  <a:lnTo>
                    <a:pt x="59" y="77"/>
                  </a:lnTo>
                  <a:lnTo>
                    <a:pt x="56" y="82"/>
                  </a:lnTo>
                  <a:lnTo>
                    <a:pt x="55" y="85"/>
                  </a:lnTo>
                  <a:lnTo>
                    <a:pt x="56" y="83"/>
                  </a:lnTo>
                  <a:lnTo>
                    <a:pt x="55" y="85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6"/>
                  </a:lnTo>
                  <a:lnTo>
                    <a:pt x="46" y="100"/>
                  </a:lnTo>
                  <a:lnTo>
                    <a:pt x="45" y="103"/>
                  </a:lnTo>
                  <a:lnTo>
                    <a:pt x="43" y="105"/>
                  </a:lnTo>
                  <a:lnTo>
                    <a:pt x="42" y="108"/>
                  </a:lnTo>
                  <a:lnTo>
                    <a:pt x="39" y="111"/>
                  </a:lnTo>
                  <a:lnTo>
                    <a:pt x="34" y="119"/>
                  </a:lnTo>
                  <a:lnTo>
                    <a:pt x="36" y="116"/>
                  </a:lnTo>
                  <a:lnTo>
                    <a:pt x="56" y="1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78"/>
            <p:cNvSpPr>
              <a:spLocks/>
            </p:cNvSpPr>
            <p:nvPr/>
          </p:nvSpPr>
          <p:spPr bwMode="auto">
            <a:xfrm>
              <a:off x="3771" y="3759"/>
              <a:ext cx="92" cy="137"/>
            </a:xfrm>
            <a:custGeom>
              <a:avLst/>
              <a:gdLst>
                <a:gd name="T0" fmla="*/ 37 w 92"/>
                <a:gd name="T1" fmla="*/ 0 h 137"/>
                <a:gd name="T2" fmla="*/ 27 w 92"/>
                <a:gd name="T3" fmla="*/ 9 h 137"/>
                <a:gd name="T4" fmla="*/ 21 w 92"/>
                <a:gd name="T5" fmla="*/ 17 h 137"/>
                <a:gd name="T6" fmla="*/ 18 w 92"/>
                <a:gd name="T7" fmla="*/ 21 h 137"/>
                <a:gd name="T8" fmla="*/ 15 w 92"/>
                <a:gd name="T9" fmla="*/ 26 h 137"/>
                <a:gd name="T10" fmla="*/ 12 w 92"/>
                <a:gd name="T11" fmla="*/ 30 h 137"/>
                <a:gd name="T12" fmla="*/ 7 w 92"/>
                <a:gd name="T13" fmla="*/ 38 h 137"/>
                <a:gd name="T14" fmla="*/ 7 w 92"/>
                <a:gd name="T15" fmla="*/ 40 h 137"/>
                <a:gd name="T16" fmla="*/ 3 w 92"/>
                <a:gd name="T17" fmla="*/ 49 h 137"/>
                <a:gd name="T18" fmla="*/ 1 w 92"/>
                <a:gd name="T19" fmla="*/ 55 h 137"/>
                <a:gd name="T20" fmla="*/ 1 w 92"/>
                <a:gd name="T21" fmla="*/ 82 h 137"/>
                <a:gd name="T22" fmla="*/ 1 w 92"/>
                <a:gd name="T23" fmla="*/ 83 h 137"/>
                <a:gd name="T24" fmla="*/ 4 w 92"/>
                <a:gd name="T25" fmla="*/ 88 h 137"/>
                <a:gd name="T26" fmla="*/ 3 w 92"/>
                <a:gd name="T27" fmla="*/ 83 h 137"/>
                <a:gd name="T28" fmla="*/ 6 w 92"/>
                <a:gd name="T29" fmla="*/ 91 h 137"/>
                <a:gd name="T30" fmla="*/ 9 w 92"/>
                <a:gd name="T31" fmla="*/ 95 h 137"/>
                <a:gd name="T32" fmla="*/ 19 w 92"/>
                <a:gd name="T33" fmla="*/ 108 h 137"/>
                <a:gd name="T34" fmla="*/ 19 w 92"/>
                <a:gd name="T35" fmla="*/ 108 h 137"/>
                <a:gd name="T36" fmla="*/ 27 w 92"/>
                <a:gd name="T37" fmla="*/ 114 h 137"/>
                <a:gd name="T38" fmla="*/ 31 w 92"/>
                <a:gd name="T39" fmla="*/ 117 h 137"/>
                <a:gd name="T40" fmla="*/ 40 w 92"/>
                <a:gd name="T41" fmla="*/ 122 h 137"/>
                <a:gd name="T42" fmla="*/ 50 w 92"/>
                <a:gd name="T43" fmla="*/ 126 h 137"/>
                <a:gd name="T44" fmla="*/ 64 w 92"/>
                <a:gd name="T45" fmla="*/ 131 h 137"/>
                <a:gd name="T46" fmla="*/ 71 w 92"/>
                <a:gd name="T47" fmla="*/ 133 h 137"/>
                <a:gd name="T48" fmla="*/ 82 w 92"/>
                <a:gd name="T49" fmla="*/ 136 h 137"/>
                <a:gd name="T50" fmla="*/ 85 w 92"/>
                <a:gd name="T51" fmla="*/ 137 h 137"/>
                <a:gd name="T52" fmla="*/ 92 w 92"/>
                <a:gd name="T53" fmla="*/ 109 h 137"/>
                <a:gd name="T54" fmla="*/ 82 w 92"/>
                <a:gd name="T55" fmla="*/ 108 h 137"/>
                <a:gd name="T56" fmla="*/ 76 w 92"/>
                <a:gd name="T57" fmla="*/ 105 h 137"/>
                <a:gd name="T58" fmla="*/ 67 w 92"/>
                <a:gd name="T59" fmla="*/ 103 h 137"/>
                <a:gd name="T60" fmla="*/ 56 w 92"/>
                <a:gd name="T61" fmla="*/ 99 h 137"/>
                <a:gd name="T62" fmla="*/ 46 w 92"/>
                <a:gd name="T63" fmla="*/ 94 h 137"/>
                <a:gd name="T64" fmla="*/ 46 w 92"/>
                <a:gd name="T65" fmla="*/ 95 h 137"/>
                <a:gd name="T66" fmla="*/ 42 w 92"/>
                <a:gd name="T67" fmla="*/ 92 h 137"/>
                <a:gd name="T68" fmla="*/ 34 w 92"/>
                <a:gd name="T69" fmla="*/ 86 h 137"/>
                <a:gd name="T70" fmla="*/ 28 w 92"/>
                <a:gd name="T71" fmla="*/ 83 h 137"/>
                <a:gd name="T72" fmla="*/ 33 w 92"/>
                <a:gd name="T73" fmla="*/ 86 h 137"/>
                <a:gd name="T74" fmla="*/ 30 w 92"/>
                <a:gd name="T75" fmla="*/ 82 h 137"/>
                <a:gd name="T76" fmla="*/ 30 w 92"/>
                <a:gd name="T77" fmla="*/ 83 h 137"/>
                <a:gd name="T78" fmla="*/ 28 w 92"/>
                <a:gd name="T79" fmla="*/ 78 h 137"/>
                <a:gd name="T80" fmla="*/ 27 w 92"/>
                <a:gd name="T81" fmla="*/ 74 h 137"/>
                <a:gd name="T82" fmla="*/ 27 w 92"/>
                <a:gd name="T83" fmla="*/ 65 h 137"/>
                <a:gd name="T84" fmla="*/ 28 w 92"/>
                <a:gd name="T85" fmla="*/ 58 h 137"/>
                <a:gd name="T86" fmla="*/ 30 w 92"/>
                <a:gd name="T87" fmla="*/ 54 h 137"/>
                <a:gd name="T88" fmla="*/ 31 w 92"/>
                <a:gd name="T89" fmla="*/ 51 h 137"/>
                <a:gd name="T90" fmla="*/ 31 w 92"/>
                <a:gd name="T91" fmla="*/ 49 h 137"/>
                <a:gd name="T92" fmla="*/ 34 w 92"/>
                <a:gd name="T93" fmla="*/ 44 h 137"/>
                <a:gd name="T94" fmla="*/ 37 w 92"/>
                <a:gd name="T95" fmla="*/ 40 h 137"/>
                <a:gd name="T96" fmla="*/ 40 w 92"/>
                <a:gd name="T97" fmla="*/ 35 h 137"/>
                <a:gd name="T98" fmla="*/ 46 w 92"/>
                <a:gd name="T99" fmla="*/ 27 h 137"/>
                <a:gd name="T100" fmla="*/ 49 w 92"/>
                <a:gd name="T101" fmla="*/ 24 h 137"/>
                <a:gd name="T102" fmla="*/ 33 w 92"/>
                <a:gd name="T103" fmla="*/ 3 h 1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37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0" y="34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1" y="52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1" y="83"/>
                  </a:lnTo>
                  <a:lnTo>
                    <a:pt x="4" y="89"/>
                  </a:lnTo>
                  <a:lnTo>
                    <a:pt x="4" y="88"/>
                  </a:lnTo>
                  <a:lnTo>
                    <a:pt x="4" y="89"/>
                  </a:lnTo>
                  <a:lnTo>
                    <a:pt x="3" y="83"/>
                  </a:lnTo>
                  <a:lnTo>
                    <a:pt x="4" y="89"/>
                  </a:lnTo>
                  <a:lnTo>
                    <a:pt x="6" y="91"/>
                  </a:lnTo>
                  <a:lnTo>
                    <a:pt x="6" y="92"/>
                  </a:lnTo>
                  <a:lnTo>
                    <a:pt x="9" y="95"/>
                  </a:lnTo>
                  <a:lnTo>
                    <a:pt x="9" y="97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19" y="108"/>
                  </a:lnTo>
                  <a:lnTo>
                    <a:pt x="22" y="109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9" y="122"/>
                  </a:lnTo>
                  <a:lnTo>
                    <a:pt x="40" y="122"/>
                  </a:lnTo>
                  <a:lnTo>
                    <a:pt x="49" y="126"/>
                  </a:lnTo>
                  <a:lnTo>
                    <a:pt x="50" y="126"/>
                  </a:lnTo>
                  <a:lnTo>
                    <a:pt x="59" y="131"/>
                  </a:lnTo>
                  <a:lnTo>
                    <a:pt x="64" y="131"/>
                  </a:lnTo>
                  <a:lnTo>
                    <a:pt x="68" y="133"/>
                  </a:lnTo>
                  <a:lnTo>
                    <a:pt x="71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3" y="137"/>
                  </a:lnTo>
                  <a:lnTo>
                    <a:pt x="85" y="137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6" y="105"/>
                  </a:lnTo>
                  <a:lnTo>
                    <a:pt x="71" y="105"/>
                  </a:lnTo>
                  <a:lnTo>
                    <a:pt x="67" y="103"/>
                  </a:lnTo>
                  <a:lnTo>
                    <a:pt x="65" y="103"/>
                  </a:lnTo>
                  <a:lnTo>
                    <a:pt x="56" y="99"/>
                  </a:lnTo>
                  <a:lnTo>
                    <a:pt x="55" y="99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4" y="94"/>
                  </a:lnTo>
                  <a:lnTo>
                    <a:pt x="42" y="92"/>
                  </a:lnTo>
                  <a:lnTo>
                    <a:pt x="37" y="88"/>
                  </a:lnTo>
                  <a:lnTo>
                    <a:pt x="34" y="86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7" y="65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28" y="55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3" y="46"/>
                  </a:lnTo>
                  <a:lnTo>
                    <a:pt x="34" y="44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2" y="32"/>
                  </a:lnTo>
                  <a:lnTo>
                    <a:pt x="46" y="27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53" y="2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079"/>
            <p:cNvSpPr>
              <a:spLocks/>
            </p:cNvSpPr>
            <p:nvPr/>
          </p:nvSpPr>
          <p:spPr bwMode="auto">
            <a:xfrm>
              <a:off x="3856" y="3868"/>
              <a:ext cx="89" cy="135"/>
            </a:xfrm>
            <a:custGeom>
              <a:avLst/>
              <a:gdLst>
                <a:gd name="T0" fmla="*/ 61 w 89"/>
                <a:gd name="T1" fmla="*/ 132 h 135"/>
                <a:gd name="T2" fmla="*/ 65 w 89"/>
                <a:gd name="T3" fmla="*/ 124 h 135"/>
                <a:gd name="T4" fmla="*/ 68 w 89"/>
                <a:gd name="T5" fmla="*/ 120 h 135"/>
                <a:gd name="T6" fmla="*/ 74 w 89"/>
                <a:gd name="T7" fmla="*/ 112 h 135"/>
                <a:gd name="T8" fmla="*/ 80 w 89"/>
                <a:gd name="T9" fmla="*/ 99 h 135"/>
                <a:gd name="T10" fmla="*/ 80 w 89"/>
                <a:gd name="T11" fmla="*/ 99 h 135"/>
                <a:gd name="T12" fmla="*/ 85 w 89"/>
                <a:gd name="T13" fmla="*/ 90 h 135"/>
                <a:gd name="T14" fmla="*/ 86 w 89"/>
                <a:gd name="T15" fmla="*/ 87 h 135"/>
                <a:gd name="T16" fmla="*/ 89 w 89"/>
                <a:gd name="T17" fmla="*/ 78 h 135"/>
                <a:gd name="T18" fmla="*/ 89 w 89"/>
                <a:gd name="T19" fmla="*/ 73 h 135"/>
                <a:gd name="T20" fmla="*/ 88 w 89"/>
                <a:gd name="T21" fmla="*/ 53 h 135"/>
                <a:gd name="T22" fmla="*/ 88 w 89"/>
                <a:gd name="T23" fmla="*/ 48 h 135"/>
                <a:gd name="T24" fmla="*/ 85 w 89"/>
                <a:gd name="T25" fmla="*/ 42 h 135"/>
                <a:gd name="T26" fmla="*/ 85 w 89"/>
                <a:gd name="T27" fmla="*/ 42 h 135"/>
                <a:gd name="T28" fmla="*/ 59 w 89"/>
                <a:gd name="T29" fmla="*/ 17 h 135"/>
                <a:gd name="T30" fmla="*/ 61 w 89"/>
                <a:gd name="T31" fmla="*/ 19 h 135"/>
                <a:gd name="T32" fmla="*/ 53 w 89"/>
                <a:gd name="T33" fmla="*/ 14 h 135"/>
                <a:gd name="T34" fmla="*/ 50 w 89"/>
                <a:gd name="T35" fmla="*/ 14 h 135"/>
                <a:gd name="T36" fmla="*/ 42 w 89"/>
                <a:gd name="T37" fmla="*/ 10 h 135"/>
                <a:gd name="T38" fmla="*/ 33 w 89"/>
                <a:gd name="T39" fmla="*/ 7 h 135"/>
                <a:gd name="T40" fmla="*/ 25 w 89"/>
                <a:gd name="T41" fmla="*/ 5 h 135"/>
                <a:gd name="T42" fmla="*/ 16 w 89"/>
                <a:gd name="T43" fmla="*/ 2 h 135"/>
                <a:gd name="T44" fmla="*/ 3 w 89"/>
                <a:gd name="T45" fmla="*/ 0 h 135"/>
                <a:gd name="T46" fmla="*/ 0 w 89"/>
                <a:gd name="T47" fmla="*/ 28 h 135"/>
                <a:gd name="T48" fmla="*/ 7 w 89"/>
                <a:gd name="T49" fmla="*/ 28 h 135"/>
                <a:gd name="T50" fmla="*/ 15 w 89"/>
                <a:gd name="T51" fmla="*/ 30 h 135"/>
                <a:gd name="T52" fmla="*/ 21 w 89"/>
                <a:gd name="T53" fmla="*/ 33 h 135"/>
                <a:gd name="T54" fmla="*/ 27 w 89"/>
                <a:gd name="T55" fmla="*/ 34 h 135"/>
                <a:gd name="T56" fmla="*/ 36 w 89"/>
                <a:gd name="T57" fmla="*/ 38 h 135"/>
                <a:gd name="T58" fmla="*/ 36 w 89"/>
                <a:gd name="T59" fmla="*/ 36 h 135"/>
                <a:gd name="T60" fmla="*/ 45 w 89"/>
                <a:gd name="T61" fmla="*/ 39 h 135"/>
                <a:gd name="T62" fmla="*/ 46 w 89"/>
                <a:gd name="T63" fmla="*/ 41 h 135"/>
                <a:gd name="T64" fmla="*/ 53 w 89"/>
                <a:gd name="T65" fmla="*/ 45 h 135"/>
                <a:gd name="T66" fmla="*/ 61 w 89"/>
                <a:gd name="T67" fmla="*/ 51 h 135"/>
                <a:gd name="T68" fmla="*/ 64 w 89"/>
                <a:gd name="T69" fmla="*/ 58 h 135"/>
                <a:gd name="T70" fmla="*/ 64 w 89"/>
                <a:gd name="T71" fmla="*/ 58 h 135"/>
                <a:gd name="T72" fmla="*/ 64 w 89"/>
                <a:gd name="T73" fmla="*/ 62 h 135"/>
                <a:gd name="T74" fmla="*/ 64 w 89"/>
                <a:gd name="T75" fmla="*/ 65 h 135"/>
                <a:gd name="T76" fmla="*/ 61 w 89"/>
                <a:gd name="T77" fmla="*/ 75 h 135"/>
                <a:gd name="T78" fmla="*/ 62 w 89"/>
                <a:gd name="T79" fmla="*/ 76 h 135"/>
                <a:gd name="T80" fmla="*/ 58 w 89"/>
                <a:gd name="T81" fmla="*/ 86 h 135"/>
                <a:gd name="T82" fmla="*/ 58 w 89"/>
                <a:gd name="T83" fmla="*/ 86 h 135"/>
                <a:gd name="T84" fmla="*/ 53 w 89"/>
                <a:gd name="T85" fmla="*/ 95 h 135"/>
                <a:gd name="T86" fmla="*/ 49 w 89"/>
                <a:gd name="T87" fmla="*/ 101 h 135"/>
                <a:gd name="T88" fmla="*/ 46 w 89"/>
                <a:gd name="T89" fmla="*/ 106 h 135"/>
                <a:gd name="T90" fmla="*/ 42 w 89"/>
                <a:gd name="T91" fmla="*/ 112 h 135"/>
                <a:gd name="T92" fmla="*/ 39 w 89"/>
                <a:gd name="T93" fmla="*/ 116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9" h="135">
                  <a:moveTo>
                    <a:pt x="59" y="135"/>
                  </a:moveTo>
                  <a:lnTo>
                    <a:pt x="61" y="132"/>
                  </a:lnTo>
                  <a:lnTo>
                    <a:pt x="62" y="127"/>
                  </a:lnTo>
                  <a:lnTo>
                    <a:pt x="65" y="124"/>
                  </a:lnTo>
                  <a:lnTo>
                    <a:pt x="67" y="121"/>
                  </a:lnTo>
                  <a:lnTo>
                    <a:pt x="68" y="120"/>
                  </a:lnTo>
                  <a:lnTo>
                    <a:pt x="70" y="116"/>
                  </a:lnTo>
                  <a:lnTo>
                    <a:pt x="74" y="112"/>
                  </a:lnTo>
                  <a:lnTo>
                    <a:pt x="80" y="101"/>
                  </a:lnTo>
                  <a:lnTo>
                    <a:pt x="80" y="99"/>
                  </a:lnTo>
                  <a:lnTo>
                    <a:pt x="79" y="101"/>
                  </a:lnTo>
                  <a:lnTo>
                    <a:pt x="80" y="99"/>
                  </a:lnTo>
                  <a:lnTo>
                    <a:pt x="85" y="92"/>
                  </a:lnTo>
                  <a:lnTo>
                    <a:pt x="85" y="90"/>
                  </a:lnTo>
                  <a:lnTo>
                    <a:pt x="83" y="92"/>
                  </a:lnTo>
                  <a:lnTo>
                    <a:pt x="86" y="87"/>
                  </a:lnTo>
                  <a:lnTo>
                    <a:pt x="88" y="81"/>
                  </a:lnTo>
                  <a:lnTo>
                    <a:pt x="89" y="78"/>
                  </a:lnTo>
                  <a:lnTo>
                    <a:pt x="88" y="75"/>
                  </a:lnTo>
                  <a:lnTo>
                    <a:pt x="89" y="73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9" y="53"/>
                  </a:lnTo>
                  <a:lnTo>
                    <a:pt x="88" y="48"/>
                  </a:lnTo>
                  <a:lnTo>
                    <a:pt x="88" y="47"/>
                  </a:lnTo>
                  <a:lnTo>
                    <a:pt x="85" y="42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67" y="22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58" y="17"/>
                  </a:lnTo>
                  <a:lnTo>
                    <a:pt x="53" y="14"/>
                  </a:lnTo>
                  <a:lnTo>
                    <a:pt x="49" y="13"/>
                  </a:lnTo>
                  <a:lnTo>
                    <a:pt x="50" y="14"/>
                  </a:lnTo>
                  <a:lnTo>
                    <a:pt x="46" y="11"/>
                  </a:lnTo>
                  <a:lnTo>
                    <a:pt x="42" y="10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0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7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43" y="41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6" y="41"/>
                  </a:lnTo>
                  <a:lnTo>
                    <a:pt x="50" y="44"/>
                  </a:lnTo>
                  <a:lnTo>
                    <a:pt x="53" y="45"/>
                  </a:lnTo>
                  <a:lnTo>
                    <a:pt x="52" y="44"/>
                  </a:lnTo>
                  <a:lnTo>
                    <a:pt x="61" y="51"/>
                  </a:lnTo>
                  <a:lnTo>
                    <a:pt x="61" y="53"/>
                  </a:lnTo>
                  <a:lnTo>
                    <a:pt x="64" y="58"/>
                  </a:lnTo>
                  <a:lnTo>
                    <a:pt x="64" y="59"/>
                  </a:lnTo>
                  <a:lnTo>
                    <a:pt x="64" y="58"/>
                  </a:lnTo>
                  <a:lnTo>
                    <a:pt x="62" y="53"/>
                  </a:lnTo>
                  <a:lnTo>
                    <a:pt x="64" y="62"/>
                  </a:lnTo>
                  <a:lnTo>
                    <a:pt x="65" y="64"/>
                  </a:lnTo>
                  <a:lnTo>
                    <a:pt x="64" y="65"/>
                  </a:lnTo>
                  <a:lnTo>
                    <a:pt x="62" y="72"/>
                  </a:lnTo>
                  <a:lnTo>
                    <a:pt x="61" y="75"/>
                  </a:lnTo>
                  <a:lnTo>
                    <a:pt x="62" y="78"/>
                  </a:lnTo>
                  <a:lnTo>
                    <a:pt x="62" y="76"/>
                  </a:lnTo>
                  <a:lnTo>
                    <a:pt x="58" y="84"/>
                  </a:lnTo>
                  <a:lnTo>
                    <a:pt x="58" y="86"/>
                  </a:lnTo>
                  <a:lnTo>
                    <a:pt x="59" y="84"/>
                  </a:lnTo>
                  <a:lnTo>
                    <a:pt x="58" y="86"/>
                  </a:lnTo>
                  <a:lnTo>
                    <a:pt x="53" y="93"/>
                  </a:lnTo>
                  <a:lnTo>
                    <a:pt x="53" y="95"/>
                  </a:lnTo>
                  <a:lnTo>
                    <a:pt x="53" y="96"/>
                  </a:lnTo>
                  <a:lnTo>
                    <a:pt x="49" y="101"/>
                  </a:lnTo>
                  <a:lnTo>
                    <a:pt x="47" y="104"/>
                  </a:lnTo>
                  <a:lnTo>
                    <a:pt x="46" y="106"/>
                  </a:lnTo>
                  <a:lnTo>
                    <a:pt x="45" y="109"/>
                  </a:lnTo>
                  <a:lnTo>
                    <a:pt x="42" y="112"/>
                  </a:lnTo>
                  <a:lnTo>
                    <a:pt x="37" y="120"/>
                  </a:lnTo>
                  <a:lnTo>
                    <a:pt x="39" y="116"/>
                  </a:lnTo>
                  <a:lnTo>
                    <a:pt x="59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080"/>
            <p:cNvSpPr>
              <a:spLocks/>
            </p:cNvSpPr>
            <p:nvPr/>
          </p:nvSpPr>
          <p:spPr bwMode="auto">
            <a:xfrm>
              <a:off x="3086" y="2135"/>
              <a:ext cx="93" cy="138"/>
            </a:xfrm>
            <a:custGeom>
              <a:avLst/>
              <a:gdLst>
                <a:gd name="T0" fmla="*/ 37 w 93"/>
                <a:gd name="T1" fmla="*/ 0 h 138"/>
                <a:gd name="T2" fmla="*/ 27 w 93"/>
                <a:gd name="T3" fmla="*/ 9 h 138"/>
                <a:gd name="T4" fmla="*/ 21 w 93"/>
                <a:gd name="T5" fmla="*/ 17 h 138"/>
                <a:gd name="T6" fmla="*/ 18 w 93"/>
                <a:gd name="T7" fmla="*/ 22 h 138"/>
                <a:gd name="T8" fmla="*/ 15 w 93"/>
                <a:gd name="T9" fmla="*/ 26 h 138"/>
                <a:gd name="T10" fmla="*/ 12 w 93"/>
                <a:gd name="T11" fmla="*/ 31 h 138"/>
                <a:gd name="T12" fmla="*/ 8 w 93"/>
                <a:gd name="T13" fmla="*/ 39 h 138"/>
                <a:gd name="T14" fmla="*/ 8 w 93"/>
                <a:gd name="T15" fmla="*/ 40 h 138"/>
                <a:gd name="T16" fmla="*/ 3 w 93"/>
                <a:gd name="T17" fmla="*/ 50 h 138"/>
                <a:gd name="T18" fmla="*/ 2 w 93"/>
                <a:gd name="T19" fmla="*/ 56 h 138"/>
                <a:gd name="T20" fmla="*/ 2 w 93"/>
                <a:gd name="T21" fmla="*/ 82 h 138"/>
                <a:gd name="T22" fmla="*/ 2 w 93"/>
                <a:gd name="T23" fmla="*/ 84 h 138"/>
                <a:gd name="T24" fmla="*/ 5 w 93"/>
                <a:gd name="T25" fmla="*/ 88 h 138"/>
                <a:gd name="T26" fmla="*/ 3 w 93"/>
                <a:gd name="T27" fmla="*/ 84 h 138"/>
                <a:gd name="T28" fmla="*/ 6 w 93"/>
                <a:gd name="T29" fmla="*/ 91 h 138"/>
                <a:gd name="T30" fmla="*/ 9 w 93"/>
                <a:gd name="T31" fmla="*/ 96 h 138"/>
                <a:gd name="T32" fmla="*/ 19 w 93"/>
                <a:gd name="T33" fmla="*/ 108 h 138"/>
                <a:gd name="T34" fmla="*/ 19 w 93"/>
                <a:gd name="T35" fmla="*/ 108 h 138"/>
                <a:gd name="T36" fmla="*/ 27 w 93"/>
                <a:gd name="T37" fmla="*/ 115 h 138"/>
                <a:gd name="T38" fmla="*/ 31 w 93"/>
                <a:gd name="T39" fmla="*/ 118 h 138"/>
                <a:gd name="T40" fmla="*/ 40 w 93"/>
                <a:gd name="T41" fmla="*/ 122 h 138"/>
                <a:gd name="T42" fmla="*/ 51 w 93"/>
                <a:gd name="T43" fmla="*/ 127 h 138"/>
                <a:gd name="T44" fmla="*/ 64 w 93"/>
                <a:gd name="T45" fmla="*/ 132 h 138"/>
                <a:gd name="T46" fmla="*/ 72 w 93"/>
                <a:gd name="T47" fmla="*/ 133 h 138"/>
                <a:gd name="T48" fmla="*/ 82 w 93"/>
                <a:gd name="T49" fmla="*/ 136 h 138"/>
                <a:gd name="T50" fmla="*/ 85 w 93"/>
                <a:gd name="T51" fmla="*/ 138 h 138"/>
                <a:gd name="T52" fmla="*/ 93 w 93"/>
                <a:gd name="T53" fmla="*/ 110 h 138"/>
                <a:gd name="T54" fmla="*/ 82 w 93"/>
                <a:gd name="T55" fmla="*/ 108 h 138"/>
                <a:gd name="T56" fmla="*/ 76 w 93"/>
                <a:gd name="T57" fmla="*/ 105 h 138"/>
                <a:gd name="T58" fmla="*/ 67 w 93"/>
                <a:gd name="T59" fmla="*/ 104 h 138"/>
                <a:gd name="T60" fmla="*/ 57 w 93"/>
                <a:gd name="T61" fmla="*/ 99 h 138"/>
                <a:gd name="T62" fmla="*/ 46 w 93"/>
                <a:gd name="T63" fmla="*/ 94 h 138"/>
                <a:gd name="T64" fmla="*/ 46 w 93"/>
                <a:gd name="T65" fmla="*/ 96 h 138"/>
                <a:gd name="T66" fmla="*/ 42 w 93"/>
                <a:gd name="T67" fmla="*/ 93 h 138"/>
                <a:gd name="T68" fmla="*/ 34 w 93"/>
                <a:gd name="T69" fmla="*/ 87 h 138"/>
                <a:gd name="T70" fmla="*/ 28 w 93"/>
                <a:gd name="T71" fmla="*/ 84 h 138"/>
                <a:gd name="T72" fmla="*/ 33 w 93"/>
                <a:gd name="T73" fmla="*/ 87 h 138"/>
                <a:gd name="T74" fmla="*/ 30 w 93"/>
                <a:gd name="T75" fmla="*/ 82 h 138"/>
                <a:gd name="T76" fmla="*/ 30 w 93"/>
                <a:gd name="T77" fmla="*/ 84 h 138"/>
                <a:gd name="T78" fmla="*/ 28 w 93"/>
                <a:gd name="T79" fmla="*/ 79 h 138"/>
                <a:gd name="T80" fmla="*/ 27 w 93"/>
                <a:gd name="T81" fmla="*/ 74 h 138"/>
                <a:gd name="T82" fmla="*/ 27 w 93"/>
                <a:gd name="T83" fmla="*/ 65 h 138"/>
                <a:gd name="T84" fmla="*/ 28 w 93"/>
                <a:gd name="T85" fmla="*/ 59 h 138"/>
                <a:gd name="T86" fmla="*/ 30 w 93"/>
                <a:gd name="T87" fmla="*/ 54 h 138"/>
                <a:gd name="T88" fmla="*/ 31 w 93"/>
                <a:gd name="T89" fmla="*/ 51 h 138"/>
                <a:gd name="T90" fmla="*/ 31 w 93"/>
                <a:gd name="T91" fmla="*/ 50 h 138"/>
                <a:gd name="T92" fmla="*/ 34 w 93"/>
                <a:gd name="T93" fmla="*/ 45 h 138"/>
                <a:gd name="T94" fmla="*/ 37 w 93"/>
                <a:gd name="T95" fmla="*/ 40 h 138"/>
                <a:gd name="T96" fmla="*/ 40 w 93"/>
                <a:gd name="T97" fmla="*/ 36 h 138"/>
                <a:gd name="T98" fmla="*/ 46 w 93"/>
                <a:gd name="T99" fmla="*/ 28 h 138"/>
                <a:gd name="T100" fmla="*/ 49 w 93"/>
                <a:gd name="T101" fmla="*/ 25 h 138"/>
                <a:gd name="T102" fmla="*/ 33 w 93"/>
                <a:gd name="T103" fmla="*/ 3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" h="138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2" y="31"/>
                  </a:lnTo>
                  <a:lnTo>
                    <a:pt x="11" y="34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2" y="82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3" y="84"/>
                  </a:lnTo>
                  <a:lnTo>
                    <a:pt x="5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7" y="115"/>
                  </a:lnTo>
                  <a:lnTo>
                    <a:pt x="30" y="116"/>
                  </a:lnTo>
                  <a:lnTo>
                    <a:pt x="31" y="118"/>
                  </a:lnTo>
                  <a:lnTo>
                    <a:pt x="39" y="122"/>
                  </a:lnTo>
                  <a:lnTo>
                    <a:pt x="40" y="122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9" y="133"/>
                  </a:lnTo>
                  <a:lnTo>
                    <a:pt x="72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1" y="108"/>
                  </a:lnTo>
                  <a:lnTo>
                    <a:pt x="76" y="105"/>
                  </a:lnTo>
                  <a:lnTo>
                    <a:pt x="72" y="105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7" y="88"/>
                  </a:lnTo>
                  <a:lnTo>
                    <a:pt x="34" y="87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4"/>
                  </a:lnTo>
                  <a:lnTo>
                    <a:pt x="30" y="82"/>
                  </a:lnTo>
                  <a:lnTo>
                    <a:pt x="28" y="81"/>
                  </a:lnTo>
                  <a:lnTo>
                    <a:pt x="30" y="84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3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6"/>
                  </a:lnTo>
                  <a:lnTo>
                    <a:pt x="42" y="33"/>
                  </a:lnTo>
                  <a:lnTo>
                    <a:pt x="46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081"/>
            <p:cNvSpPr>
              <a:spLocks/>
            </p:cNvSpPr>
            <p:nvPr/>
          </p:nvSpPr>
          <p:spPr bwMode="auto">
            <a:xfrm>
              <a:off x="3173" y="2245"/>
              <a:ext cx="88" cy="135"/>
            </a:xfrm>
            <a:custGeom>
              <a:avLst/>
              <a:gdLst>
                <a:gd name="T0" fmla="*/ 58 w 88"/>
                <a:gd name="T1" fmla="*/ 131 h 135"/>
                <a:gd name="T2" fmla="*/ 61 w 88"/>
                <a:gd name="T3" fmla="*/ 127 h 135"/>
                <a:gd name="T4" fmla="*/ 67 w 88"/>
                <a:gd name="T5" fmla="*/ 119 h 135"/>
                <a:gd name="T6" fmla="*/ 71 w 88"/>
                <a:gd name="T7" fmla="*/ 113 h 135"/>
                <a:gd name="T8" fmla="*/ 79 w 88"/>
                <a:gd name="T9" fmla="*/ 101 h 135"/>
                <a:gd name="T10" fmla="*/ 79 w 88"/>
                <a:gd name="T11" fmla="*/ 99 h 135"/>
                <a:gd name="T12" fmla="*/ 83 w 88"/>
                <a:gd name="T13" fmla="*/ 91 h 135"/>
                <a:gd name="T14" fmla="*/ 86 w 88"/>
                <a:gd name="T15" fmla="*/ 83 h 135"/>
                <a:gd name="T16" fmla="*/ 86 w 88"/>
                <a:gd name="T17" fmla="*/ 76 h 135"/>
                <a:gd name="T18" fmla="*/ 88 w 88"/>
                <a:gd name="T19" fmla="*/ 56 h 135"/>
                <a:gd name="T20" fmla="*/ 88 w 88"/>
                <a:gd name="T21" fmla="*/ 54 h 135"/>
                <a:gd name="T22" fmla="*/ 86 w 88"/>
                <a:gd name="T23" fmla="*/ 48 h 135"/>
                <a:gd name="T24" fmla="*/ 83 w 88"/>
                <a:gd name="T25" fmla="*/ 45 h 135"/>
                <a:gd name="T26" fmla="*/ 65 w 88"/>
                <a:gd name="T27" fmla="*/ 23 h 135"/>
                <a:gd name="T28" fmla="*/ 56 w 88"/>
                <a:gd name="T29" fmla="*/ 17 h 135"/>
                <a:gd name="T30" fmla="*/ 55 w 88"/>
                <a:gd name="T31" fmla="*/ 17 h 135"/>
                <a:gd name="T32" fmla="*/ 44 w 88"/>
                <a:gd name="T33" fmla="*/ 11 h 135"/>
                <a:gd name="T34" fmla="*/ 34 w 88"/>
                <a:gd name="T35" fmla="*/ 6 h 135"/>
                <a:gd name="T36" fmla="*/ 25 w 88"/>
                <a:gd name="T37" fmla="*/ 3 h 135"/>
                <a:gd name="T38" fmla="*/ 16 w 88"/>
                <a:gd name="T39" fmla="*/ 1 h 135"/>
                <a:gd name="T40" fmla="*/ 12 w 88"/>
                <a:gd name="T41" fmla="*/ 0 h 135"/>
                <a:gd name="T42" fmla="*/ 3 w 88"/>
                <a:gd name="T43" fmla="*/ 0 h 135"/>
                <a:gd name="T44" fmla="*/ 1 w 88"/>
                <a:gd name="T45" fmla="*/ 28 h 135"/>
                <a:gd name="T46" fmla="*/ 9 w 88"/>
                <a:gd name="T47" fmla="*/ 29 h 135"/>
                <a:gd name="T48" fmla="*/ 18 w 88"/>
                <a:gd name="T49" fmla="*/ 31 h 135"/>
                <a:gd name="T50" fmla="*/ 25 w 88"/>
                <a:gd name="T51" fmla="*/ 34 h 135"/>
                <a:gd name="T52" fmla="*/ 34 w 88"/>
                <a:gd name="T53" fmla="*/ 37 h 135"/>
                <a:gd name="T54" fmla="*/ 34 w 88"/>
                <a:gd name="T55" fmla="*/ 36 h 135"/>
                <a:gd name="T56" fmla="*/ 44 w 88"/>
                <a:gd name="T57" fmla="*/ 42 h 135"/>
                <a:gd name="T58" fmla="*/ 47 w 88"/>
                <a:gd name="T59" fmla="*/ 43 h 135"/>
                <a:gd name="T60" fmla="*/ 59 w 88"/>
                <a:gd name="T61" fmla="*/ 53 h 135"/>
                <a:gd name="T62" fmla="*/ 62 w 88"/>
                <a:gd name="T63" fmla="*/ 59 h 135"/>
                <a:gd name="T64" fmla="*/ 61 w 88"/>
                <a:gd name="T65" fmla="*/ 59 h 135"/>
                <a:gd name="T66" fmla="*/ 62 w 88"/>
                <a:gd name="T67" fmla="*/ 63 h 135"/>
                <a:gd name="T68" fmla="*/ 62 w 88"/>
                <a:gd name="T69" fmla="*/ 66 h 135"/>
                <a:gd name="T70" fmla="*/ 59 w 88"/>
                <a:gd name="T71" fmla="*/ 77 h 135"/>
                <a:gd name="T72" fmla="*/ 58 w 88"/>
                <a:gd name="T73" fmla="*/ 82 h 135"/>
                <a:gd name="T74" fmla="*/ 59 w 88"/>
                <a:gd name="T75" fmla="*/ 80 h 135"/>
                <a:gd name="T76" fmla="*/ 55 w 88"/>
                <a:gd name="T77" fmla="*/ 88 h 135"/>
                <a:gd name="T78" fmla="*/ 55 w 88"/>
                <a:gd name="T79" fmla="*/ 90 h 135"/>
                <a:gd name="T80" fmla="*/ 50 w 88"/>
                <a:gd name="T81" fmla="*/ 96 h 135"/>
                <a:gd name="T82" fmla="*/ 41 w 88"/>
                <a:gd name="T83" fmla="*/ 108 h 135"/>
                <a:gd name="T84" fmla="*/ 37 w 88"/>
                <a:gd name="T85" fmla="*/ 114 h 135"/>
                <a:gd name="T86" fmla="*/ 35 w 88"/>
                <a:gd name="T87" fmla="*/ 116 h 1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" h="135">
                  <a:moveTo>
                    <a:pt x="56" y="135"/>
                  </a:moveTo>
                  <a:lnTo>
                    <a:pt x="58" y="131"/>
                  </a:lnTo>
                  <a:lnTo>
                    <a:pt x="58" y="130"/>
                  </a:lnTo>
                  <a:lnTo>
                    <a:pt x="61" y="127"/>
                  </a:lnTo>
                  <a:lnTo>
                    <a:pt x="62" y="124"/>
                  </a:lnTo>
                  <a:lnTo>
                    <a:pt x="67" y="119"/>
                  </a:lnTo>
                  <a:lnTo>
                    <a:pt x="68" y="114"/>
                  </a:lnTo>
                  <a:lnTo>
                    <a:pt x="71" y="113"/>
                  </a:lnTo>
                  <a:lnTo>
                    <a:pt x="76" y="105"/>
                  </a:lnTo>
                  <a:lnTo>
                    <a:pt x="79" y="101"/>
                  </a:lnTo>
                  <a:lnTo>
                    <a:pt x="79" y="97"/>
                  </a:lnTo>
                  <a:lnTo>
                    <a:pt x="79" y="99"/>
                  </a:lnTo>
                  <a:lnTo>
                    <a:pt x="80" y="96"/>
                  </a:lnTo>
                  <a:lnTo>
                    <a:pt x="83" y="91"/>
                  </a:lnTo>
                  <a:lnTo>
                    <a:pt x="86" y="85"/>
                  </a:lnTo>
                  <a:lnTo>
                    <a:pt x="86" y="83"/>
                  </a:lnTo>
                  <a:lnTo>
                    <a:pt x="88" y="80"/>
                  </a:lnTo>
                  <a:lnTo>
                    <a:pt x="86" y="76"/>
                  </a:lnTo>
                  <a:lnTo>
                    <a:pt x="88" y="74"/>
                  </a:lnTo>
                  <a:lnTo>
                    <a:pt x="88" y="56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6" y="48"/>
                  </a:lnTo>
                  <a:lnTo>
                    <a:pt x="83" y="43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65" y="23"/>
                  </a:lnTo>
                  <a:lnTo>
                    <a:pt x="62" y="22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49" y="14"/>
                  </a:lnTo>
                  <a:lnTo>
                    <a:pt x="44" y="11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40" y="39"/>
                  </a:lnTo>
                  <a:lnTo>
                    <a:pt x="44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50" y="45"/>
                  </a:lnTo>
                  <a:lnTo>
                    <a:pt x="59" y="53"/>
                  </a:lnTo>
                  <a:lnTo>
                    <a:pt x="59" y="54"/>
                  </a:lnTo>
                  <a:lnTo>
                    <a:pt x="62" y="59"/>
                  </a:lnTo>
                  <a:lnTo>
                    <a:pt x="62" y="60"/>
                  </a:lnTo>
                  <a:lnTo>
                    <a:pt x="61" y="59"/>
                  </a:lnTo>
                  <a:lnTo>
                    <a:pt x="61" y="54"/>
                  </a:lnTo>
                  <a:lnTo>
                    <a:pt x="62" y="63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1" y="74"/>
                  </a:lnTo>
                  <a:lnTo>
                    <a:pt x="59" y="77"/>
                  </a:lnTo>
                  <a:lnTo>
                    <a:pt x="59" y="79"/>
                  </a:lnTo>
                  <a:lnTo>
                    <a:pt x="58" y="82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8" y="83"/>
                  </a:lnTo>
                  <a:lnTo>
                    <a:pt x="55" y="88"/>
                  </a:lnTo>
                  <a:lnTo>
                    <a:pt x="55" y="91"/>
                  </a:lnTo>
                  <a:lnTo>
                    <a:pt x="55" y="90"/>
                  </a:lnTo>
                  <a:lnTo>
                    <a:pt x="53" y="94"/>
                  </a:lnTo>
                  <a:lnTo>
                    <a:pt x="50" y="96"/>
                  </a:lnTo>
                  <a:lnTo>
                    <a:pt x="46" y="104"/>
                  </a:lnTo>
                  <a:lnTo>
                    <a:pt x="41" y="108"/>
                  </a:lnTo>
                  <a:lnTo>
                    <a:pt x="40" y="111"/>
                  </a:lnTo>
                  <a:lnTo>
                    <a:pt x="37" y="114"/>
                  </a:lnTo>
                  <a:lnTo>
                    <a:pt x="34" y="119"/>
                  </a:lnTo>
                  <a:lnTo>
                    <a:pt x="35" y="116"/>
                  </a:lnTo>
                  <a:lnTo>
                    <a:pt x="56" y="1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082"/>
            <p:cNvSpPr>
              <a:spLocks/>
            </p:cNvSpPr>
            <p:nvPr/>
          </p:nvSpPr>
          <p:spPr bwMode="auto">
            <a:xfrm>
              <a:off x="3177" y="2356"/>
              <a:ext cx="93" cy="138"/>
            </a:xfrm>
            <a:custGeom>
              <a:avLst/>
              <a:gdLst>
                <a:gd name="T0" fmla="*/ 37 w 93"/>
                <a:gd name="T1" fmla="*/ 0 h 138"/>
                <a:gd name="T2" fmla="*/ 27 w 93"/>
                <a:gd name="T3" fmla="*/ 10 h 138"/>
                <a:gd name="T4" fmla="*/ 19 w 93"/>
                <a:gd name="T5" fmla="*/ 19 h 138"/>
                <a:gd name="T6" fmla="*/ 15 w 93"/>
                <a:gd name="T7" fmla="*/ 27 h 138"/>
                <a:gd name="T8" fmla="*/ 11 w 93"/>
                <a:gd name="T9" fmla="*/ 34 h 138"/>
                <a:gd name="T10" fmla="*/ 6 w 93"/>
                <a:gd name="T11" fmla="*/ 44 h 138"/>
                <a:gd name="T12" fmla="*/ 5 w 93"/>
                <a:gd name="T13" fmla="*/ 47 h 138"/>
                <a:gd name="T14" fmla="*/ 3 w 93"/>
                <a:gd name="T15" fmla="*/ 51 h 138"/>
                <a:gd name="T16" fmla="*/ 0 w 93"/>
                <a:gd name="T17" fmla="*/ 61 h 138"/>
                <a:gd name="T18" fmla="*/ 3 w 93"/>
                <a:gd name="T19" fmla="*/ 85 h 138"/>
                <a:gd name="T20" fmla="*/ 5 w 93"/>
                <a:gd name="T21" fmla="*/ 92 h 138"/>
                <a:gd name="T22" fmla="*/ 5 w 93"/>
                <a:gd name="T23" fmla="*/ 92 h 138"/>
                <a:gd name="T24" fmla="*/ 6 w 93"/>
                <a:gd name="T25" fmla="*/ 95 h 138"/>
                <a:gd name="T26" fmla="*/ 9 w 93"/>
                <a:gd name="T27" fmla="*/ 99 h 138"/>
                <a:gd name="T28" fmla="*/ 24 w 93"/>
                <a:gd name="T29" fmla="*/ 113 h 138"/>
                <a:gd name="T30" fmla="*/ 30 w 93"/>
                <a:gd name="T31" fmla="*/ 118 h 138"/>
                <a:gd name="T32" fmla="*/ 31 w 93"/>
                <a:gd name="T33" fmla="*/ 118 h 138"/>
                <a:gd name="T34" fmla="*/ 39 w 93"/>
                <a:gd name="T35" fmla="*/ 123 h 138"/>
                <a:gd name="T36" fmla="*/ 49 w 93"/>
                <a:gd name="T37" fmla="*/ 127 h 138"/>
                <a:gd name="T38" fmla="*/ 57 w 93"/>
                <a:gd name="T39" fmla="*/ 130 h 138"/>
                <a:gd name="T40" fmla="*/ 69 w 93"/>
                <a:gd name="T41" fmla="*/ 133 h 138"/>
                <a:gd name="T42" fmla="*/ 73 w 93"/>
                <a:gd name="T43" fmla="*/ 135 h 138"/>
                <a:gd name="T44" fmla="*/ 84 w 93"/>
                <a:gd name="T45" fmla="*/ 138 h 138"/>
                <a:gd name="T46" fmla="*/ 91 w 93"/>
                <a:gd name="T47" fmla="*/ 110 h 138"/>
                <a:gd name="T48" fmla="*/ 88 w 93"/>
                <a:gd name="T49" fmla="*/ 110 h 138"/>
                <a:gd name="T50" fmla="*/ 79 w 93"/>
                <a:gd name="T51" fmla="*/ 107 h 138"/>
                <a:gd name="T52" fmla="*/ 72 w 93"/>
                <a:gd name="T53" fmla="*/ 106 h 138"/>
                <a:gd name="T54" fmla="*/ 66 w 93"/>
                <a:gd name="T55" fmla="*/ 102 h 138"/>
                <a:gd name="T56" fmla="*/ 57 w 93"/>
                <a:gd name="T57" fmla="*/ 99 h 138"/>
                <a:gd name="T58" fmla="*/ 49 w 93"/>
                <a:gd name="T59" fmla="*/ 96 h 138"/>
                <a:gd name="T60" fmla="*/ 49 w 93"/>
                <a:gd name="T61" fmla="*/ 98 h 138"/>
                <a:gd name="T62" fmla="*/ 42 w 93"/>
                <a:gd name="T63" fmla="*/ 93 h 138"/>
                <a:gd name="T64" fmla="*/ 37 w 93"/>
                <a:gd name="T65" fmla="*/ 90 h 138"/>
                <a:gd name="T66" fmla="*/ 30 w 93"/>
                <a:gd name="T67" fmla="*/ 87 h 138"/>
                <a:gd name="T68" fmla="*/ 33 w 93"/>
                <a:gd name="T69" fmla="*/ 89 h 138"/>
                <a:gd name="T70" fmla="*/ 30 w 93"/>
                <a:gd name="T71" fmla="*/ 84 h 138"/>
                <a:gd name="T72" fmla="*/ 30 w 93"/>
                <a:gd name="T73" fmla="*/ 85 h 138"/>
                <a:gd name="T74" fmla="*/ 27 w 93"/>
                <a:gd name="T75" fmla="*/ 76 h 138"/>
                <a:gd name="T76" fmla="*/ 27 w 93"/>
                <a:gd name="T77" fmla="*/ 67 h 138"/>
                <a:gd name="T78" fmla="*/ 27 w 93"/>
                <a:gd name="T79" fmla="*/ 61 h 138"/>
                <a:gd name="T80" fmla="*/ 28 w 93"/>
                <a:gd name="T81" fmla="*/ 56 h 138"/>
                <a:gd name="T82" fmla="*/ 33 w 93"/>
                <a:gd name="T83" fmla="*/ 50 h 138"/>
                <a:gd name="T84" fmla="*/ 31 w 93"/>
                <a:gd name="T85" fmla="*/ 50 h 138"/>
                <a:gd name="T86" fmla="*/ 36 w 93"/>
                <a:gd name="T87" fmla="*/ 42 h 138"/>
                <a:gd name="T88" fmla="*/ 40 w 93"/>
                <a:gd name="T89" fmla="*/ 34 h 138"/>
                <a:gd name="T90" fmla="*/ 48 w 93"/>
                <a:gd name="T91" fmla="*/ 25 h 138"/>
                <a:gd name="T92" fmla="*/ 54 w 93"/>
                <a:gd name="T93" fmla="*/ 22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3" h="138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10"/>
                  </a:lnTo>
                  <a:lnTo>
                    <a:pt x="25" y="13"/>
                  </a:lnTo>
                  <a:lnTo>
                    <a:pt x="19" y="19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5" y="92"/>
                  </a:lnTo>
                  <a:lnTo>
                    <a:pt x="3" y="85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9" y="99"/>
                  </a:lnTo>
                  <a:lnTo>
                    <a:pt x="21" y="112"/>
                  </a:lnTo>
                  <a:lnTo>
                    <a:pt x="24" y="113"/>
                  </a:lnTo>
                  <a:lnTo>
                    <a:pt x="22" y="112"/>
                  </a:lnTo>
                  <a:lnTo>
                    <a:pt x="30" y="118"/>
                  </a:lnTo>
                  <a:lnTo>
                    <a:pt x="33" y="118"/>
                  </a:lnTo>
                  <a:lnTo>
                    <a:pt x="31" y="118"/>
                  </a:lnTo>
                  <a:lnTo>
                    <a:pt x="34" y="120"/>
                  </a:lnTo>
                  <a:lnTo>
                    <a:pt x="39" y="123"/>
                  </a:lnTo>
                  <a:lnTo>
                    <a:pt x="43" y="124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57" y="130"/>
                  </a:lnTo>
                  <a:lnTo>
                    <a:pt x="61" y="130"/>
                  </a:lnTo>
                  <a:lnTo>
                    <a:pt x="69" y="133"/>
                  </a:lnTo>
                  <a:lnTo>
                    <a:pt x="70" y="133"/>
                  </a:lnTo>
                  <a:lnTo>
                    <a:pt x="73" y="135"/>
                  </a:lnTo>
                  <a:lnTo>
                    <a:pt x="79" y="135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8" y="110"/>
                  </a:lnTo>
                  <a:lnTo>
                    <a:pt x="84" y="107"/>
                  </a:lnTo>
                  <a:lnTo>
                    <a:pt x="79" y="107"/>
                  </a:lnTo>
                  <a:lnTo>
                    <a:pt x="76" y="106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66" y="102"/>
                  </a:lnTo>
                  <a:lnTo>
                    <a:pt x="63" y="102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49" y="96"/>
                  </a:lnTo>
                  <a:lnTo>
                    <a:pt x="48" y="98"/>
                  </a:lnTo>
                  <a:lnTo>
                    <a:pt x="49" y="98"/>
                  </a:lnTo>
                  <a:lnTo>
                    <a:pt x="46" y="96"/>
                  </a:lnTo>
                  <a:lnTo>
                    <a:pt x="42" y="93"/>
                  </a:lnTo>
                  <a:lnTo>
                    <a:pt x="39" y="93"/>
                  </a:lnTo>
                  <a:lnTo>
                    <a:pt x="37" y="90"/>
                  </a:lnTo>
                  <a:lnTo>
                    <a:pt x="30" y="85"/>
                  </a:lnTo>
                  <a:lnTo>
                    <a:pt x="30" y="87"/>
                  </a:lnTo>
                  <a:lnTo>
                    <a:pt x="33" y="90"/>
                  </a:lnTo>
                  <a:lnTo>
                    <a:pt x="33" y="89"/>
                  </a:lnTo>
                  <a:lnTo>
                    <a:pt x="30" y="85"/>
                  </a:lnTo>
                  <a:lnTo>
                    <a:pt x="30" y="84"/>
                  </a:lnTo>
                  <a:lnTo>
                    <a:pt x="28" y="82"/>
                  </a:lnTo>
                  <a:lnTo>
                    <a:pt x="30" y="85"/>
                  </a:lnTo>
                  <a:lnTo>
                    <a:pt x="28" y="79"/>
                  </a:lnTo>
                  <a:lnTo>
                    <a:pt x="27" y="76"/>
                  </a:lnTo>
                  <a:lnTo>
                    <a:pt x="25" y="75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7" y="61"/>
                  </a:lnTo>
                  <a:lnTo>
                    <a:pt x="28" y="59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40" y="34"/>
                  </a:lnTo>
                  <a:lnTo>
                    <a:pt x="46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083"/>
            <p:cNvSpPr>
              <a:spLocks/>
            </p:cNvSpPr>
            <p:nvPr/>
          </p:nvSpPr>
          <p:spPr bwMode="auto">
            <a:xfrm>
              <a:off x="3264" y="2466"/>
              <a:ext cx="86" cy="136"/>
            </a:xfrm>
            <a:custGeom>
              <a:avLst/>
              <a:gdLst>
                <a:gd name="T0" fmla="*/ 58 w 86"/>
                <a:gd name="T1" fmla="*/ 133 h 136"/>
                <a:gd name="T2" fmla="*/ 62 w 86"/>
                <a:gd name="T3" fmla="*/ 126 h 136"/>
                <a:gd name="T4" fmla="*/ 65 w 86"/>
                <a:gd name="T5" fmla="*/ 121 h 136"/>
                <a:gd name="T6" fmla="*/ 71 w 86"/>
                <a:gd name="T7" fmla="*/ 113 h 136"/>
                <a:gd name="T8" fmla="*/ 77 w 86"/>
                <a:gd name="T9" fmla="*/ 101 h 136"/>
                <a:gd name="T10" fmla="*/ 77 w 86"/>
                <a:gd name="T11" fmla="*/ 101 h 136"/>
                <a:gd name="T12" fmla="*/ 82 w 86"/>
                <a:gd name="T13" fmla="*/ 92 h 136"/>
                <a:gd name="T14" fmla="*/ 83 w 86"/>
                <a:gd name="T15" fmla="*/ 88 h 136"/>
                <a:gd name="T16" fmla="*/ 86 w 86"/>
                <a:gd name="T17" fmla="*/ 79 h 136"/>
                <a:gd name="T18" fmla="*/ 86 w 86"/>
                <a:gd name="T19" fmla="*/ 75 h 136"/>
                <a:gd name="T20" fmla="*/ 85 w 86"/>
                <a:gd name="T21" fmla="*/ 54 h 136"/>
                <a:gd name="T22" fmla="*/ 85 w 86"/>
                <a:gd name="T23" fmla="*/ 50 h 136"/>
                <a:gd name="T24" fmla="*/ 82 w 86"/>
                <a:gd name="T25" fmla="*/ 44 h 136"/>
                <a:gd name="T26" fmla="*/ 82 w 86"/>
                <a:gd name="T27" fmla="*/ 44 h 136"/>
                <a:gd name="T28" fmla="*/ 61 w 86"/>
                <a:gd name="T29" fmla="*/ 22 h 136"/>
                <a:gd name="T30" fmla="*/ 52 w 86"/>
                <a:gd name="T31" fmla="*/ 16 h 136"/>
                <a:gd name="T32" fmla="*/ 52 w 86"/>
                <a:gd name="T33" fmla="*/ 17 h 136"/>
                <a:gd name="T34" fmla="*/ 47 w 86"/>
                <a:gd name="T35" fmla="*/ 14 h 136"/>
                <a:gd name="T36" fmla="*/ 38 w 86"/>
                <a:gd name="T37" fmla="*/ 10 h 136"/>
                <a:gd name="T38" fmla="*/ 29 w 86"/>
                <a:gd name="T39" fmla="*/ 6 h 136"/>
                <a:gd name="T40" fmla="*/ 20 w 86"/>
                <a:gd name="T41" fmla="*/ 3 h 136"/>
                <a:gd name="T42" fmla="*/ 13 w 86"/>
                <a:gd name="T43" fmla="*/ 2 h 136"/>
                <a:gd name="T44" fmla="*/ 1 w 86"/>
                <a:gd name="T45" fmla="*/ 0 h 136"/>
                <a:gd name="T46" fmla="*/ 0 w 86"/>
                <a:gd name="T47" fmla="*/ 28 h 136"/>
                <a:gd name="T48" fmla="*/ 6 w 86"/>
                <a:gd name="T49" fmla="*/ 28 h 136"/>
                <a:gd name="T50" fmla="*/ 12 w 86"/>
                <a:gd name="T51" fmla="*/ 30 h 136"/>
                <a:gd name="T52" fmla="*/ 17 w 86"/>
                <a:gd name="T53" fmla="*/ 31 h 136"/>
                <a:gd name="T54" fmla="*/ 26 w 86"/>
                <a:gd name="T55" fmla="*/ 34 h 136"/>
                <a:gd name="T56" fmla="*/ 34 w 86"/>
                <a:gd name="T57" fmla="*/ 36 h 136"/>
                <a:gd name="T58" fmla="*/ 35 w 86"/>
                <a:gd name="T59" fmla="*/ 37 h 136"/>
                <a:gd name="T60" fmla="*/ 44 w 86"/>
                <a:gd name="T61" fmla="*/ 44 h 136"/>
                <a:gd name="T62" fmla="*/ 44 w 86"/>
                <a:gd name="T63" fmla="*/ 42 h 136"/>
                <a:gd name="T64" fmla="*/ 49 w 86"/>
                <a:gd name="T65" fmla="*/ 45 h 136"/>
                <a:gd name="T66" fmla="*/ 58 w 86"/>
                <a:gd name="T67" fmla="*/ 54 h 136"/>
                <a:gd name="T68" fmla="*/ 61 w 86"/>
                <a:gd name="T69" fmla="*/ 61 h 136"/>
                <a:gd name="T70" fmla="*/ 59 w 86"/>
                <a:gd name="T71" fmla="*/ 54 h 136"/>
                <a:gd name="T72" fmla="*/ 62 w 86"/>
                <a:gd name="T73" fmla="*/ 65 h 136"/>
                <a:gd name="T74" fmla="*/ 59 w 86"/>
                <a:gd name="T75" fmla="*/ 73 h 136"/>
                <a:gd name="T76" fmla="*/ 59 w 86"/>
                <a:gd name="T77" fmla="*/ 79 h 136"/>
                <a:gd name="T78" fmla="*/ 55 w 86"/>
                <a:gd name="T79" fmla="*/ 85 h 136"/>
                <a:gd name="T80" fmla="*/ 56 w 86"/>
                <a:gd name="T81" fmla="*/ 85 h 136"/>
                <a:gd name="T82" fmla="*/ 50 w 86"/>
                <a:gd name="T83" fmla="*/ 95 h 136"/>
                <a:gd name="T84" fmla="*/ 50 w 86"/>
                <a:gd name="T85" fmla="*/ 98 h 136"/>
                <a:gd name="T86" fmla="*/ 44 w 86"/>
                <a:gd name="T87" fmla="*/ 105 h 136"/>
                <a:gd name="T88" fmla="*/ 41 w 86"/>
                <a:gd name="T89" fmla="*/ 110 h 136"/>
                <a:gd name="T90" fmla="*/ 34 w 86"/>
                <a:gd name="T91" fmla="*/ 121 h 136"/>
                <a:gd name="T92" fmla="*/ 56 w 86"/>
                <a:gd name="T93" fmla="*/ 136 h 1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36">
                  <a:moveTo>
                    <a:pt x="56" y="136"/>
                  </a:moveTo>
                  <a:lnTo>
                    <a:pt x="58" y="133"/>
                  </a:lnTo>
                  <a:lnTo>
                    <a:pt x="59" y="129"/>
                  </a:lnTo>
                  <a:lnTo>
                    <a:pt x="62" y="126"/>
                  </a:lnTo>
                  <a:lnTo>
                    <a:pt x="64" y="123"/>
                  </a:lnTo>
                  <a:lnTo>
                    <a:pt x="65" y="121"/>
                  </a:lnTo>
                  <a:lnTo>
                    <a:pt x="67" y="118"/>
                  </a:lnTo>
                  <a:lnTo>
                    <a:pt x="71" y="113"/>
                  </a:lnTo>
                  <a:lnTo>
                    <a:pt x="77" y="102"/>
                  </a:lnTo>
                  <a:lnTo>
                    <a:pt x="77" y="101"/>
                  </a:lnTo>
                  <a:lnTo>
                    <a:pt x="76" y="102"/>
                  </a:lnTo>
                  <a:lnTo>
                    <a:pt x="77" y="101"/>
                  </a:lnTo>
                  <a:lnTo>
                    <a:pt x="82" y="93"/>
                  </a:lnTo>
                  <a:lnTo>
                    <a:pt x="82" y="92"/>
                  </a:lnTo>
                  <a:lnTo>
                    <a:pt x="80" y="93"/>
                  </a:lnTo>
                  <a:lnTo>
                    <a:pt x="83" y="88"/>
                  </a:lnTo>
                  <a:lnTo>
                    <a:pt x="85" y="82"/>
                  </a:lnTo>
                  <a:lnTo>
                    <a:pt x="86" y="79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6" y="56"/>
                  </a:lnTo>
                  <a:lnTo>
                    <a:pt x="85" y="54"/>
                  </a:lnTo>
                  <a:lnTo>
                    <a:pt x="86" y="54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64" y="23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2" y="17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8" y="10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23" y="34"/>
                  </a:lnTo>
                  <a:lnTo>
                    <a:pt x="26" y="34"/>
                  </a:lnTo>
                  <a:lnTo>
                    <a:pt x="32" y="37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5" y="37"/>
                  </a:lnTo>
                  <a:lnTo>
                    <a:pt x="37" y="39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9" y="45"/>
                  </a:lnTo>
                  <a:lnTo>
                    <a:pt x="58" y="53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59" y="54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1" y="67"/>
                  </a:lnTo>
                  <a:lnTo>
                    <a:pt x="59" y="73"/>
                  </a:lnTo>
                  <a:lnTo>
                    <a:pt x="58" y="76"/>
                  </a:lnTo>
                  <a:lnTo>
                    <a:pt x="59" y="79"/>
                  </a:lnTo>
                  <a:lnTo>
                    <a:pt x="59" y="78"/>
                  </a:lnTo>
                  <a:lnTo>
                    <a:pt x="55" y="85"/>
                  </a:lnTo>
                  <a:lnTo>
                    <a:pt x="55" y="87"/>
                  </a:lnTo>
                  <a:lnTo>
                    <a:pt x="56" y="85"/>
                  </a:lnTo>
                  <a:lnTo>
                    <a:pt x="55" y="87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50" y="98"/>
                  </a:lnTo>
                  <a:lnTo>
                    <a:pt x="46" y="102"/>
                  </a:lnTo>
                  <a:lnTo>
                    <a:pt x="44" y="105"/>
                  </a:lnTo>
                  <a:lnTo>
                    <a:pt x="43" y="107"/>
                  </a:lnTo>
                  <a:lnTo>
                    <a:pt x="41" y="110"/>
                  </a:lnTo>
                  <a:lnTo>
                    <a:pt x="38" y="113"/>
                  </a:lnTo>
                  <a:lnTo>
                    <a:pt x="34" y="121"/>
                  </a:lnTo>
                  <a:lnTo>
                    <a:pt x="35" y="118"/>
                  </a:lnTo>
                  <a:lnTo>
                    <a:pt x="56" y="1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084"/>
            <p:cNvSpPr>
              <a:spLocks/>
            </p:cNvSpPr>
            <p:nvPr/>
          </p:nvSpPr>
          <p:spPr bwMode="auto">
            <a:xfrm>
              <a:off x="3270" y="2576"/>
              <a:ext cx="92" cy="138"/>
            </a:xfrm>
            <a:custGeom>
              <a:avLst/>
              <a:gdLst>
                <a:gd name="T0" fmla="*/ 37 w 92"/>
                <a:gd name="T1" fmla="*/ 0 h 138"/>
                <a:gd name="T2" fmla="*/ 26 w 92"/>
                <a:gd name="T3" fmla="*/ 9 h 138"/>
                <a:gd name="T4" fmla="*/ 19 w 92"/>
                <a:gd name="T5" fmla="*/ 19 h 138"/>
                <a:gd name="T6" fmla="*/ 14 w 92"/>
                <a:gd name="T7" fmla="*/ 26 h 138"/>
                <a:gd name="T8" fmla="*/ 10 w 92"/>
                <a:gd name="T9" fmla="*/ 34 h 138"/>
                <a:gd name="T10" fmla="*/ 6 w 92"/>
                <a:gd name="T11" fmla="*/ 43 h 138"/>
                <a:gd name="T12" fmla="*/ 4 w 92"/>
                <a:gd name="T13" fmla="*/ 47 h 138"/>
                <a:gd name="T14" fmla="*/ 3 w 92"/>
                <a:gd name="T15" fmla="*/ 51 h 138"/>
                <a:gd name="T16" fmla="*/ 0 w 92"/>
                <a:gd name="T17" fmla="*/ 60 h 138"/>
                <a:gd name="T18" fmla="*/ 3 w 92"/>
                <a:gd name="T19" fmla="*/ 85 h 138"/>
                <a:gd name="T20" fmla="*/ 4 w 92"/>
                <a:gd name="T21" fmla="*/ 91 h 138"/>
                <a:gd name="T22" fmla="*/ 4 w 92"/>
                <a:gd name="T23" fmla="*/ 91 h 138"/>
                <a:gd name="T24" fmla="*/ 6 w 92"/>
                <a:gd name="T25" fmla="*/ 95 h 138"/>
                <a:gd name="T26" fmla="*/ 9 w 92"/>
                <a:gd name="T27" fmla="*/ 99 h 138"/>
                <a:gd name="T28" fmla="*/ 23 w 92"/>
                <a:gd name="T29" fmla="*/ 113 h 138"/>
                <a:gd name="T30" fmla="*/ 29 w 92"/>
                <a:gd name="T31" fmla="*/ 118 h 138"/>
                <a:gd name="T32" fmla="*/ 31 w 92"/>
                <a:gd name="T33" fmla="*/ 118 h 138"/>
                <a:gd name="T34" fmla="*/ 38 w 92"/>
                <a:gd name="T35" fmla="*/ 122 h 138"/>
                <a:gd name="T36" fmla="*/ 49 w 92"/>
                <a:gd name="T37" fmla="*/ 127 h 138"/>
                <a:gd name="T38" fmla="*/ 56 w 92"/>
                <a:gd name="T39" fmla="*/ 130 h 138"/>
                <a:gd name="T40" fmla="*/ 68 w 92"/>
                <a:gd name="T41" fmla="*/ 133 h 138"/>
                <a:gd name="T42" fmla="*/ 73 w 92"/>
                <a:gd name="T43" fmla="*/ 135 h 138"/>
                <a:gd name="T44" fmla="*/ 83 w 92"/>
                <a:gd name="T45" fmla="*/ 138 h 138"/>
                <a:gd name="T46" fmla="*/ 91 w 92"/>
                <a:gd name="T47" fmla="*/ 110 h 138"/>
                <a:gd name="T48" fmla="*/ 88 w 92"/>
                <a:gd name="T49" fmla="*/ 110 h 138"/>
                <a:gd name="T50" fmla="*/ 79 w 92"/>
                <a:gd name="T51" fmla="*/ 107 h 138"/>
                <a:gd name="T52" fmla="*/ 71 w 92"/>
                <a:gd name="T53" fmla="*/ 105 h 138"/>
                <a:gd name="T54" fmla="*/ 65 w 92"/>
                <a:gd name="T55" fmla="*/ 102 h 138"/>
                <a:gd name="T56" fmla="*/ 56 w 92"/>
                <a:gd name="T57" fmla="*/ 99 h 138"/>
                <a:gd name="T58" fmla="*/ 49 w 92"/>
                <a:gd name="T59" fmla="*/ 96 h 138"/>
                <a:gd name="T60" fmla="*/ 49 w 92"/>
                <a:gd name="T61" fmla="*/ 98 h 138"/>
                <a:gd name="T62" fmla="*/ 41 w 92"/>
                <a:gd name="T63" fmla="*/ 93 h 138"/>
                <a:gd name="T64" fmla="*/ 37 w 92"/>
                <a:gd name="T65" fmla="*/ 90 h 138"/>
                <a:gd name="T66" fmla="*/ 29 w 92"/>
                <a:gd name="T67" fmla="*/ 87 h 138"/>
                <a:gd name="T68" fmla="*/ 32 w 92"/>
                <a:gd name="T69" fmla="*/ 88 h 138"/>
                <a:gd name="T70" fmla="*/ 29 w 92"/>
                <a:gd name="T71" fmla="*/ 84 h 138"/>
                <a:gd name="T72" fmla="*/ 29 w 92"/>
                <a:gd name="T73" fmla="*/ 85 h 138"/>
                <a:gd name="T74" fmla="*/ 26 w 92"/>
                <a:gd name="T75" fmla="*/ 76 h 138"/>
                <a:gd name="T76" fmla="*/ 26 w 92"/>
                <a:gd name="T77" fmla="*/ 67 h 138"/>
                <a:gd name="T78" fmla="*/ 26 w 92"/>
                <a:gd name="T79" fmla="*/ 60 h 138"/>
                <a:gd name="T80" fmla="*/ 28 w 92"/>
                <a:gd name="T81" fmla="*/ 56 h 138"/>
                <a:gd name="T82" fmla="*/ 32 w 92"/>
                <a:gd name="T83" fmla="*/ 50 h 138"/>
                <a:gd name="T84" fmla="*/ 31 w 92"/>
                <a:gd name="T85" fmla="*/ 50 h 138"/>
                <a:gd name="T86" fmla="*/ 35 w 92"/>
                <a:gd name="T87" fmla="*/ 42 h 138"/>
                <a:gd name="T88" fmla="*/ 40 w 92"/>
                <a:gd name="T89" fmla="*/ 34 h 138"/>
                <a:gd name="T90" fmla="*/ 47 w 92"/>
                <a:gd name="T91" fmla="*/ 25 h 138"/>
                <a:gd name="T92" fmla="*/ 53 w 92"/>
                <a:gd name="T93" fmla="*/ 22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2" h="138">
                  <a:moveTo>
                    <a:pt x="32" y="3"/>
                  </a:moveTo>
                  <a:lnTo>
                    <a:pt x="37" y="0"/>
                  </a:lnTo>
                  <a:lnTo>
                    <a:pt x="32" y="3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19" y="19"/>
                  </a:lnTo>
                  <a:lnTo>
                    <a:pt x="16" y="25"/>
                  </a:lnTo>
                  <a:lnTo>
                    <a:pt x="14" y="26"/>
                  </a:lnTo>
                  <a:lnTo>
                    <a:pt x="11" y="33"/>
                  </a:lnTo>
                  <a:lnTo>
                    <a:pt x="10" y="34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0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1" y="85"/>
                  </a:lnTo>
                  <a:lnTo>
                    <a:pt x="4" y="91"/>
                  </a:lnTo>
                  <a:lnTo>
                    <a:pt x="3" y="85"/>
                  </a:lnTo>
                  <a:lnTo>
                    <a:pt x="4" y="91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9" y="98"/>
                  </a:lnTo>
                  <a:lnTo>
                    <a:pt x="9" y="99"/>
                  </a:lnTo>
                  <a:lnTo>
                    <a:pt x="20" y="112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9" y="118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4" y="119"/>
                  </a:lnTo>
                  <a:lnTo>
                    <a:pt x="38" y="122"/>
                  </a:lnTo>
                  <a:lnTo>
                    <a:pt x="43" y="124"/>
                  </a:lnTo>
                  <a:lnTo>
                    <a:pt x="49" y="127"/>
                  </a:lnTo>
                  <a:lnTo>
                    <a:pt x="50" y="127"/>
                  </a:lnTo>
                  <a:lnTo>
                    <a:pt x="56" y="130"/>
                  </a:lnTo>
                  <a:lnTo>
                    <a:pt x="61" y="130"/>
                  </a:lnTo>
                  <a:lnTo>
                    <a:pt x="68" y="133"/>
                  </a:lnTo>
                  <a:lnTo>
                    <a:pt x="70" y="133"/>
                  </a:lnTo>
                  <a:lnTo>
                    <a:pt x="73" y="135"/>
                  </a:lnTo>
                  <a:lnTo>
                    <a:pt x="79" y="135"/>
                  </a:lnTo>
                  <a:lnTo>
                    <a:pt x="83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88" y="110"/>
                  </a:lnTo>
                  <a:lnTo>
                    <a:pt x="83" y="107"/>
                  </a:lnTo>
                  <a:lnTo>
                    <a:pt x="79" y="107"/>
                  </a:lnTo>
                  <a:lnTo>
                    <a:pt x="76" y="105"/>
                  </a:lnTo>
                  <a:lnTo>
                    <a:pt x="71" y="105"/>
                  </a:lnTo>
                  <a:lnTo>
                    <a:pt x="70" y="105"/>
                  </a:lnTo>
                  <a:lnTo>
                    <a:pt x="65" y="102"/>
                  </a:lnTo>
                  <a:lnTo>
                    <a:pt x="62" y="102"/>
                  </a:lnTo>
                  <a:lnTo>
                    <a:pt x="56" y="99"/>
                  </a:lnTo>
                  <a:lnTo>
                    <a:pt x="55" y="99"/>
                  </a:lnTo>
                  <a:lnTo>
                    <a:pt x="49" y="96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46" y="96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7" y="90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29" y="85"/>
                  </a:lnTo>
                  <a:lnTo>
                    <a:pt x="29" y="84"/>
                  </a:lnTo>
                  <a:lnTo>
                    <a:pt x="28" y="82"/>
                  </a:lnTo>
                  <a:lnTo>
                    <a:pt x="29" y="85"/>
                  </a:lnTo>
                  <a:lnTo>
                    <a:pt x="28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6" y="67"/>
                  </a:lnTo>
                  <a:lnTo>
                    <a:pt x="28" y="64"/>
                  </a:lnTo>
                  <a:lnTo>
                    <a:pt x="26" y="60"/>
                  </a:lnTo>
                  <a:lnTo>
                    <a:pt x="28" y="59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1" y="50"/>
                  </a:lnTo>
                  <a:lnTo>
                    <a:pt x="32" y="48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40" y="34"/>
                  </a:lnTo>
                  <a:lnTo>
                    <a:pt x="46" y="28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53" y="2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085"/>
            <p:cNvSpPr>
              <a:spLocks/>
            </p:cNvSpPr>
            <p:nvPr/>
          </p:nvSpPr>
          <p:spPr bwMode="auto">
            <a:xfrm>
              <a:off x="3356" y="2686"/>
              <a:ext cx="88" cy="136"/>
            </a:xfrm>
            <a:custGeom>
              <a:avLst/>
              <a:gdLst>
                <a:gd name="T0" fmla="*/ 60 w 88"/>
                <a:gd name="T1" fmla="*/ 133 h 136"/>
                <a:gd name="T2" fmla="*/ 64 w 88"/>
                <a:gd name="T3" fmla="*/ 125 h 136"/>
                <a:gd name="T4" fmla="*/ 67 w 88"/>
                <a:gd name="T5" fmla="*/ 121 h 136"/>
                <a:gd name="T6" fmla="*/ 73 w 88"/>
                <a:gd name="T7" fmla="*/ 113 h 136"/>
                <a:gd name="T8" fmla="*/ 79 w 88"/>
                <a:gd name="T9" fmla="*/ 101 h 136"/>
                <a:gd name="T10" fmla="*/ 79 w 88"/>
                <a:gd name="T11" fmla="*/ 101 h 136"/>
                <a:gd name="T12" fmla="*/ 84 w 88"/>
                <a:gd name="T13" fmla="*/ 91 h 136"/>
                <a:gd name="T14" fmla="*/ 85 w 88"/>
                <a:gd name="T15" fmla="*/ 88 h 136"/>
                <a:gd name="T16" fmla="*/ 88 w 88"/>
                <a:gd name="T17" fmla="*/ 79 h 136"/>
                <a:gd name="T18" fmla="*/ 88 w 88"/>
                <a:gd name="T19" fmla="*/ 74 h 136"/>
                <a:gd name="T20" fmla="*/ 87 w 88"/>
                <a:gd name="T21" fmla="*/ 54 h 136"/>
                <a:gd name="T22" fmla="*/ 87 w 88"/>
                <a:gd name="T23" fmla="*/ 50 h 136"/>
                <a:gd name="T24" fmla="*/ 84 w 88"/>
                <a:gd name="T25" fmla="*/ 43 h 136"/>
                <a:gd name="T26" fmla="*/ 84 w 88"/>
                <a:gd name="T27" fmla="*/ 43 h 136"/>
                <a:gd name="T28" fmla="*/ 63 w 88"/>
                <a:gd name="T29" fmla="*/ 22 h 136"/>
                <a:gd name="T30" fmla="*/ 54 w 88"/>
                <a:gd name="T31" fmla="*/ 17 h 136"/>
                <a:gd name="T32" fmla="*/ 49 w 88"/>
                <a:gd name="T33" fmla="*/ 14 h 136"/>
                <a:gd name="T34" fmla="*/ 40 w 88"/>
                <a:gd name="T35" fmla="*/ 9 h 136"/>
                <a:gd name="T36" fmla="*/ 31 w 88"/>
                <a:gd name="T37" fmla="*/ 6 h 136"/>
                <a:gd name="T38" fmla="*/ 21 w 88"/>
                <a:gd name="T39" fmla="*/ 3 h 136"/>
                <a:gd name="T40" fmla="*/ 15 w 88"/>
                <a:gd name="T41" fmla="*/ 2 h 136"/>
                <a:gd name="T42" fmla="*/ 2 w 88"/>
                <a:gd name="T43" fmla="*/ 0 h 136"/>
                <a:gd name="T44" fmla="*/ 0 w 88"/>
                <a:gd name="T45" fmla="*/ 28 h 136"/>
                <a:gd name="T46" fmla="*/ 6 w 88"/>
                <a:gd name="T47" fmla="*/ 28 h 136"/>
                <a:gd name="T48" fmla="*/ 13 w 88"/>
                <a:gd name="T49" fmla="*/ 29 h 136"/>
                <a:gd name="T50" fmla="*/ 19 w 88"/>
                <a:gd name="T51" fmla="*/ 31 h 136"/>
                <a:gd name="T52" fmla="*/ 28 w 88"/>
                <a:gd name="T53" fmla="*/ 34 h 136"/>
                <a:gd name="T54" fmla="*/ 36 w 88"/>
                <a:gd name="T55" fmla="*/ 36 h 136"/>
                <a:gd name="T56" fmla="*/ 40 w 88"/>
                <a:gd name="T57" fmla="*/ 39 h 136"/>
                <a:gd name="T58" fmla="*/ 48 w 88"/>
                <a:gd name="T59" fmla="*/ 42 h 136"/>
                <a:gd name="T60" fmla="*/ 51 w 88"/>
                <a:gd name="T61" fmla="*/ 45 h 136"/>
                <a:gd name="T62" fmla="*/ 60 w 88"/>
                <a:gd name="T63" fmla="*/ 54 h 136"/>
                <a:gd name="T64" fmla="*/ 63 w 88"/>
                <a:gd name="T65" fmla="*/ 60 h 136"/>
                <a:gd name="T66" fmla="*/ 61 w 88"/>
                <a:gd name="T67" fmla="*/ 54 h 136"/>
                <a:gd name="T68" fmla="*/ 64 w 88"/>
                <a:gd name="T69" fmla="*/ 65 h 136"/>
                <a:gd name="T70" fmla="*/ 61 w 88"/>
                <a:gd name="T71" fmla="*/ 73 h 136"/>
                <a:gd name="T72" fmla="*/ 61 w 88"/>
                <a:gd name="T73" fmla="*/ 79 h 136"/>
                <a:gd name="T74" fmla="*/ 57 w 88"/>
                <a:gd name="T75" fmla="*/ 85 h 136"/>
                <a:gd name="T76" fmla="*/ 58 w 88"/>
                <a:gd name="T77" fmla="*/ 85 h 136"/>
                <a:gd name="T78" fmla="*/ 52 w 88"/>
                <a:gd name="T79" fmla="*/ 94 h 136"/>
                <a:gd name="T80" fmla="*/ 52 w 88"/>
                <a:gd name="T81" fmla="*/ 98 h 136"/>
                <a:gd name="T82" fmla="*/ 46 w 88"/>
                <a:gd name="T83" fmla="*/ 105 h 136"/>
                <a:gd name="T84" fmla="*/ 43 w 88"/>
                <a:gd name="T85" fmla="*/ 110 h 136"/>
                <a:gd name="T86" fmla="*/ 36 w 88"/>
                <a:gd name="T87" fmla="*/ 121 h 136"/>
                <a:gd name="T88" fmla="*/ 58 w 88"/>
                <a:gd name="T89" fmla="*/ 136 h 1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136">
                  <a:moveTo>
                    <a:pt x="58" y="136"/>
                  </a:moveTo>
                  <a:lnTo>
                    <a:pt x="60" y="133"/>
                  </a:lnTo>
                  <a:lnTo>
                    <a:pt x="61" y="128"/>
                  </a:lnTo>
                  <a:lnTo>
                    <a:pt x="64" y="125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9" y="118"/>
                  </a:lnTo>
                  <a:lnTo>
                    <a:pt x="73" y="113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8" y="102"/>
                  </a:lnTo>
                  <a:lnTo>
                    <a:pt x="79" y="101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2" y="93"/>
                  </a:lnTo>
                  <a:lnTo>
                    <a:pt x="85" y="88"/>
                  </a:lnTo>
                  <a:lnTo>
                    <a:pt x="87" y="82"/>
                  </a:lnTo>
                  <a:lnTo>
                    <a:pt x="88" y="79"/>
                  </a:lnTo>
                  <a:lnTo>
                    <a:pt x="87" y="76"/>
                  </a:lnTo>
                  <a:lnTo>
                    <a:pt x="88" y="74"/>
                  </a:lnTo>
                  <a:lnTo>
                    <a:pt x="88" y="56"/>
                  </a:lnTo>
                  <a:lnTo>
                    <a:pt x="87" y="54"/>
                  </a:lnTo>
                  <a:lnTo>
                    <a:pt x="88" y="54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4" y="43"/>
                  </a:lnTo>
                  <a:lnTo>
                    <a:pt x="84" y="45"/>
                  </a:lnTo>
                  <a:lnTo>
                    <a:pt x="84" y="43"/>
                  </a:lnTo>
                  <a:lnTo>
                    <a:pt x="66" y="23"/>
                  </a:lnTo>
                  <a:lnTo>
                    <a:pt x="63" y="22"/>
                  </a:lnTo>
                  <a:lnTo>
                    <a:pt x="57" y="17"/>
                  </a:lnTo>
                  <a:lnTo>
                    <a:pt x="54" y="17"/>
                  </a:lnTo>
                  <a:lnTo>
                    <a:pt x="55" y="17"/>
                  </a:lnTo>
                  <a:lnTo>
                    <a:pt x="49" y="14"/>
                  </a:lnTo>
                  <a:lnTo>
                    <a:pt x="45" y="11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8" y="31"/>
                  </a:lnTo>
                  <a:lnTo>
                    <a:pt x="19" y="31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40" y="39"/>
                  </a:lnTo>
                  <a:lnTo>
                    <a:pt x="45" y="42"/>
                  </a:lnTo>
                  <a:lnTo>
                    <a:pt x="48" y="42"/>
                  </a:lnTo>
                  <a:lnTo>
                    <a:pt x="48" y="43"/>
                  </a:lnTo>
                  <a:lnTo>
                    <a:pt x="51" y="45"/>
                  </a:lnTo>
                  <a:lnTo>
                    <a:pt x="60" y="53"/>
                  </a:lnTo>
                  <a:lnTo>
                    <a:pt x="60" y="54"/>
                  </a:lnTo>
                  <a:lnTo>
                    <a:pt x="63" y="59"/>
                  </a:lnTo>
                  <a:lnTo>
                    <a:pt x="63" y="60"/>
                  </a:lnTo>
                  <a:lnTo>
                    <a:pt x="63" y="59"/>
                  </a:lnTo>
                  <a:lnTo>
                    <a:pt x="61" y="54"/>
                  </a:lnTo>
                  <a:lnTo>
                    <a:pt x="63" y="63"/>
                  </a:lnTo>
                  <a:lnTo>
                    <a:pt x="64" y="65"/>
                  </a:lnTo>
                  <a:lnTo>
                    <a:pt x="63" y="67"/>
                  </a:lnTo>
                  <a:lnTo>
                    <a:pt x="61" y="73"/>
                  </a:lnTo>
                  <a:lnTo>
                    <a:pt x="60" y="76"/>
                  </a:lnTo>
                  <a:lnTo>
                    <a:pt x="61" y="79"/>
                  </a:lnTo>
                  <a:lnTo>
                    <a:pt x="61" y="77"/>
                  </a:lnTo>
                  <a:lnTo>
                    <a:pt x="57" y="85"/>
                  </a:lnTo>
                  <a:lnTo>
                    <a:pt x="57" y="87"/>
                  </a:lnTo>
                  <a:lnTo>
                    <a:pt x="58" y="85"/>
                  </a:lnTo>
                  <a:lnTo>
                    <a:pt x="57" y="87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48" y="102"/>
                  </a:lnTo>
                  <a:lnTo>
                    <a:pt x="46" y="105"/>
                  </a:lnTo>
                  <a:lnTo>
                    <a:pt x="45" y="107"/>
                  </a:lnTo>
                  <a:lnTo>
                    <a:pt x="43" y="110"/>
                  </a:lnTo>
                  <a:lnTo>
                    <a:pt x="40" y="113"/>
                  </a:lnTo>
                  <a:lnTo>
                    <a:pt x="36" y="121"/>
                  </a:lnTo>
                  <a:lnTo>
                    <a:pt x="37" y="118"/>
                  </a:lnTo>
                  <a:lnTo>
                    <a:pt x="58" y="136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086"/>
            <p:cNvSpPr>
              <a:spLocks/>
            </p:cNvSpPr>
            <p:nvPr/>
          </p:nvSpPr>
          <p:spPr bwMode="auto">
            <a:xfrm>
              <a:off x="3361" y="2799"/>
              <a:ext cx="92" cy="138"/>
            </a:xfrm>
            <a:custGeom>
              <a:avLst/>
              <a:gdLst>
                <a:gd name="T0" fmla="*/ 37 w 92"/>
                <a:gd name="T1" fmla="*/ 0 h 138"/>
                <a:gd name="T2" fmla="*/ 26 w 92"/>
                <a:gd name="T3" fmla="*/ 9 h 138"/>
                <a:gd name="T4" fmla="*/ 20 w 92"/>
                <a:gd name="T5" fmla="*/ 17 h 138"/>
                <a:gd name="T6" fmla="*/ 17 w 92"/>
                <a:gd name="T7" fmla="*/ 22 h 138"/>
                <a:gd name="T8" fmla="*/ 14 w 92"/>
                <a:gd name="T9" fmla="*/ 26 h 138"/>
                <a:gd name="T10" fmla="*/ 11 w 92"/>
                <a:gd name="T11" fmla="*/ 31 h 138"/>
                <a:gd name="T12" fmla="*/ 7 w 92"/>
                <a:gd name="T13" fmla="*/ 39 h 138"/>
                <a:gd name="T14" fmla="*/ 7 w 92"/>
                <a:gd name="T15" fmla="*/ 40 h 138"/>
                <a:gd name="T16" fmla="*/ 3 w 92"/>
                <a:gd name="T17" fmla="*/ 50 h 138"/>
                <a:gd name="T18" fmla="*/ 1 w 92"/>
                <a:gd name="T19" fmla="*/ 56 h 138"/>
                <a:gd name="T20" fmla="*/ 1 w 92"/>
                <a:gd name="T21" fmla="*/ 82 h 138"/>
                <a:gd name="T22" fmla="*/ 1 w 92"/>
                <a:gd name="T23" fmla="*/ 84 h 138"/>
                <a:gd name="T24" fmla="*/ 4 w 92"/>
                <a:gd name="T25" fmla="*/ 88 h 138"/>
                <a:gd name="T26" fmla="*/ 3 w 92"/>
                <a:gd name="T27" fmla="*/ 84 h 138"/>
                <a:gd name="T28" fmla="*/ 6 w 92"/>
                <a:gd name="T29" fmla="*/ 91 h 138"/>
                <a:gd name="T30" fmla="*/ 8 w 92"/>
                <a:gd name="T31" fmla="*/ 96 h 138"/>
                <a:gd name="T32" fmla="*/ 19 w 92"/>
                <a:gd name="T33" fmla="*/ 108 h 138"/>
                <a:gd name="T34" fmla="*/ 19 w 92"/>
                <a:gd name="T35" fmla="*/ 108 h 138"/>
                <a:gd name="T36" fmla="*/ 26 w 92"/>
                <a:gd name="T37" fmla="*/ 115 h 138"/>
                <a:gd name="T38" fmla="*/ 31 w 92"/>
                <a:gd name="T39" fmla="*/ 118 h 138"/>
                <a:gd name="T40" fmla="*/ 40 w 92"/>
                <a:gd name="T41" fmla="*/ 122 h 138"/>
                <a:gd name="T42" fmla="*/ 50 w 92"/>
                <a:gd name="T43" fmla="*/ 127 h 138"/>
                <a:gd name="T44" fmla="*/ 64 w 92"/>
                <a:gd name="T45" fmla="*/ 132 h 138"/>
                <a:gd name="T46" fmla="*/ 71 w 92"/>
                <a:gd name="T47" fmla="*/ 133 h 138"/>
                <a:gd name="T48" fmla="*/ 82 w 92"/>
                <a:gd name="T49" fmla="*/ 136 h 138"/>
                <a:gd name="T50" fmla="*/ 85 w 92"/>
                <a:gd name="T51" fmla="*/ 138 h 138"/>
                <a:gd name="T52" fmla="*/ 92 w 92"/>
                <a:gd name="T53" fmla="*/ 110 h 138"/>
                <a:gd name="T54" fmla="*/ 82 w 92"/>
                <a:gd name="T55" fmla="*/ 108 h 138"/>
                <a:gd name="T56" fmla="*/ 76 w 92"/>
                <a:gd name="T57" fmla="*/ 105 h 138"/>
                <a:gd name="T58" fmla="*/ 67 w 92"/>
                <a:gd name="T59" fmla="*/ 104 h 138"/>
                <a:gd name="T60" fmla="*/ 56 w 92"/>
                <a:gd name="T61" fmla="*/ 99 h 138"/>
                <a:gd name="T62" fmla="*/ 46 w 92"/>
                <a:gd name="T63" fmla="*/ 94 h 138"/>
                <a:gd name="T64" fmla="*/ 46 w 92"/>
                <a:gd name="T65" fmla="*/ 96 h 138"/>
                <a:gd name="T66" fmla="*/ 41 w 92"/>
                <a:gd name="T67" fmla="*/ 93 h 138"/>
                <a:gd name="T68" fmla="*/ 34 w 92"/>
                <a:gd name="T69" fmla="*/ 87 h 138"/>
                <a:gd name="T70" fmla="*/ 28 w 92"/>
                <a:gd name="T71" fmla="*/ 84 h 138"/>
                <a:gd name="T72" fmla="*/ 32 w 92"/>
                <a:gd name="T73" fmla="*/ 87 h 138"/>
                <a:gd name="T74" fmla="*/ 29 w 92"/>
                <a:gd name="T75" fmla="*/ 82 h 138"/>
                <a:gd name="T76" fmla="*/ 29 w 92"/>
                <a:gd name="T77" fmla="*/ 84 h 138"/>
                <a:gd name="T78" fmla="*/ 28 w 92"/>
                <a:gd name="T79" fmla="*/ 79 h 138"/>
                <a:gd name="T80" fmla="*/ 26 w 92"/>
                <a:gd name="T81" fmla="*/ 74 h 138"/>
                <a:gd name="T82" fmla="*/ 26 w 92"/>
                <a:gd name="T83" fmla="*/ 65 h 138"/>
                <a:gd name="T84" fmla="*/ 28 w 92"/>
                <a:gd name="T85" fmla="*/ 59 h 138"/>
                <a:gd name="T86" fmla="*/ 29 w 92"/>
                <a:gd name="T87" fmla="*/ 54 h 138"/>
                <a:gd name="T88" fmla="*/ 31 w 92"/>
                <a:gd name="T89" fmla="*/ 51 h 138"/>
                <a:gd name="T90" fmla="*/ 31 w 92"/>
                <a:gd name="T91" fmla="*/ 50 h 138"/>
                <a:gd name="T92" fmla="*/ 34 w 92"/>
                <a:gd name="T93" fmla="*/ 45 h 138"/>
                <a:gd name="T94" fmla="*/ 37 w 92"/>
                <a:gd name="T95" fmla="*/ 40 h 138"/>
                <a:gd name="T96" fmla="*/ 40 w 92"/>
                <a:gd name="T97" fmla="*/ 36 h 138"/>
                <a:gd name="T98" fmla="*/ 46 w 92"/>
                <a:gd name="T99" fmla="*/ 28 h 138"/>
                <a:gd name="T100" fmla="*/ 49 w 92"/>
                <a:gd name="T101" fmla="*/ 25 h 138"/>
                <a:gd name="T102" fmla="*/ 32 w 92"/>
                <a:gd name="T103" fmla="*/ 3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38">
                  <a:moveTo>
                    <a:pt x="32" y="3"/>
                  </a:moveTo>
                  <a:lnTo>
                    <a:pt x="37" y="0"/>
                  </a:lnTo>
                  <a:lnTo>
                    <a:pt x="32" y="3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6" y="25"/>
                  </a:lnTo>
                  <a:lnTo>
                    <a:pt x="14" y="26"/>
                  </a:lnTo>
                  <a:lnTo>
                    <a:pt x="13" y="29"/>
                  </a:lnTo>
                  <a:lnTo>
                    <a:pt x="11" y="31"/>
                  </a:lnTo>
                  <a:lnTo>
                    <a:pt x="10" y="34"/>
                  </a:lnTo>
                  <a:lnTo>
                    <a:pt x="7" y="39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1" y="53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1" y="84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3" y="84"/>
                  </a:lnTo>
                  <a:lnTo>
                    <a:pt x="4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8" y="9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6" y="115"/>
                  </a:lnTo>
                  <a:lnTo>
                    <a:pt x="29" y="116"/>
                  </a:lnTo>
                  <a:lnTo>
                    <a:pt x="31" y="118"/>
                  </a:lnTo>
                  <a:lnTo>
                    <a:pt x="38" y="122"/>
                  </a:lnTo>
                  <a:lnTo>
                    <a:pt x="40" y="122"/>
                  </a:lnTo>
                  <a:lnTo>
                    <a:pt x="49" y="127"/>
                  </a:lnTo>
                  <a:lnTo>
                    <a:pt x="50" y="127"/>
                  </a:lnTo>
                  <a:lnTo>
                    <a:pt x="59" y="132"/>
                  </a:lnTo>
                  <a:lnTo>
                    <a:pt x="64" y="132"/>
                  </a:lnTo>
                  <a:lnTo>
                    <a:pt x="68" y="133"/>
                  </a:lnTo>
                  <a:lnTo>
                    <a:pt x="71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3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6" y="105"/>
                  </a:lnTo>
                  <a:lnTo>
                    <a:pt x="71" y="105"/>
                  </a:lnTo>
                  <a:lnTo>
                    <a:pt x="67" y="104"/>
                  </a:lnTo>
                  <a:lnTo>
                    <a:pt x="65" y="104"/>
                  </a:lnTo>
                  <a:lnTo>
                    <a:pt x="56" y="99"/>
                  </a:lnTo>
                  <a:lnTo>
                    <a:pt x="55" y="99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1" y="93"/>
                  </a:lnTo>
                  <a:lnTo>
                    <a:pt x="37" y="88"/>
                  </a:lnTo>
                  <a:lnTo>
                    <a:pt x="34" y="87"/>
                  </a:lnTo>
                  <a:lnTo>
                    <a:pt x="29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7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8" y="80"/>
                  </a:lnTo>
                  <a:lnTo>
                    <a:pt x="29" y="84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6" y="74"/>
                  </a:lnTo>
                  <a:lnTo>
                    <a:pt x="25" y="73"/>
                  </a:lnTo>
                  <a:lnTo>
                    <a:pt x="26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2" y="46"/>
                  </a:lnTo>
                  <a:lnTo>
                    <a:pt x="34" y="45"/>
                  </a:lnTo>
                  <a:lnTo>
                    <a:pt x="35" y="42"/>
                  </a:lnTo>
                  <a:lnTo>
                    <a:pt x="37" y="40"/>
                  </a:lnTo>
                  <a:lnTo>
                    <a:pt x="38" y="37"/>
                  </a:lnTo>
                  <a:lnTo>
                    <a:pt x="40" y="36"/>
                  </a:lnTo>
                  <a:lnTo>
                    <a:pt x="41" y="32"/>
                  </a:lnTo>
                  <a:lnTo>
                    <a:pt x="46" y="28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53" y="2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087"/>
            <p:cNvSpPr>
              <a:spLocks/>
            </p:cNvSpPr>
            <p:nvPr/>
          </p:nvSpPr>
          <p:spPr bwMode="auto">
            <a:xfrm>
              <a:off x="3447" y="2909"/>
              <a:ext cx="87" cy="135"/>
            </a:xfrm>
            <a:custGeom>
              <a:avLst/>
              <a:gdLst>
                <a:gd name="T0" fmla="*/ 58 w 87"/>
                <a:gd name="T1" fmla="*/ 131 h 135"/>
                <a:gd name="T2" fmla="*/ 63 w 87"/>
                <a:gd name="T3" fmla="*/ 124 h 135"/>
                <a:gd name="T4" fmla="*/ 66 w 87"/>
                <a:gd name="T5" fmla="*/ 119 h 135"/>
                <a:gd name="T6" fmla="*/ 72 w 87"/>
                <a:gd name="T7" fmla="*/ 111 h 135"/>
                <a:gd name="T8" fmla="*/ 78 w 87"/>
                <a:gd name="T9" fmla="*/ 99 h 135"/>
                <a:gd name="T10" fmla="*/ 78 w 87"/>
                <a:gd name="T11" fmla="*/ 99 h 135"/>
                <a:gd name="T12" fmla="*/ 81 w 87"/>
                <a:gd name="T13" fmla="*/ 91 h 135"/>
                <a:gd name="T14" fmla="*/ 85 w 87"/>
                <a:gd name="T15" fmla="*/ 85 h 135"/>
                <a:gd name="T16" fmla="*/ 85 w 87"/>
                <a:gd name="T17" fmla="*/ 80 h 135"/>
                <a:gd name="T18" fmla="*/ 87 w 87"/>
                <a:gd name="T19" fmla="*/ 74 h 135"/>
                <a:gd name="T20" fmla="*/ 85 w 87"/>
                <a:gd name="T21" fmla="*/ 54 h 135"/>
                <a:gd name="T22" fmla="*/ 87 w 87"/>
                <a:gd name="T23" fmla="*/ 49 h 135"/>
                <a:gd name="T24" fmla="*/ 82 w 87"/>
                <a:gd name="T25" fmla="*/ 43 h 135"/>
                <a:gd name="T26" fmla="*/ 82 w 87"/>
                <a:gd name="T27" fmla="*/ 43 h 135"/>
                <a:gd name="T28" fmla="*/ 61 w 87"/>
                <a:gd name="T29" fmla="*/ 22 h 135"/>
                <a:gd name="T30" fmla="*/ 52 w 87"/>
                <a:gd name="T31" fmla="*/ 15 h 135"/>
                <a:gd name="T32" fmla="*/ 52 w 87"/>
                <a:gd name="T33" fmla="*/ 17 h 135"/>
                <a:gd name="T34" fmla="*/ 48 w 87"/>
                <a:gd name="T35" fmla="*/ 14 h 135"/>
                <a:gd name="T36" fmla="*/ 39 w 87"/>
                <a:gd name="T37" fmla="*/ 9 h 135"/>
                <a:gd name="T38" fmla="*/ 30 w 87"/>
                <a:gd name="T39" fmla="*/ 6 h 135"/>
                <a:gd name="T40" fmla="*/ 21 w 87"/>
                <a:gd name="T41" fmla="*/ 3 h 135"/>
                <a:gd name="T42" fmla="*/ 13 w 87"/>
                <a:gd name="T43" fmla="*/ 1 h 135"/>
                <a:gd name="T44" fmla="*/ 2 w 87"/>
                <a:gd name="T45" fmla="*/ 0 h 135"/>
                <a:gd name="T46" fmla="*/ 0 w 87"/>
                <a:gd name="T47" fmla="*/ 28 h 135"/>
                <a:gd name="T48" fmla="*/ 6 w 87"/>
                <a:gd name="T49" fmla="*/ 28 h 135"/>
                <a:gd name="T50" fmla="*/ 12 w 87"/>
                <a:gd name="T51" fmla="*/ 29 h 135"/>
                <a:gd name="T52" fmla="*/ 18 w 87"/>
                <a:gd name="T53" fmla="*/ 31 h 135"/>
                <a:gd name="T54" fmla="*/ 27 w 87"/>
                <a:gd name="T55" fmla="*/ 34 h 135"/>
                <a:gd name="T56" fmla="*/ 34 w 87"/>
                <a:gd name="T57" fmla="*/ 35 h 135"/>
                <a:gd name="T58" fmla="*/ 36 w 87"/>
                <a:gd name="T59" fmla="*/ 37 h 135"/>
                <a:gd name="T60" fmla="*/ 45 w 87"/>
                <a:gd name="T61" fmla="*/ 43 h 135"/>
                <a:gd name="T62" fmla="*/ 45 w 87"/>
                <a:gd name="T63" fmla="*/ 42 h 135"/>
                <a:gd name="T64" fmla="*/ 49 w 87"/>
                <a:gd name="T65" fmla="*/ 45 h 135"/>
                <a:gd name="T66" fmla="*/ 58 w 87"/>
                <a:gd name="T67" fmla="*/ 54 h 135"/>
                <a:gd name="T68" fmla="*/ 61 w 87"/>
                <a:gd name="T69" fmla="*/ 60 h 135"/>
                <a:gd name="T70" fmla="*/ 60 w 87"/>
                <a:gd name="T71" fmla="*/ 54 h 135"/>
                <a:gd name="T72" fmla="*/ 63 w 87"/>
                <a:gd name="T73" fmla="*/ 65 h 135"/>
                <a:gd name="T74" fmla="*/ 61 w 87"/>
                <a:gd name="T75" fmla="*/ 71 h 135"/>
                <a:gd name="T76" fmla="*/ 58 w 87"/>
                <a:gd name="T77" fmla="*/ 79 h 135"/>
                <a:gd name="T78" fmla="*/ 57 w 87"/>
                <a:gd name="T79" fmla="*/ 82 h 135"/>
                <a:gd name="T80" fmla="*/ 57 w 87"/>
                <a:gd name="T81" fmla="*/ 83 h 135"/>
                <a:gd name="T82" fmla="*/ 51 w 87"/>
                <a:gd name="T83" fmla="*/ 93 h 135"/>
                <a:gd name="T84" fmla="*/ 51 w 87"/>
                <a:gd name="T85" fmla="*/ 96 h 135"/>
                <a:gd name="T86" fmla="*/ 45 w 87"/>
                <a:gd name="T87" fmla="*/ 104 h 135"/>
                <a:gd name="T88" fmla="*/ 42 w 87"/>
                <a:gd name="T89" fmla="*/ 108 h 135"/>
                <a:gd name="T90" fmla="*/ 34 w 87"/>
                <a:gd name="T91" fmla="*/ 119 h 135"/>
                <a:gd name="T92" fmla="*/ 57 w 87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7" h="135">
                  <a:moveTo>
                    <a:pt x="57" y="135"/>
                  </a:moveTo>
                  <a:lnTo>
                    <a:pt x="58" y="131"/>
                  </a:lnTo>
                  <a:lnTo>
                    <a:pt x="60" y="127"/>
                  </a:lnTo>
                  <a:lnTo>
                    <a:pt x="63" y="124"/>
                  </a:lnTo>
                  <a:lnTo>
                    <a:pt x="64" y="121"/>
                  </a:lnTo>
                  <a:lnTo>
                    <a:pt x="66" y="119"/>
                  </a:lnTo>
                  <a:lnTo>
                    <a:pt x="67" y="116"/>
                  </a:lnTo>
                  <a:lnTo>
                    <a:pt x="72" y="111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6" y="100"/>
                  </a:lnTo>
                  <a:lnTo>
                    <a:pt x="78" y="99"/>
                  </a:lnTo>
                  <a:lnTo>
                    <a:pt x="82" y="91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5" y="85"/>
                  </a:lnTo>
                  <a:lnTo>
                    <a:pt x="84" y="82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7" y="74"/>
                  </a:lnTo>
                  <a:lnTo>
                    <a:pt x="87" y="56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7" y="49"/>
                  </a:lnTo>
                  <a:lnTo>
                    <a:pt x="85" y="48"/>
                  </a:lnTo>
                  <a:lnTo>
                    <a:pt x="82" y="43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64" y="23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48" y="14"/>
                  </a:lnTo>
                  <a:lnTo>
                    <a:pt x="43" y="11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6" y="37"/>
                  </a:lnTo>
                  <a:lnTo>
                    <a:pt x="37" y="39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9" y="4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4"/>
                  </a:lnTo>
                  <a:lnTo>
                    <a:pt x="61" y="63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1" y="71"/>
                  </a:lnTo>
                  <a:lnTo>
                    <a:pt x="60" y="73"/>
                  </a:lnTo>
                  <a:lnTo>
                    <a:pt x="58" y="79"/>
                  </a:lnTo>
                  <a:lnTo>
                    <a:pt x="60" y="77"/>
                  </a:lnTo>
                  <a:lnTo>
                    <a:pt x="57" y="82"/>
                  </a:lnTo>
                  <a:lnTo>
                    <a:pt x="55" y="85"/>
                  </a:lnTo>
                  <a:lnTo>
                    <a:pt x="57" y="83"/>
                  </a:lnTo>
                  <a:lnTo>
                    <a:pt x="55" y="85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45" y="104"/>
                  </a:lnTo>
                  <a:lnTo>
                    <a:pt x="43" y="105"/>
                  </a:lnTo>
                  <a:lnTo>
                    <a:pt x="42" y="108"/>
                  </a:lnTo>
                  <a:lnTo>
                    <a:pt x="39" y="111"/>
                  </a:lnTo>
                  <a:lnTo>
                    <a:pt x="34" y="119"/>
                  </a:lnTo>
                  <a:lnTo>
                    <a:pt x="36" y="116"/>
                  </a:lnTo>
                  <a:lnTo>
                    <a:pt x="57" y="1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088"/>
            <p:cNvSpPr>
              <a:spLocks/>
            </p:cNvSpPr>
            <p:nvPr/>
          </p:nvSpPr>
          <p:spPr bwMode="auto">
            <a:xfrm>
              <a:off x="3450" y="3022"/>
              <a:ext cx="94" cy="138"/>
            </a:xfrm>
            <a:custGeom>
              <a:avLst/>
              <a:gdLst>
                <a:gd name="T0" fmla="*/ 37 w 94"/>
                <a:gd name="T1" fmla="*/ 0 h 138"/>
                <a:gd name="T2" fmla="*/ 27 w 94"/>
                <a:gd name="T3" fmla="*/ 9 h 138"/>
                <a:gd name="T4" fmla="*/ 21 w 94"/>
                <a:gd name="T5" fmla="*/ 17 h 138"/>
                <a:gd name="T6" fmla="*/ 18 w 94"/>
                <a:gd name="T7" fmla="*/ 22 h 138"/>
                <a:gd name="T8" fmla="*/ 15 w 94"/>
                <a:gd name="T9" fmla="*/ 26 h 138"/>
                <a:gd name="T10" fmla="*/ 12 w 94"/>
                <a:gd name="T11" fmla="*/ 31 h 138"/>
                <a:gd name="T12" fmla="*/ 7 w 94"/>
                <a:gd name="T13" fmla="*/ 39 h 138"/>
                <a:gd name="T14" fmla="*/ 7 w 94"/>
                <a:gd name="T15" fmla="*/ 40 h 138"/>
                <a:gd name="T16" fmla="*/ 3 w 94"/>
                <a:gd name="T17" fmla="*/ 49 h 138"/>
                <a:gd name="T18" fmla="*/ 2 w 94"/>
                <a:gd name="T19" fmla="*/ 56 h 138"/>
                <a:gd name="T20" fmla="*/ 2 w 94"/>
                <a:gd name="T21" fmla="*/ 82 h 138"/>
                <a:gd name="T22" fmla="*/ 2 w 94"/>
                <a:gd name="T23" fmla="*/ 83 h 138"/>
                <a:gd name="T24" fmla="*/ 5 w 94"/>
                <a:gd name="T25" fmla="*/ 88 h 138"/>
                <a:gd name="T26" fmla="*/ 3 w 94"/>
                <a:gd name="T27" fmla="*/ 83 h 138"/>
                <a:gd name="T28" fmla="*/ 6 w 94"/>
                <a:gd name="T29" fmla="*/ 91 h 138"/>
                <a:gd name="T30" fmla="*/ 9 w 94"/>
                <a:gd name="T31" fmla="*/ 96 h 138"/>
                <a:gd name="T32" fmla="*/ 19 w 94"/>
                <a:gd name="T33" fmla="*/ 108 h 138"/>
                <a:gd name="T34" fmla="*/ 21 w 94"/>
                <a:gd name="T35" fmla="*/ 110 h 138"/>
                <a:gd name="T36" fmla="*/ 27 w 94"/>
                <a:gd name="T37" fmla="*/ 114 h 138"/>
                <a:gd name="T38" fmla="*/ 31 w 94"/>
                <a:gd name="T39" fmla="*/ 117 h 138"/>
                <a:gd name="T40" fmla="*/ 42 w 94"/>
                <a:gd name="T41" fmla="*/ 122 h 138"/>
                <a:gd name="T42" fmla="*/ 51 w 94"/>
                <a:gd name="T43" fmla="*/ 127 h 138"/>
                <a:gd name="T44" fmla="*/ 64 w 94"/>
                <a:gd name="T45" fmla="*/ 131 h 138"/>
                <a:gd name="T46" fmla="*/ 73 w 94"/>
                <a:gd name="T47" fmla="*/ 133 h 138"/>
                <a:gd name="T48" fmla="*/ 84 w 94"/>
                <a:gd name="T49" fmla="*/ 136 h 138"/>
                <a:gd name="T50" fmla="*/ 87 w 94"/>
                <a:gd name="T51" fmla="*/ 138 h 138"/>
                <a:gd name="T52" fmla="*/ 94 w 94"/>
                <a:gd name="T53" fmla="*/ 110 h 138"/>
                <a:gd name="T54" fmla="*/ 84 w 94"/>
                <a:gd name="T55" fmla="*/ 108 h 138"/>
                <a:gd name="T56" fmla="*/ 75 w 94"/>
                <a:gd name="T57" fmla="*/ 105 h 138"/>
                <a:gd name="T58" fmla="*/ 70 w 94"/>
                <a:gd name="T59" fmla="*/ 104 h 138"/>
                <a:gd name="T60" fmla="*/ 57 w 94"/>
                <a:gd name="T61" fmla="*/ 99 h 138"/>
                <a:gd name="T62" fmla="*/ 57 w 94"/>
                <a:gd name="T63" fmla="*/ 100 h 138"/>
                <a:gd name="T64" fmla="*/ 45 w 94"/>
                <a:gd name="T65" fmla="*/ 94 h 138"/>
                <a:gd name="T66" fmla="*/ 45 w 94"/>
                <a:gd name="T67" fmla="*/ 94 h 138"/>
                <a:gd name="T68" fmla="*/ 39 w 94"/>
                <a:gd name="T69" fmla="*/ 90 h 138"/>
                <a:gd name="T70" fmla="*/ 30 w 94"/>
                <a:gd name="T71" fmla="*/ 83 h 138"/>
                <a:gd name="T72" fmla="*/ 33 w 94"/>
                <a:gd name="T73" fmla="*/ 88 h 138"/>
                <a:gd name="T74" fmla="*/ 30 w 94"/>
                <a:gd name="T75" fmla="*/ 83 h 138"/>
                <a:gd name="T76" fmla="*/ 28 w 94"/>
                <a:gd name="T77" fmla="*/ 80 h 138"/>
                <a:gd name="T78" fmla="*/ 28 w 94"/>
                <a:gd name="T79" fmla="*/ 77 h 138"/>
                <a:gd name="T80" fmla="*/ 28 w 94"/>
                <a:gd name="T81" fmla="*/ 77 h 138"/>
                <a:gd name="T82" fmla="*/ 25 w 94"/>
                <a:gd name="T83" fmla="*/ 73 h 138"/>
                <a:gd name="T84" fmla="*/ 28 w 94"/>
                <a:gd name="T85" fmla="*/ 62 h 138"/>
                <a:gd name="T86" fmla="*/ 30 w 94"/>
                <a:gd name="T87" fmla="*/ 56 h 138"/>
                <a:gd name="T88" fmla="*/ 28 w 94"/>
                <a:gd name="T89" fmla="*/ 56 h 138"/>
                <a:gd name="T90" fmla="*/ 31 w 94"/>
                <a:gd name="T91" fmla="*/ 48 h 138"/>
                <a:gd name="T92" fmla="*/ 33 w 94"/>
                <a:gd name="T93" fmla="*/ 46 h 138"/>
                <a:gd name="T94" fmla="*/ 36 w 94"/>
                <a:gd name="T95" fmla="*/ 42 h 138"/>
                <a:gd name="T96" fmla="*/ 39 w 94"/>
                <a:gd name="T97" fmla="*/ 37 h 138"/>
                <a:gd name="T98" fmla="*/ 42 w 94"/>
                <a:gd name="T99" fmla="*/ 32 h 138"/>
                <a:gd name="T100" fmla="*/ 48 w 94"/>
                <a:gd name="T101" fmla="*/ 25 h 138"/>
                <a:gd name="T102" fmla="*/ 54 w 94"/>
                <a:gd name="T103" fmla="*/ 22 h 1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" h="138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1"/>
                  </a:lnTo>
                  <a:lnTo>
                    <a:pt x="10" y="34"/>
                  </a:lnTo>
                  <a:lnTo>
                    <a:pt x="7" y="39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52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2" y="82"/>
                  </a:lnTo>
                  <a:lnTo>
                    <a:pt x="3" y="83"/>
                  </a:lnTo>
                  <a:lnTo>
                    <a:pt x="2" y="83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3" y="83"/>
                  </a:lnTo>
                  <a:lnTo>
                    <a:pt x="5" y="90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4" y="111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6" y="125"/>
                  </a:lnTo>
                  <a:lnTo>
                    <a:pt x="51" y="127"/>
                  </a:lnTo>
                  <a:lnTo>
                    <a:pt x="60" y="131"/>
                  </a:lnTo>
                  <a:lnTo>
                    <a:pt x="64" y="131"/>
                  </a:lnTo>
                  <a:lnTo>
                    <a:pt x="67" y="133"/>
                  </a:lnTo>
                  <a:lnTo>
                    <a:pt x="73" y="133"/>
                  </a:lnTo>
                  <a:lnTo>
                    <a:pt x="78" y="136"/>
                  </a:lnTo>
                  <a:lnTo>
                    <a:pt x="84" y="136"/>
                  </a:lnTo>
                  <a:lnTo>
                    <a:pt x="85" y="138"/>
                  </a:lnTo>
                  <a:lnTo>
                    <a:pt x="87" y="138"/>
                  </a:lnTo>
                  <a:lnTo>
                    <a:pt x="93" y="110"/>
                  </a:lnTo>
                  <a:lnTo>
                    <a:pt x="94" y="110"/>
                  </a:lnTo>
                  <a:lnTo>
                    <a:pt x="87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75" y="105"/>
                  </a:lnTo>
                  <a:lnTo>
                    <a:pt x="73" y="105"/>
                  </a:lnTo>
                  <a:lnTo>
                    <a:pt x="70" y="104"/>
                  </a:lnTo>
                  <a:lnTo>
                    <a:pt x="66" y="104"/>
                  </a:lnTo>
                  <a:lnTo>
                    <a:pt x="57" y="99"/>
                  </a:lnTo>
                  <a:lnTo>
                    <a:pt x="55" y="100"/>
                  </a:lnTo>
                  <a:lnTo>
                    <a:pt x="57" y="100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6" y="88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3" y="88"/>
                  </a:lnTo>
                  <a:lnTo>
                    <a:pt x="33" y="87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3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2" y="32"/>
                  </a:lnTo>
                  <a:lnTo>
                    <a:pt x="46" y="28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4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089"/>
            <p:cNvSpPr>
              <a:spLocks/>
            </p:cNvSpPr>
            <p:nvPr/>
          </p:nvSpPr>
          <p:spPr bwMode="auto">
            <a:xfrm>
              <a:off x="3538" y="3132"/>
              <a:ext cx="87" cy="134"/>
            </a:xfrm>
            <a:custGeom>
              <a:avLst/>
              <a:gdLst>
                <a:gd name="T0" fmla="*/ 58 w 87"/>
                <a:gd name="T1" fmla="*/ 131 h 134"/>
                <a:gd name="T2" fmla="*/ 63 w 87"/>
                <a:gd name="T3" fmla="*/ 124 h 134"/>
                <a:gd name="T4" fmla="*/ 66 w 87"/>
                <a:gd name="T5" fmla="*/ 119 h 134"/>
                <a:gd name="T6" fmla="*/ 72 w 87"/>
                <a:gd name="T7" fmla="*/ 111 h 134"/>
                <a:gd name="T8" fmla="*/ 78 w 87"/>
                <a:gd name="T9" fmla="*/ 99 h 134"/>
                <a:gd name="T10" fmla="*/ 78 w 87"/>
                <a:gd name="T11" fmla="*/ 99 h 134"/>
                <a:gd name="T12" fmla="*/ 81 w 87"/>
                <a:gd name="T13" fmla="*/ 91 h 134"/>
                <a:gd name="T14" fmla="*/ 85 w 87"/>
                <a:gd name="T15" fmla="*/ 85 h 134"/>
                <a:gd name="T16" fmla="*/ 85 w 87"/>
                <a:gd name="T17" fmla="*/ 80 h 134"/>
                <a:gd name="T18" fmla="*/ 87 w 87"/>
                <a:gd name="T19" fmla="*/ 74 h 134"/>
                <a:gd name="T20" fmla="*/ 85 w 87"/>
                <a:gd name="T21" fmla="*/ 54 h 134"/>
                <a:gd name="T22" fmla="*/ 87 w 87"/>
                <a:gd name="T23" fmla="*/ 49 h 134"/>
                <a:gd name="T24" fmla="*/ 82 w 87"/>
                <a:gd name="T25" fmla="*/ 43 h 134"/>
                <a:gd name="T26" fmla="*/ 82 w 87"/>
                <a:gd name="T27" fmla="*/ 43 h 134"/>
                <a:gd name="T28" fmla="*/ 61 w 87"/>
                <a:gd name="T29" fmla="*/ 21 h 134"/>
                <a:gd name="T30" fmla="*/ 52 w 87"/>
                <a:gd name="T31" fmla="*/ 15 h 134"/>
                <a:gd name="T32" fmla="*/ 52 w 87"/>
                <a:gd name="T33" fmla="*/ 17 h 134"/>
                <a:gd name="T34" fmla="*/ 48 w 87"/>
                <a:gd name="T35" fmla="*/ 14 h 134"/>
                <a:gd name="T36" fmla="*/ 39 w 87"/>
                <a:gd name="T37" fmla="*/ 9 h 134"/>
                <a:gd name="T38" fmla="*/ 30 w 87"/>
                <a:gd name="T39" fmla="*/ 6 h 134"/>
                <a:gd name="T40" fmla="*/ 21 w 87"/>
                <a:gd name="T41" fmla="*/ 3 h 134"/>
                <a:gd name="T42" fmla="*/ 13 w 87"/>
                <a:gd name="T43" fmla="*/ 1 h 134"/>
                <a:gd name="T44" fmla="*/ 2 w 87"/>
                <a:gd name="T45" fmla="*/ 0 h 134"/>
                <a:gd name="T46" fmla="*/ 0 w 87"/>
                <a:gd name="T47" fmla="*/ 28 h 134"/>
                <a:gd name="T48" fmla="*/ 6 w 87"/>
                <a:gd name="T49" fmla="*/ 28 h 134"/>
                <a:gd name="T50" fmla="*/ 12 w 87"/>
                <a:gd name="T51" fmla="*/ 29 h 134"/>
                <a:gd name="T52" fmla="*/ 18 w 87"/>
                <a:gd name="T53" fmla="*/ 31 h 134"/>
                <a:gd name="T54" fmla="*/ 27 w 87"/>
                <a:gd name="T55" fmla="*/ 34 h 134"/>
                <a:gd name="T56" fmla="*/ 34 w 87"/>
                <a:gd name="T57" fmla="*/ 35 h 134"/>
                <a:gd name="T58" fmla="*/ 36 w 87"/>
                <a:gd name="T59" fmla="*/ 37 h 134"/>
                <a:gd name="T60" fmla="*/ 45 w 87"/>
                <a:gd name="T61" fmla="*/ 43 h 134"/>
                <a:gd name="T62" fmla="*/ 45 w 87"/>
                <a:gd name="T63" fmla="*/ 42 h 134"/>
                <a:gd name="T64" fmla="*/ 49 w 87"/>
                <a:gd name="T65" fmla="*/ 45 h 134"/>
                <a:gd name="T66" fmla="*/ 58 w 87"/>
                <a:gd name="T67" fmla="*/ 54 h 134"/>
                <a:gd name="T68" fmla="*/ 61 w 87"/>
                <a:gd name="T69" fmla="*/ 60 h 134"/>
                <a:gd name="T70" fmla="*/ 60 w 87"/>
                <a:gd name="T71" fmla="*/ 54 h 134"/>
                <a:gd name="T72" fmla="*/ 63 w 87"/>
                <a:gd name="T73" fmla="*/ 65 h 134"/>
                <a:gd name="T74" fmla="*/ 61 w 87"/>
                <a:gd name="T75" fmla="*/ 71 h 134"/>
                <a:gd name="T76" fmla="*/ 58 w 87"/>
                <a:gd name="T77" fmla="*/ 79 h 134"/>
                <a:gd name="T78" fmla="*/ 57 w 87"/>
                <a:gd name="T79" fmla="*/ 82 h 134"/>
                <a:gd name="T80" fmla="*/ 57 w 87"/>
                <a:gd name="T81" fmla="*/ 83 h 134"/>
                <a:gd name="T82" fmla="*/ 51 w 87"/>
                <a:gd name="T83" fmla="*/ 93 h 134"/>
                <a:gd name="T84" fmla="*/ 51 w 87"/>
                <a:gd name="T85" fmla="*/ 96 h 134"/>
                <a:gd name="T86" fmla="*/ 45 w 87"/>
                <a:gd name="T87" fmla="*/ 103 h 134"/>
                <a:gd name="T88" fmla="*/ 42 w 87"/>
                <a:gd name="T89" fmla="*/ 108 h 134"/>
                <a:gd name="T90" fmla="*/ 34 w 87"/>
                <a:gd name="T91" fmla="*/ 119 h 134"/>
                <a:gd name="T92" fmla="*/ 57 w 87"/>
                <a:gd name="T93" fmla="*/ 134 h 1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7" h="134">
                  <a:moveTo>
                    <a:pt x="57" y="134"/>
                  </a:moveTo>
                  <a:lnTo>
                    <a:pt x="58" y="131"/>
                  </a:lnTo>
                  <a:lnTo>
                    <a:pt x="60" y="127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6" y="119"/>
                  </a:lnTo>
                  <a:lnTo>
                    <a:pt x="67" y="116"/>
                  </a:lnTo>
                  <a:lnTo>
                    <a:pt x="72" y="111"/>
                  </a:lnTo>
                  <a:lnTo>
                    <a:pt x="78" y="100"/>
                  </a:lnTo>
                  <a:lnTo>
                    <a:pt x="78" y="99"/>
                  </a:lnTo>
                  <a:lnTo>
                    <a:pt x="76" y="100"/>
                  </a:lnTo>
                  <a:lnTo>
                    <a:pt x="78" y="99"/>
                  </a:lnTo>
                  <a:lnTo>
                    <a:pt x="82" y="91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85" y="85"/>
                  </a:lnTo>
                  <a:lnTo>
                    <a:pt x="84" y="82"/>
                  </a:lnTo>
                  <a:lnTo>
                    <a:pt x="85" y="80"/>
                  </a:lnTo>
                  <a:lnTo>
                    <a:pt x="85" y="76"/>
                  </a:lnTo>
                  <a:lnTo>
                    <a:pt x="87" y="74"/>
                  </a:lnTo>
                  <a:lnTo>
                    <a:pt x="87" y="55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7" y="49"/>
                  </a:lnTo>
                  <a:lnTo>
                    <a:pt x="85" y="48"/>
                  </a:lnTo>
                  <a:lnTo>
                    <a:pt x="82" y="43"/>
                  </a:lnTo>
                  <a:lnTo>
                    <a:pt x="82" y="45"/>
                  </a:lnTo>
                  <a:lnTo>
                    <a:pt x="82" y="43"/>
                  </a:lnTo>
                  <a:lnTo>
                    <a:pt x="64" y="23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2" y="15"/>
                  </a:lnTo>
                  <a:lnTo>
                    <a:pt x="51" y="15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48" y="14"/>
                  </a:lnTo>
                  <a:lnTo>
                    <a:pt x="43" y="11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6" y="37"/>
                  </a:lnTo>
                  <a:lnTo>
                    <a:pt x="37" y="38"/>
                  </a:lnTo>
                  <a:lnTo>
                    <a:pt x="45" y="43"/>
                  </a:lnTo>
                  <a:lnTo>
                    <a:pt x="46" y="43"/>
                  </a:lnTo>
                  <a:lnTo>
                    <a:pt x="45" y="42"/>
                  </a:lnTo>
                  <a:lnTo>
                    <a:pt x="46" y="43"/>
                  </a:lnTo>
                  <a:lnTo>
                    <a:pt x="49" y="45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61" y="59"/>
                  </a:lnTo>
                  <a:lnTo>
                    <a:pt x="61" y="60"/>
                  </a:lnTo>
                  <a:lnTo>
                    <a:pt x="60" y="59"/>
                  </a:lnTo>
                  <a:lnTo>
                    <a:pt x="60" y="54"/>
                  </a:lnTo>
                  <a:lnTo>
                    <a:pt x="61" y="63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1" y="71"/>
                  </a:lnTo>
                  <a:lnTo>
                    <a:pt x="60" y="72"/>
                  </a:lnTo>
                  <a:lnTo>
                    <a:pt x="58" y="79"/>
                  </a:lnTo>
                  <a:lnTo>
                    <a:pt x="60" y="77"/>
                  </a:lnTo>
                  <a:lnTo>
                    <a:pt x="57" y="82"/>
                  </a:lnTo>
                  <a:lnTo>
                    <a:pt x="55" y="85"/>
                  </a:lnTo>
                  <a:lnTo>
                    <a:pt x="57" y="83"/>
                  </a:lnTo>
                  <a:lnTo>
                    <a:pt x="55" y="85"/>
                  </a:lnTo>
                  <a:lnTo>
                    <a:pt x="51" y="93"/>
                  </a:lnTo>
                  <a:lnTo>
                    <a:pt x="51" y="94"/>
                  </a:lnTo>
                  <a:lnTo>
                    <a:pt x="51" y="96"/>
                  </a:lnTo>
                  <a:lnTo>
                    <a:pt x="46" y="100"/>
                  </a:lnTo>
                  <a:lnTo>
                    <a:pt x="45" y="103"/>
                  </a:lnTo>
                  <a:lnTo>
                    <a:pt x="43" y="105"/>
                  </a:lnTo>
                  <a:lnTo>
                    <a:pt x="42" y="108"/>
                  </a:lnTo>
                  <a:lnTo>
                    <a:pt x="39" y="111"/>
                  </a:lnTo>
                  <a:lnTo>
                    <a:pt x="34" y="119"/>
                  </a:lnTo>
                  <a:lnTo>
                    <a:pt x="36" y="116"/>
                  </a:lnTo>
                  <a:lnTo>
                    <a:pt x="57" y="13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090"/>
            <p:cNvSpPr>
              <a:spLocks/>
            </p:cNvSpPr>
            <p:nvPr/>
          </p:nvSpPr>
          <p:spPr bwMode="auto">
            <a:xfrm>
              <a:off x="3541" y="3245"/>
              <a:ext cx="93" cy="137"/>
            </a:xfrm>
            <a:custGeom>
              <a:avLst/>
              <a:gdLst>
                <a:gd name="T0" fmla="*/ 37 w 93"/>
                <a:gd name="T1" fmla="*/ 0 h 137"/>
                <a:gd name="T2" fmla="*/ 27 w 93"/>
                <a:gd name="T3" fmla="*/ 9 h 137"/>
                <a:gd name="T4" fmla="*/ 21 w 93"/>
                <a:gd name="T5" fmla="*/ 17 h 137"/>
                <a:gd name="T6" fmla="*/ 18 w 93"/>
                <a:gd name="T7" fmla="*/ 21 h 137"/>
                <a:gd name="T8" fmla="*/ 15 w 93"/>
                <a:gd name="T9" fmla="*/ 26 h 137"/>
                <a:gd name="T10" fmla="*/ 12 w 93"/>
                <a:gd name="T11" fmla="*/ 31 h 137"/>
                <a:gd name="T12" fmla="*/ 7 w 93"/>
                <a:gd name="T13" fmla="*/ 38 h 137"/>
                <a:gd name="T14" fmla="*/ 7 w 93"/>
                <a:gd name="T15" fmla="*/ 40 h 137"/>
                <a:gd name="T16" fmla="*/ 3 w 93"/>
                <a:gd name="T17" fmla="*/ 49 h 137"/>
                <a:gd name="T18" fmla="*/ 2 w 93"/>
                <a:gd name="T19" fmla="*/ 55 h 137"/>
                <a:gd name="T20" fmla="*/ 2 w 93"/>
                <a:gd name="T21" fmla="*/ 82 h 137"/>
                <a:gd name="T22" fmla="*/ 2 w 93"/>
                <a:gd name="T23" fmla="*/ 83 h 137"/>
                <a:gd name="T24" fmla="*/ 5 w 93"/>
                <a:gd name="T25" fmla="*/ 88 h 137"/>
                <a:gd name="T26" fmla="*/ 3 w 93"/>
                <a:gd name="T27" fmla="*/ 83 h 137"/>
                <a:gd name="T28" fmla="*/ 6 w 93"/>
                <a:gd name="T29" fmla="*/ 91 h 137"/>
                <a:gd name="T30" fmla="*/ 9 w 93"/>
                <a:gd name="T31" fmla="*/ 96 h 137"/>
                <a:gd name="T32" fmla="*/ 19 w 93"/>
                <a:gd name="T33" fmla="*/ 108 h 137"/>
                <a:gd name="T34" fmla="*/ 19 w 93"/>
                <a:gd name="T35" fmla="*/ 108 h 137"/>
                <a:gd name="T36" fmla="*/ 27 w 93"/>
                <a:gd name="T37" fmla="*/ 114 h 137"/>
                <a:gd name="T38" fmla="*/ 31 w 93"/>
                <a:gd name="T39" fmla="*/ 117 h 137"/>
                <a:gd name="T40" fmla="*/ 40 w 93"/>
                <a:gd name="T41" fmla="*/ 122 h 137"/>
                <a:gd name="T42" fmla="*/ 51 w 93"/>
                <a:gd name="T43" fmla="*/ 127 h 137"/>
                <a:gd name="T44" fmla="*/ 64 w 93"/>
                <a:gd name="T45" fmla="*/ 131 h 137"/>
                <a:gd name="T46" fmla="*/ 72 w 93"/>
                <a:gd name="T47" fmla="*/ 133 h 137"/>
                <a:gd name="T48" fmla="*/ 82 w 93"/>
                <a:gd name="T49" fmla="*/ 136 h 137"/>
                <a:gd name="T50" fmla="*/ 85 w 93"/>
                <a:gd name="T51" fmla="*/ 137 h 137"/>
                <a:gd name="T52" fmla="*/ 93 w 93"/>
                <a:gd name="T53" fmla="*/ 110 h 137"/>
                <a:gd name="T54" fmla="*/ 82 w 93"/>
                <a:gd name="T55" fmla="*/ 108 h 137"/>
                <a:gd name="T56" fmla="*/ 76 w 93"/>
                <a:gd name="T57" fmla="*/ 105 h 137"/>
                <a:gd name="T58" fmla="*/ 67 w 93"/>
                <a:gd name="T59" fmla="*/ 103 h 137"/>
                <a:gd name="T60" fmla="*/ 57 w 93"/>
                <a:gd name="T61" fmla="*/ 99 h 137"/>
                <a:gd name="T62" fmla="*/ 46 w 93"/>
                <a:gd name="T63" fmla="*/ 94 h 137"/>
                <a:gd name="T64" fmla="*/ 46 w 93"/>
                <a:gd name="T65" fmla="*/ 96 h 137"/>
                <a:gd name="T66" fmla="*/ 42 w 93"/>
                <a:gd name="T67" fmla="*/ 93 h 137"/>
                <a:gd name="T68" fmla="*/ 34 w 93"/>
                <a:gd name="T69" fmla="*/ 86 h 137"/>
                <a:gd name="T70" fmla="*/ 28 w 93"/>
                <a:gd name="T71" fmla="*/ 83 h 137"/>
                <a:gd name="T72" fmla="*/ 33 w 93"/>
                <a:gd name="T73" fmla="*/ 86 h 137"/>
                <a:gd name="T74" fmla="*/ 30 w 93"/>
                <a:gd name="T75" fmla="*/ 82 h 137"/>
                <a:gd name="T76" fmla="*/ 30 w 93"/>
                <a:gd name="T77" fmla="*/ 83 h 137"/>
                <a:gd name="T78" fmla="*/ 28 w 93"/>
                <a:gd name="T79" fmla="*/ 79 h 137"/>
                <a:gd name="T80" fmla="*/ 27 w 93"/>
                <a:gd name="T81" fmla="*/ 74 h 137"/>
                <a:gd name="T82" fmla="*/ 27 w 93"/>
                <a:gd name="T83" fmla="*/ 65 h 137"/>
                <a:gd name="T84" fmla="*/ 28 w 93"/>
                <a:gd name="T85" fmla="*/ 59 h 137"/>
                <a:gd name="T86" fmla="*/ 30 w 93"/>
                <a:gd name="T87" fmla="*/ 54 h 137"/>
                <a:gd name="T88" fmla="*/ 31 w 93"/>
                <a:gd name="T89" fmla="*/ 51 h 137"/>
                <a:gd name="T90" fmla="*/ 31 w 93"/>
                <a:gd name="T91" fmla="*/ 49 h 137"/>
                <a:gd name="T92" fmla="*/ 34 w 93"/>
                <a:gd name="T93" fmla="*/ 45 h 137"/>
                <a:gd name="T94" fmla="*/ 37 w 93"/>
                <a:gd name="T95" fmla="*/ 40 h 137"/>
                <a:gd name="T96" fmla="*/ 40 w 93"/>
                <a:gd name="T97" fmla="*/ 35 h 137"/>
                <a:gd name="T98" fmla="*/ 46 w 93"/>
                <a:gd name="T99" fmla="*/ 28 h 137"/>
                <a:gd name="T100" fmla="*/ 49 w 93"/>
                <a:gd name="T101" fmla="*/ 24 h 137"/>
                <a:gd name="T102" fmla="*/ 33 w 93"/>
                <a:gd name="T103" fmla="*/ 3 h 1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" h="137">
                  <a:moveTo>
                    <a:pt x="33" y="3"/>
                  </a:moveTo>
                  <a:lnTo>
                    <a:pt x="37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21" y="17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3" y="29"/>
                  </a:lnTo>
                  <a:lnTo>
                    <a:pt x="12" y="31"/>
                  </a:lnTo>
                  <a:lnTo>
                    <a:pt x="10" y="34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2" y="82"/>
                  </a:lnTo>
                  <a:lnTo>
                    <a:pt x="3" y="83"/>
                  </a:lnTo>
                  <a:lnTo>
                    <a:pt x="2" y="83"/>
                  </a:lnTo>
                  <a:lnTo>
                    <a:pt x="5" y="89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3" y="83"/>
                  </a:lnTo>
                  <a:lnTo>
                    <a:pt x="5" y="89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7" y="114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9" y="122"/>
                  </a:lnTo>
                  <a:lnTo>
                    <a:pt x="40" y="122"/>
                  </a:lnTo>
                  <a:lnTo>
                    <a:pt x="49" y="127"/>
                  </a:lnTo>
                  <a:lnTo>
                    <a:pt x="51" y="127"/>
                  </a:lnTo>
                  <a:lnTo>
                    <a:pt x="60" y="131"/>
                  </a:lnTo>
                  <a:lnTo>
                    <a:pt x="64" y="131"/>
                  </a:lnTo>
                  <a:lnTo>
                    <a:pt x="69" y="133"/>
                  </a:lnTo>
                  <a:lnTo>
                    <a:pt x="72" y="133"/>
                  </a:lnTo>
                  <a:lnTo>
                    <a:pt x="79" y="136"/>
                  </a:lnTo>
                  <a:lnTo>
                    <a:pt x="82" y="136"/>
                  </a:lnTo>
                  <a:lnTo>
                    <a:pt x="84" y="137"/>
                  </a:lnTo>
                  <a:lnTo>
                    <a:pt x="85" y="137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85" y="108"/>
                  </a:lnTo>
                  <a:lnTo>
                    <a:pt x="82" y="108"/>
                  </a:lnTo>
                  <a:lnTo>
                    <a:pt x="81" y="108"/>
                  </a:lnTo>
                  <a:lnTo>
                    <a:pt x="76" y="105"/>
                  </a:lnTo>
                  <a:lnTo>
                    <a:pt x="72" y="105"/>
                  </a:lnTo>
                  <a:lnTo>
                    <a:pt x="67" y="103"/>
                  </a:lnTo>
                  <a:lnTo>
                    <a:pt x="66" y="103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46" y="94"/>
                  </a:lnTo>
                  <a:lnTo>
                    <a:pt x="45" y="94"/>
                  </a:lnTo>
                  <a:lnTo>
                    <a:pt x="46" y="96"/>
                  </a:lnTo>
                  <a:lnTo>
                    <a:pt x="45" y="94"/>
                  </a:lnTo>
                  <a:lnTo>
                    <a:pt x="42" y="93"/>
                  </a:lnTo>
                  <a:lnTo>
                    <a:pt x="37" y="88"/>
                  </a:lnTo>
                  <a:lnTo>
                    <a:pt x="34" y="86"/>
                  </a:lnTo>
                  <a:lnTo>
                    <a:pt x="30" y="83"/>
                  </a:lnTo>
                  <a:lnTo>
                    <a:pt x="28" y="83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0" y="83"/>
                  </a:lnTo>
                  <a:lnTo>
                    <a:pt x="30" y="82"/>
                  </a:lnTo>
                  <a:lnTo>
                    <a:pt x="28" y="80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7" y="65"/>
                  </a:lnTo>
                  <a:lnTo>
                    <a:pt x="28" y="62"/>
                  </a:lnTo>
                  <a:lnTo>
                    <a:pt x="28" y="59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28" y="55"/>
                  </a:lnTo>
                  <a:lnTo>
                    <a:pt x="31" y="51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33" y="46"/>
                  </a:lnTo>
                  <a:lnTo>
                    <a:pt x="34" y="45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2" y="32"/>
                  </a:lnTo>
                  <a:lnTo>
                    <a:pt x="46" y="28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54" y="2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3091"/>
            <p:cNvSpPr>
              <a:spLocks/>
            </p:cNvSpPr>
            <p:nvPr/>
          </p:nvSpPr>
          <p:spPr bwMode="auto">
            <a:xfrm>
              <a:off x="3628" y="3355"/>
              <a:ext cx="88" cy="134"/>
            </a:xfrm>
            <a:custGeom>
              <a:avLst/>
              <a:gdLst>
                <a:gd name="T0" fmla="*/ 59 w 88"/>
                <a:gd name="T1" fmla="*/ 131 h 134"/>
                <a:gd name="T2" fmla="*/ 64 w 88"/>
                <a:gd name="T3" fmla="*/ 123 h 134"/>
                <a:gd name="T4" fmla="*/ 67 w 88"/>
                <a:gd name="T5" fmla="*/ 119 h 134"/>
                <a:gd name="T6" fmla="*/ 73 w 88"/>
                <a:gd name="T7" fmla="*/ 111 h 134"/>
                <a:gd name="T8" fmla="*/ 79 w 88"/>
                <a:gd name="T9" fmla="*/ 99 h 134"/>
                <a:gd name="T10" fmla="*/ 79 w 88"/>
                <a:gd name="T11" fmla="*/ 99 h 134"/>
                <a:gd name="T12" fmla="*/ 82 w 88"/>
                <a:gd name="T13" fmla="*/ 91 h 134"/>
                <a:gd name="T14" fmla="*/ 86 w 88"/>
                <a:gd name="T15" fmla="*/ 85 h 134"/>
                <a:gd name="T16" fmla="*/ 86 w 88"/>
                <a:gd name="T17" fmla="*/ 80 h 134"/>
                <a:gd name="T18" fmla="*/ 88 w 88"/>
                <a:gd name="T19" fmla="*/ 74 h 134"/>
                <a:gd name="T20" fmla="*/ 86 w 88"/>
                <a:gd name="T21" fmla="*/ 54 h 134"/>
                <a:gd name="T22" fmla="*/ 88 w 88"/>
                <a:gd name="T23" fmla="*/ 49 h 134"/>
                <a:gd name="T24" fmla="*/ 83 w 88"/>
                <a:gd name="T25" fmla="*/ 43 h 134"/>
                <a:gd name="T26" fmla="*/ 83 w 88"/>
                <a:gd name="T27" fmla="*/ 43 h 134"/>
                <a:gd name="T28" fmla="*/ 62 w 88"/>
                <a:gd name="T29" fmla="*/ 21 h 134"/>
                <a:gd name="T30" fmla="*/ 53 w 88"/>
                <a:gd name="T31" fmla="*/ 17 h 134"/>
                <a:gd name="T32" fmla="*/ 49 w 88"/>
                <a:gd name="T33" fmla="*/ 14 h 134"/>
                <a:gd name="T34" fmla="*/ 40 w 88"/>
                <a:gd name="T35" fmla="*/ 9 h 134"/>
                <a:gd name="T36" fmla="*/ 31 w 88"/>
                <a:gd name="T37" fmla="*/ 6 h 134"/>
                <a:gd name="T38" fmla="*/ 20 w 88"/>
                <a:gd name="T39" fmla="*/ 3 h 134"/>
                <a:gd name="T40" fmla="*/ 14 w 88"/>
                <a:gd name="T41" fmla="*/ 1 h 134"/>
                <a:gd name="T42" fmla="*/ 1 w 88"/>
                <a:gd name="T43" fmla="*/ 0 h 134"/>
                <a:gd name="T44" fmla="*/ 0 w 88"/>
                <a:gd name="T45" fmla="*/ 27 h 134"/>
                <a:gd name="T46" fmla="*/ 6 w 88"/>
                <a:gd name="T47" fmla="*/ 27 h 134"/>
                <a:gd name="T48" fmla="*/ 13 w 88"/>
                <a:gd name="T49" fmla="*/ 29 h 134"/>
                <a:gd name="T50" fmla="*/ 19 w 88"/>
                <a:gd name="T51" fmla="*/ 31 h 134"/>
                <a:gd name="T52" fmla="*/ 28 w 88"/>
                <a:gd name="T53" fmla="*/ 34 h 134"/>
                <a:gd name="T54" fmla="*/ 35 w 88"/>
                <a:gd name="T55" fmla="*/ 35 h 134"/>
                <a:gd name="T56" fmla="*/ 40 w 88"/>
                <a:gd name="T57" fmla="*/ 38 h 134"/>
                <a:gd name="T58" fmla="*/ 47 w 88"/>
                <a:gd name="T59" fmla="*/ 41 h 134"/>
                <a:gd name="T60" fmla="*/ 50 w 88"/>
                <a:gd name="T61" fmla="*/ 44 h 134"/>
                <a:gd name="T62" fmla="*/ 59 w 88"/>
                <a:gd name="T63" fmla="*/ 54 h 134"/>
                <a:gd name="T64" fmla="*/ 62 w 88"/>
                <a:gd name="T65" fmla="*/ 60 h 134"/>
                <a:gd name="T66" fmla="*/ 61 w 88"/>
                <a:gd name="T67" fmla="*/ 54 h 134"/>
                <a:gd name="T68" fmla="*/ 64 w 88"/>
                <a:gd name="T69" fmla="*/ 65 h 134"/>
                <a:gd name="T70" fmla="*/ 62 w 88"/>
                <a:gd name="T71" fmla="*/ 71 h 134"/>
                <a:gd name="T72" fmla="*/ 59 w 88"/>
                <a:gd name="T73" fmla="*/ 79 h 134"/>
                <a:gd name="T74" fmla="*/ 58 w 88"/>
                <a:gd name="T75" fmla="*/ 82 h 134"/>
                <a:gd name="T76" fmla="*/ 58 w 88"/>
                <a:gd name="T77" fmla="*/ 83 h 134"/>
                <a:gd name="T78" fmla="*/ 52 w 88"/>
                <a:gd name="T79" fmla="*/ 92 h 134"/>
                <a:gd name="T80" fmla="*/ 52 w 88"/>
                <a:gd name="T81" fmla="*/ 96 h 134"/>
                <a:gd name="T82" fmla="*/ 46 w 88"/>
                <a:gd name="T83" fmla="*/ 103 h 134"/>
                <a:gd name="T84" fmla="*/ 43 w 88"/>
                <a:gd name="T85" fmla="*/ 108 h 134"/>
                <a:gd name="T86" fmla="*/ 35 w 88"/>
                <a:gd name="T87" fmla="*/ 119 h 134"/>
                <a:gd name="T88" fmla="*/ 58 w 88"/>
                <a:gd name="T89" fmla="*/ 134 h 1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8" h="134">
                  <a:moveTo>
                    <a:pt x="58" y="134"/>
                  </a:moveTo>
                  <a:lnTo>
                    <a:pt x="59" y="131"/>
                  </a:lnTo>
                  <a:lnTo>
                    <a:pt x="61" y="127"/>
                  </a:lnTo>
                  <a:lnTo>
                    <a:pt x="64" y="123"/>
                  </a:lnTo>
                  <a:lnTo>
                    <a:pt x="65" y="120"/>
                  </a:lnTo>
                  <a:lnTo>
                    <a:pt x="67" y="119"/>
                  </a:lnTo>
                  <a:lnTo>
                    <a:pt x="68" y="116"/>
                  </a:lnTo>
                  <a:lnTo>
                    <a:pt x="73" y="111"/>
                  </a:lnTo>
                  <a:lnTo>
                    <a:pt x="79" y="100"/>
                  </a:lnTo>
                  <a:lnTo>
                    <a:pt x="79" y="99"/>
                  </a:lnTo>
                  <a:lnTo>
                    <a:pt x="77" y="100"/>
                  </a:lnTo>
                  <a:lnTo>
                    <a:pt x="79" y="99"/>
                  </a:lnTo>
                  <a:lnTo>
                    <a:pt x="83" y="91"/>
                  </a:lnTo>
                  <a:lnTo>
                    <a:pt x="82" y="91"/>
                  </a:lnTo>
                  <a:lnTo>
                    <a:pt x="82" y="92"/>
                  </a:lnTo>
                  <a:lnTo>
                    <a:pt x="86" y="85"/>
                  </a:lnTo>
                  <a:lnTo>
                    <a:pt x="85" y="82"/>
                  </a:lnTo>
                  <a:lnTo>
                    <a:pt x="86" y="80"/>
                  </a:lnTo>
                  <a:lnTo>
                    <a:pt x="86" y="75"/>
                  </a:lnTo>
                  <a:lnTo>
                    <a:pt x="88" y="74"/>
                  </a:lnTo>
                  <a:lnTo>
                    <a:pt x="88" y="55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6" y="48"/>
                  </a:lnTo>
                  <a:lnTo>
                    <a:pt x="83" y="43"/>
                  </a:lnTo>
                  <a:lnTo>
                    <a:pt x="83" y="44"/>
                  </a:lnTo>
                  <a:lnTo>
                    <a:pt x="83" y="43"/>
                  </a:lnTo>
                  <a:lnTo>
                    <a:pt x="65" y="23"/>
                  </a:lnTo>
                  <a:lnTo>
                    <a:pt x="62" y="21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49" y="14"/>
                  </a:lnTo>
                  <a:lnTo>
                    <a:pt x="44" y="10"/>
                  </a:lnTo>
                  <a:lnTo>
                    <a:pt x="40" y="9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3" y="29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40" y="38"/>
                  </a:lnTo>
                  <a:lnTo>
                    <a:pt x="44" y="41"/>
                  </a:lnTo>
                  <a:lnTo>
                    <a:pt x="47" y="41"/>
                  </a:lnTo>
                  <a:lnTo>
                    <a:pt x="47" y="43"/>
                  </a:lnTo>
                  <a:lnTo>
                    <a:pt x="50" y="44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1" y="58"/>
                  </a:lnTo>
                  <a:lnTo>
                    <a:pt x="61" y="54"/>
                  </a:lnTo>
                  <a:lnTo>
                    <a:pt x="62" y="63"/>
                  </a:lnTo>
                  <a:lnTo>
                    <a:pt x="64" y="65"/>
                  </a:lnTo>
                  <a:lnTo>
                    <a:pt x="62" y="66"/>
                  </a:lnTo>
                  <a:lnTo>
                    <a:pt x="62" y="71"/>
                  </a:lnTo>
                  <a:lnTo>
                    <a:pt x="61" y="72"/>
                  </a:lnTo>
                  <a:lnTo>
                    <a:pt x="59" y="79"/>
                  </a:lnTo>
                  <a:lnTo>
                    <a:pt x="61" y="77"/>
                  </a:lnTo>
                  <a:lnTo>
                    <a:pt x="58" y="82"/>
                  </a:lnTo>
                  <a:lnTo>
                    <a:pt x="56" y="85"/>
                  </a:lnTo>
                  <a:lnTo>
                    <a:pt x="58" y="83"/>
                  </a:lnTo>
                  <a:lnTo>
                    <a:pt x="56" y="85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47" y="100"/>
                  </a:lnTo>
                  <a:lnTo>
                    <a:pt x="46" y="103"/>
                  </a:lnTo>
                  <a:lnTo>
                    <a:pt x="44" y="105"/>
                  </a:lnTo>
                  <a:lnTo>
                    <a:pt x="43" y="108"/>
                  </a:lnTo>
                  <a:lnTo>
                    <a:pt x="40" y="111"/>
                  </a:lnTo>
                  <a:lnTo>
                    <a:pt x="35" y="119"/>
                  </a:lnTo>
                  <a:lnTo>
                    <a:pt x="37" y="116"/>
                  </a:lnTo>
                  <a:lnTo>
                    <a:pt x="58" y="13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3092"/>
            <p:cNvSpPr>
              <a:spLocks/>
            </p:cNvSpPr>
            <p:nvPr/>
          </p:nvSpPr>
          <p:spPr bwMode="auto">
            <a:xfrm>
              <a:off x="3635" y="3464"/>
              <a:ext cx="92" cy="138"/>
            </a:xfrm>
            <a:custGeom>
              <a:avLst/>
              <a:gdLst>
                <a:gd name="T0" fmla="*/ 37 w 92"/>
                <a:gd name="T1" fmla="*/ 0 h 138"/>
                <a:gd name="T2" fmla="*/ 27 w 92"/>
                <a:gd name="T3" fmla="*/ 10 h 138"/>
                <a:gd name="T4" fmla="*/ 24 w 92"/>
                <a:gd name="T5" fmla="*/ 13 h 138"/>
                <a:gd name="T6" fmla="*/ 16 w 92"/>
                <a:gd name="T7" fmla="*/ 22 h 138"/>
                <a:gd name="T8" fmla="*/ 13 w 92"/>
                <a:gd name="T9" fmla="*/ 27 h 138"/>
                <a:gd name="T10" fmla="*/ 10 w 92"/>
                <a:gd name="T11" fmla="*/ 31 h 138"/>
                <a:gd name="T12" fmla="*/ 7 w 92"/>
                <a:gd name="T13" fmla="*/ 36 h 138"/>
                <a:gd name="T14" fmla="*/ 3 w 92"/>
                <a:gd name="T15" fmla="*/ 45 h 138"/>
                <a:gd name="T16" fmla="*/ 1 w 92"/>
                <a:gd name="T17" fmla="*/ 48 h 138"/>
                <a:gd name="T18" fmla="*/ 0 w 92"/>
                <a:gd name="T19" fmla="*/ 55 h 138"/>
                <a:gd name="T20" fmla="*/ 1 w 92"/>
                <a:gd name="T21" fmla="*/ 84 h 138"/>
                <a:gd name="T22" fmla="*/ 3 w 92"/>
                <a:gd name="T23" fmla="*/ 90 h 138"/>
                <a:gd name="T24" fmla="*/ 3 w 92"/>
                <a:gd name="T25" fmla="*/ 90 h 138"/>
                <a:gd name="T26" fmla="*/ 3 w 92"/>
                <a:gd name="T27" fmla="*/ 90 h 138"/>
                <a:gd name="T28" fmla="*/ 4 w 92"/>
                <a:gd name="T29" fmla="*/ 93 h 138"/>
                <a:gd name="T30" fmla="*/ 7 w 92"/>
                <a:gd name="T31" fmla="*/ 98 h 138"/>
                <a:gd name="T32" fmla="*/ 19 w 92"/>
                <a:gd name="T33" fmla="*/ 109 h 138"/>
                <a:gd name="T34" fmla="*/ 22 w 92"/>
                <a:gd name="T35" fmla="*/ 112 h 138"/>
                <a:gd name="T36" fmla="*/ 28 w 92"/>
                <a:gd name="T37" fmla="*/ 117 h 138"/>
                <a:gd name="T38" fmla="*/ 37 w 92"/>
                <a:gd name="T39" fmla="*/ 123 h 138"/>
                <a:gd name="T40" fmla="*/ 45 w 92"/>
                <a:gd name="T41" fmla="*/ 126 h 138"/>
                <a:gd name="T42" fmla="*/ 58 w 92"/>
                <a:gd name="T43" fmla="*/ 132 h 138"/>
                <a:gd name="T44" fmla="*/ 66 w 92"/>
                <a:gd name="T45" fmla="*/ 134 h 138"/>
                <a:gd name="T46" fmla="*/ 76 w 92"/>
                <a:gd name="T47" fmla="*/ 137 h 138"/>
                <a:gd name="T48" fmla="*/ 84 w 92"/>
                <a:gd name="T49" fmla="*/ 138 h 138"/>
                <a:gd name="T50" fmla="*/ 91 w 92"/>
                <a:gd name="T51" fmla="*/ 110 h 138"/>
                <a:gd name="T52" fmla="*/ 85 w 92"/>
                <a:gd name="T53" fmla="*/ 109 h 138"/>
                <a:gd name="T54" fmla="*/ 81 w 92"/>
                <a:gd name="T55" fmla="*/ 109 h 138"/>
                <a:gd name="T56" fmla="*/ 72 w 92"/>
                <a:gd name="T57" fmla="*/ 106 h 138"/>
                <a:gd name="T58" fmla="*/ 64 w 92"/>
                <a:gd name="T59" fmla="*/ 104 h 138"/>
                <a:gd name="T60" fmla="*/ 54 w 92"/>
                <a:gd name="T61" fmla="*/ 101 h 138"/>
                <a:gd name="T62" fmla="*/ 45 w 92"/>
                <a:gd name="T63" fmla="*/ 95 h 138"/>
                <a:gd name="T64" fmla="*/ 45 w 92"/>
                <a:gd name="T65" fmla="*/ 96 h 138"/>
                <a:gd name="T66" fmla="*/ 40 w 92"/>
                <a:gd name="T67" fmla="*/ 93 h 138"/>
                <a:gd name="T68" fmla="*/ 34 w 92"/>
                <a:gd name="T69" fmla="*/ 89 h 138"/>
                <a:gd name="T70" fmla="*/ 27 w 92"/>
                <a:gd name="T71" fmla="*/ 84 h 138"/>
                <a:gd name="T72" fmla="*/ 31 w 92"/>
                <a:gd name="T73" fmla="*/ 87 h 138"/>
                <a:gd name="T74" fmla="*/ 28 w 92"/>
                <a:gd name="T75" fmla="*/ 83 h 138"/>
                <a:gd name="T76" fmla="*/ 28 w 92"/>
                <a:gd name="T77" fmla="*/ 84 h 138"/>
                <a:gd name="T78" fmla="*/ 27 w 92"/>
                <a:gd name="T79" fmla="*/ 79 h 138"/>
                <a:gd name="T80" fmla="*/ 25 w 92"/>
                <a:gd name="T81" fmla="*/ 75 h 138"/>
                <a:gd name="T82" fmla="*/ 24 w 92"/>
                <a:gd name="T83" fmla="*/ 64 h 138"/>
                <a:gd name="T84" fmla="*/ 25 w 92"/>
                <a:gd name="T85" fmla="*/ 58 h 138"/>
                <a:gd name="T86" fmla="*/ 30 w 92"/>
                <a:gd name="T87" fmla="*/ 52 h 138"/>
                <a:gd name="T88" fmla="*/ 28 w 92"/>
                <a:gd name="T89" fmla="*/ 52 h 138"/>
                <a:gd name="T90" fmla="*/ 31 w 92"/>
                <a:gd name="T91" fmla="*/ 47 h 138"/>
                <a:gd name="T92" fmla="*/ 34 w 92"/>
                <a:gd name="T93" fmla="*/ 42 h 138"/>
                <a:gd name="T94" fmla="*/ 37 w 92"/>
                <a:gd name="T95" fmla="*/ 38 h 138"/>
                <a:gd name="T96" fmla="*/ 42 w 92"/>
                <a:gd name="T97" fmla="*/ 31 h 138"/>
                <a:gd name="T98" fmla="*/ 48 w 92"/>
                <a:gd name="T99" fmla="*/ 25 h 138"/>
                <a:gd name="T100" fmla="*/ 52 w 92"/>
                <a:gd name="T101" fmla="*/ 22 h 1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2" h="138">
                  <a:moveTo>
                    <a:pt x="34" y="4"/>
                  </a:moveTo>
                  <a:lnTo>
                    <a:pt x="37" y="0"/>
                  </a:lnTo>
                  <a:lnTo>
                    <a:pt x="33" y="4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4" y="13"/>
                  </a:lnTo>
                  <a:lnTo>
                    <a:pt x="21" y="18"/>
                  </a:lnTo>
                  <a:lnTo>
                    <a:pt x="16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30"/>
                  </a:lnTo>
                  <a:lnTo>
                    <a:pt x="10" y="31"/>
                  </a:lnTo>
                  <a:lnTo>
                    <a:pt x="9" y="35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4"/>
                  </a:lnTo>
                  <a:lnTo>
                    <a:pt x="1" y="48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3" y="90"/>
                  </a:lnTo>
                  <a:lnTo>
                    <a:pt x="1" y="84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4" y="93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18" y="109"/>
                  </a:lnTo>
                  <a:lnTo>
                    <a:pt x="19" y="109"/>
                  </a:lnTo>
                  <a:lnTo>
                    <a:pt x="19" y="110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0" y="118"/>
                  </a:lnTo>
                  <a:lnTo>
                    <a:pt x="37" y="123"/>
                  </a:lnTo>
                  <a:lnTo>
                    <a:pt x="40" y="123"/>
                  </a:lnTo>
                  <a:lnTo>
                    <a:pt x="45" y="126"/>
                  </a:lnTo>
                  <a:lnTo>
                    <a:pt x="49" y="127"/>
                  </a:lnTo>
                  <a:lnTo>
                    <a:pt x="58" y="132"/>
                  </a:lnTo>
                  <a:lnTo>
                    <a:pt x="63" y="132"/>
                  </a:lnTo>
                  <a:lnTo>
                    <a:pt x="66" y="134"/>
                  </a:lnTo>
                  <a:lnTo>
                    <a:pt x="72" y="134"/>
                  </a:lnTo>
                  <a:lnTo>
                    <a:pt x="76" y="137"/>
                  </a:lnTo>
                  <a:lnTo>
                    <a:pt x="82" y="137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85" y="109"/>
                  </a:lnTo>
                  <a:lnTo>
                    <a:pt x="82" y="109"/>
                  </a:lnTo>
                  <a:lnTo>
                    <a:pt x="81" y="109"/>
                  </a:lnTo>
                  <a:lnTo>
                    <a:pt x="73" y="106"/>
                  </a:lnTo>
                  <a:lnTo>
                    <a:pt x="72" y="106"/>
                  </a:lnTo>
                  <a:lnTo>
                    <a:pt x="69" y="104"/>
                  </a:lnTo>
                  <a:lnTo>
                    <a:pt x="64" y="104"/>
                  </a:lnTo>
                  <a:lnTo>
                    <a:pt x="55" y="100"/>
                  </a:lnTo>
                  <a:lnTo>
                    <a:pt x="54" y="101"/>
                  </a:lnTo>
                  <a:lnTo>
                    <a:pt x="55" y="101"/>
                  </a:lnTo>
                  <a:lnTo>
                    <a:pt x="45" y="95"/>
                  </a:lnTo>
                  <a:lnTo>
                    <a:pt x="43" y="95"/>
                  </a:lnTo>
                  <a:lnTo>
                    <a:pt x="45" y="96"/>
                  </a:lnTo>
                  <a:lnTo>
                    <a:pt x="43" y="95"/>
                  </a:lnTo>
                  <a:lnTo>
                    <a:pt x="40" y="93"/>
                  </a:lnTo>
                  <a:lnTo>
                    <a:pt x="37" y="90"/>
                  </a:lnTo>
                  <a:lnTo>
                    <a:pt x="34" y="89"/>
                  </a:lnTo>
                  <a:lnTo>
                    <a:pt x="28" y="84"/>
                  </a:lnTo>
                  <a:lnTo>
                    <a:pt x="27" y="84"/>
                  </a:lnTo>
                  <a:lnTo>
                    <a:pt x="31" y="89"/>
                  </a:lnTo>
                  <a:lnTo>
                    <a:pt x="31" y="87"/>
                  </a:lnTo>
                  <a:lnTo>
                    <a:pt x="28" y="84"/>
                  </a:lnTo>
                  <a:lnTo>
                    <a:pt x="28" y="83"/>
                  </a:lnTo>
                  <a:lnTo>
                    <a:pt x="27" y="81"/>
                  </a:lnTo>
                  <a:lnTo>
                    <a:pt x="28" y="84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8"/>
                  </a:lnTo>
                  <a:lnTo>
                    <a:pt x="25" y="75"/>
                  </a:lnTo>
                  <a:lnTo>
                    <a:pt x="24" y="73"/>
                  </a:lnTo>
                  <a:lnTo>
                    <a:pt x="24" y="64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9"/>
                  </a:lnTo>
                  <a:lnTo>
                    <a:pt x="30" y="52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30" y="50"/>
                  </a:lnTo>
                  <a:lnTo>
                    <a:pt x="31" y="47"/>
                  </a:lnTo>
                  <a:lnTo>
                    <a:pt x="33" y="45"/>
                  </a:lnTo>
                  <a:lnTo>
                    <a:pt x="34" y="42"/>
                  </a:lnTo>
                  <a:lnTo>
                    <a:pt x="36" y="41"/>
                  </a:lnTo>
                  <a:lnTo>
                    <a:pt x="37" y="38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5" y="30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2" y="2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3093"/>
            <p:cNvSpPr>
              <a:spLocks/>
            </p:cNvSpPr>
            <p:nvPr/>
          </p:nvSpPr>
          <p:spPr bwMode="auto">
            <a:xfrm>
              <a:off x="3722" y="3574"/>
              <a:ext cx="86" cy="135"/>
            </a:xfrm>
            <a:custGeom>
              <a:avLst/>
              <a:gdLst>
                <a:gd name="T0" fmla="*/ 58 w 86"/>
                <a:gd name="T1" fmla="*/ 132 h 135"/>
                <a:gd name="T2" fmla="*/ 62 w 86"/>
                <a:gd name="T3" fmla="*/ 124 h 135"/>
                <a:gd name="T4" fmla="*/ 65 w 86"/>
                <a:gd name="T5" fmla="*/ 120 h 135"/>
                <a:gd name="T6" fmla="*/ 71 w 86"/>
                <a:gd name="T7" fmla="*/ 112 h 135"/>
                <a:gd name="T8" fmla="*/ 77 w 86"/>
                <a:gd name="T9" fmla="*/ 99 h 135"/>
                <a:gd name="T10" fmla="*/ 77 w 86"/>
                <a:gd name="T11" fmla="*/ 99 h 135"/>
                <a:gd name="T12" fmla="*/ 80 w 86"/>
                <a:gd name="T13" fmla="*/ 92 h 135"/>
                <a:gd name="T14" fmla="*/ 85 w 86"/>
                <a:gd name="T15" fmla="*/ 85 h 135"/>
                <a:gd name="T16" fmla="*/ 85 w 86"/>
                <a:gd name="T17" fmla="*/ 81 h 135"/>
                <a:gd name="T18" fmla="*/ 86 w 86"/>
                <a:gd name="T19" fmla="*/ 75 h 135"/>
                <a:gd name="T20" fmla="*/ 85 w 86"/>
                <a:gd name="T21" fmla="*/ 55 h 135"/>
                <a:gd name="T22" fmla="*/ 86 w 86"/>
                <a:gd name="T23" fmla="*/ 50 h 135"/>
                <a:gd name="T24" fmla="*/ 82 w 86"/>
                <a:gd name="T25" fmla="*/ 44 h 135"/>
                <a:gd name="T26" fmla="*/ 82 w 86"/>
                <a:gd name="T27" fmla="*/ 44 h 135"/>
                <a:gd name="T28" fmla="*/ 61 w 86"/>
                <a:gd name="T29" fmla="*/ 22 h 135"/>
                <a:gd name="T30" fmla="*/ 52 w 86"/>
                <a:gd name="T31" fmla="*/ 16 h 135"/>
                <a:gd name="T32" fmla="*/ 52 w 86"/>
                <a:gd name="T33" fmla="*/ 17 h 135"/>
                <a:gd name="T34" fmla="*/ 47 w 86"/>
                <a:gd name="T35" fmla="*/ 14 h 135"/>
                <a:gd name="T36" fmla="*/ 38 w 86"/>
                <a:gd name="T37" fmla="*/ 10 h 135"/>
                <a:gd name="T38" fmla="*/ 29 w 86"/>
                <a:gd name="T39" fmla="*/ 7 h 135"/>
                <a:gd name="T40" fmla="*/ 20 w 86"/>
                <a:gd name="T41" fmla="*/ 3 h 135"/>
                <a:gd name="T42" fmla="*/ 13 w 86"/>
                <a:gd name="T43" fmla="*/ 2 h 135"/>
                <a:gd name="T44" fmla="*/ 1 w 86"/>
                <a:gd name="T45" fmla="*/ 0 h 135"/>
                <a:gd name="T46" fmla="*/ 0 w 86"/>
                <a:gd name="T47" fmla="*/ 28 h 135"/>
                <a:gd name="T48" fmla="*/ 5 w 86"/>
                <a:gd name="T49" fmla="*/ 28 h 135"/>
                <a:gd name="T50" fmla="*/ 11 w 86"/>
                <a:gd name="T51" fmla="*/ 30 h 135"/>
                <a:gd name="T52" fmla="*/ 17 w 86"/>
                <a:gd name="T53" fmla="*/ 31 h 135"/>
                <a:gd name="T54" fmla="*/ 26 w 86"/>
                <a:gd name="T55" fmla="*/ 34 h 135"/>
                <a:gd name="T56" fmla="*/ 34 w 86"/>
                <a:gd name="T57" fmla="*/ 36 h 135"/>
                <a:gd name="T58" fmla="*/ 35 w 86"/>
                <a:gd name="T59" fmla="*/ 38 h 135"/>
                <a:gd name="T60" fmla="*/ 44 w 86"/>
                <a:gd name="T61" fmla="*/ 44 h 135"/>
                <a:gd name="T62" fmla="*/ 44 w 86"/>
                <a:gd name="T63" fmla="*/ 42 h 135"/>
                <a:gd name="T64" fmla="*/ 49 w 86"/>
                <a:gd name="T65" fmla="*/ 45 h 135"/>
                <a:gd name="T66" fmla="*/ 58 w 86"/>
                <a:gd name="T67" fmla="*/ 55 h 135"/>
                <a:gd name="T68" fmla="*/ 61 w 86"/>
                <a:gd name="T69" fmla="*/ 61 h 135"/>
                <a:gd name="T70" fmla="*/ 59 w 86"/>
                <a:gd name="T71" fmla="*/ 55 h 135"/>
                <a:gd name="T72" fmla="*/ 62 w 86"/>
                <a:gd name="T73" fmla="*/ 65 h 135"/>
                <a:gd name="T74" fmla="*/ 61 w 86"/>
                <a:gd name="T75" fmla="*/ 72 h 135"/>
                <a:gd name="T76" fmla="*/ 58 w 86"/>
                <a:gd name="T77" fmla="*/ 79 h 135"/>
                <a:gd name="T78" fmla="*/ 56 w 86"/>
                <a:gd name="T79" fmla="*/ 82 h 135"/>
                <a:gd name="T80" fmla="*/ 56 w 86"/>
                <a:gd name="T81" fmla="*/ 84 h 135"/>
                <a:gd name="T82" fmla="*/ 50 w 86"/>
                <a:gd name="T83" fmla="*/ 93 h 135"/>
                <a:gd name="T84" fmla="*/ 50 w 86"/>
                <a:gd name="T85" fmla="*/ 96 h 135"/>
                <a:gd name="T86" fmla="*/ 44 w 86"/>
                <a:gd name="T87" fmla="*/ 104 h 135"/>
                <a:gd name="T88" fmla="*/ 41 w 86"/>
                <a:gd name="T89" fmla="*/ 109 h 135"/>
                <a:gd name="T90" fmla="*/ 34 w 86"/>
                <a:gd name="T91" fmla="*/ 120 h 135"/>
                <a:gd name="T92" fmla="*/ 56 w 86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135">
                  <a:moveTo>
                    <a:pt x="56" y="135"/>
                  </a:moveTo>
                  <a:lnTo>
                    <a:pt x="58" y="132"/>
                  </a:lnTo>
                  <a:lnTo>
                    <a:pt x="59" y="127"/>
                  </a:lnTo>
                  <a:lnTo>
                    <a:pt x="62" y="124"/>
                  </a:lnTo>
                  <a:lnTo>
                    <a:pt x="64" y="121"/>
                  </a:lnTo>
                  <a:lnTo>
                    <a:pt x="65" y="120"/>
                  </a:lnTo>
                  <a:lnTo>
                    <a:pt x="67" y="116"/>
                  </a:lnTo>
                  <a:lnTo>
                    <a:pt x="71" y="112"/>
                  </a:lnTo>
                  <a:lnTo>
                    <a:pt x="77" y="101"/>
                  </a:lnTo>
                  <a:lnTo>
                    <a:pt x="77" y="99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82" y="92"/>
                  </a:lnTo>
                  <a:lnTo>
                    <a:pt x="80" y="92"/>
                  </a:lnTo>
                  <a:lnTo>
                    <a:pt x="80" y="93"/>
                  </a:lnTo>
                  <a:lnTo>
                    <a:pt x="85" y="85"/>
                  </a:lnTo>
                  <a:lnTo>
                    <a:pt x="83" y="82"/>
                  </a:lnTo>
                  <a:lnTo>
                    <a:pt x="85" y="81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6" y="56"/>
                  </a:lnTo>
                  <a:lnTo>
                    <a:pt x="85" y="55"/>
                  </a:lnTo>
                  <a:lnTo>
                    <a:pt x="86" y="55"/>
                  </a:lnTo>
                  <a:lnTo>
                    <a:pt x="86" y="50"/>
                  </a:lnTo>
                  <a:lnTo>
                    <a:pt x="85" y="48"/>
                  </a:lnTo>
                  <a:lnTo>
                    <a:pt x="82" y="44"/>
                  </a:lnTo>
                  <a:lnTo>
                    <a:pt x="82" y="45"/>
                  </a:lnTo>
                  <a:lnTo>
                    <a:pt x="82" y="44"/>
                  </a:lnTo>
                  <a:lnTo>
                    <a:pt x="64" y="24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2" y="17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8" y="10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8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5" y="28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23" y="34"/>
                  </a:lnTo>
                  <a:lnTo>
                    <a:pt x="26" y="34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5" y="38"/>
                  </a:lnTo>
                  <a:lnTo>
                    <a:pt x="37" y="39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9" y="45"/>
                  </a:lnTo>
                  <a:lnTo>
                    <a:pt x="58" y="53"/>
                  </a:lnTo>
                  <a:lnTo>
                    <a:pt x="58" y="55"/>
                  </a:lnTo>
                  <a:lnTo>
                    <a:pt x="61" y="59"/>
                  </a:lnTo>
                  <a:lnTo>
                    <a:pt x="61" y="61"/>
                  </a:lnTo>
                  <a:lnTo>
                    <a:pt x="59" y="59"/>
                  </a:lnTo>
                  <a:lnTo>
                    <a:pt x="59" y="55"/>
                  </a:lnTo>
                  <a:lnTo>
                    <a:pt x="61" y="64"/>
                  </a:lnTo>
                  <a:lnTo>
                    <a:pt x="62" y="65"/>
                  </a:lnTo>
                  <a:lnTo>
                    <a:pt x="61" y="67"/>
                  </a:lnTo>
                  <a:lnTo>
                    <a:pt x="61" y="72"/>
                  </a:lnTo>
                  <a:lnTo>
                    <a:pt x="59" y="73"/>
                  </a:lnTo>
                  <a:lnTo>
                    <a:pt x="58" y="79"/>
                  </a:lnTo>
                  <a:lnTo>
                    <a:pt x="59" y="78"/>
                  </a:lnTo>
                  <a:lnTo>
                    <a:pt x="56" y="82"/>
                  </a:lnTo>
                  <a:lnTo>
                    <a:pt x="55" y="85"/>
                  </a:lnTo>
                  <a:lnTo>
                    <a:pt x="56" y="84"/>
                  </a:lnTo>
                  <a:lnTo>
                    <a:pt x="55" y="85"/>
                  </a:lnTo>
                  <a:lnTo>
                    <a:pt x="50" y="93"/>
                  </a:lnTo>
                  <a:lnTo>
                    <a:pt x="50" y="95"/>
                  </a:lnTo>
                  <a:lnTo>
                    <a:pt x="50" y="96"/>
                  </a:lnTo>
                  <a:lnTo>
                    <a:pt x="46" y="101"/>
                  </a:lnTo>
                  <a:lnTo>
                    <a:pt x="44" y="104"/>
                  </a:lnTo>
                  <a:lnTo>
                    <a:pt x="43" y="106"/>
                  </a:lnTo>
                  <a:lnTo>
                    <a:pt x="41" y="109"/>
                  </a:lnTo>
                  <a:lnTo>
                    <a:pt x="38" y="112"/>
                  </a:lnTo>
                  <a:lnTo>
                    <a:pt x="34" y="120"/>
                  </a:lnTo>
                  <a:lnTo>
                    <a:pt x="35" y="116"/>
                  </a:lnTo>
                  <a:lnTo>
                    <a:pt x="56" y="1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3094"/>
            <p:cNvSpPr>
              <a:spLocks/>
            </p:cNvSpPr>
            <p:nvPr/>
          </p:nvSpPr>
          <p:spPr bwMode="auto">
            <a:xfrm>
              <a:off x="3724" y="3686"/>
              <a:ext cx="94" cy="139"/>
            </a:xfrm>
            <a:custGeom>
              <a:avLst/>
              <a:gdLst>
                <a:gd name="T0" fmla="*/ 38 w 94"/>
                <a:gd name="T1" fmla="*/ 0 h 139"/>
                <a:gd name="T2" fmla="*/ 27 w 94"/>
                <a:gd name="T3" fmla="*/ 9 h 139"/>
                <a:gd name="T4" fmla="*/ 20 w 94"/>
                <a:gd name="T5" fmla="*/ 18 h 139"/>
                <a:gd name="T6" fmla="*/ 15 w 94"/>
                <a:gd name="T7" fmla="*/ 26 h 139"/>
                <a:gd name="T8" fmla="*/ 11 w 94"/>
                <a:gd name="T9" fmla="*/ 34 h 139"/>
                <a:gd name="T10" fmla="*/ 6 w 94"/>
                <a:gd name="T11" fmla="*/ 43 h 139"/>
                <a:gd name="T12" fmla="*/ 5 w 94"/>
                <a:gd name="T13" fmla="*/ 46 h 139"/>
                <a:gd name="T14" fmla="*/ 3 w 94"/>
                <a:gd name="T15" fmla="*/ 51 h 139"/>
                <a:gd name="T16" fmla="*/ 0 w 94"/>
                <a:gd name="T17" fmla="*/ 60 h 139"/>
                <a:gd name="T18" fmla="*/ 3 w 94"/>
                <a:gd name="T19" fmla="*/ 85 h 139"/>
                <a:gd name="T20" fmla="*/ 5 w 94"/>
                <a:gd name="T21" fmla="*/ 91 h 139"/>
                <a:gd name="T22" fmla="*/ 5 w 94"/>
                <a:gd name="T23" fmla="*/ 91 h 139"/>
                <a:gd name="T24" fmla="*/ 5 w 94"/>
                <a:gd name="T25" fmla="*/ 91 h 139"/>
                <a:gd name="T26" fmla="*/ 6 w 94"/>
                <a:gd name="T27" fmla="*/ 94 h 139"/>
                <a:gd name="T28" fmla="*/ 9 w 94"/>
                <a:gd name="T29" fmla="*/ 99 h 139"/>
                <a:gd name="T30" fmla="*/ 21 w 94"/>
                <a:gd name="T31" fmla="*/ 110 h 139"/>
                <a:gd name="T32" fmla="*/ 24 w 94"/>
                <a:gd name="T33" fmla="*/ 113 h 139"/>
                <a:gd name="T34" fmla="*/ 30 w 94"/>
                <a:gd name="T35" fmla="*/ 117 h 139"/>
                <a:gd name="T36" fmla="*/ 39 w 94"/>
                <a:gd name="T37" fmla="*/ 124 h 139"/>
                <a:gd name="T38" fmla="*/ 47 w 94"/>
                <a:gd name="T39" fmla="*/ 127 h 139"/>
                <a:gd name="T40" fmla="*/ 60 w 94"/>
                <a:gd name="T41" fmla="*/ 133 h 139"/>
                <a:gd name="T42" fmla="*/ 68 w 94"/>
                <a:gd name="T43" fmla="*/ 134 h 139"/>
                <a:gd name="T44" fmla="*/ 78 w 94"/>
                <a:gd name="T45" fmla="*/ 138 h 139"/>
                <a:gd name="T46" fmla="*/ 86 w 94"/>
                <a:gd name="T47" fmla="*/ 139 h 139"/>
                <a:gd name="T48" fmla="*/ 93 w 94"/>
                <a:gd name="T49" fmla="*/ 111 h 139"/>
                <a:gd name="T50" fmla="*/ 87 w 94"/>
                <a:gd name="T51" fmla="*/ 110 h 139"/>
                <a:gd name="T52" fmla="*/ 83 w 94"/>
                <a:gd name="T53" fmla="*/ 110 h 139"/>
                <a:gd name="T54" fmla="*/ 74 w 94"/>
                <a:gd name="T55" fmla="*/ 107 h 139"/>
                <a:gd name="T56" fmla="*/ 66 w 94"/>
                <a:gd name="T57" fmla="*/ 105 h 139"/>
                <a:gd name="T58" fmla="*/ 56 w 94"/>
                <a:gd name="T59" fmla="*/ 102 h 139"/>
                <a:gd name="T60" fmla="*/ 47 w 94"/>
                <a:gd name="T61" fmla="*/ 96 h 139"/>
                <a:gd name="T62" fmla="*/ 47 w 94"/>
                <a:gd name="T63" fmla="*/ 97 h 139"/>
                <a:gd name="T64" fmla="*/ 42 w 94"/>
                <a:gd name="T65" fmla="*/ 94 h 139"/>
                <a:gd name="T66" fmla="*/ 36 w 94"/>
                <a:gd name="T67" fmla="*/ 90 h 139"/>
                <a:gd name="T68" fmla="*/ 29 w 94"/>
                <a:gd name="T69" fmla="*/ 85 h 139"/>
                <a:gd name="T70" fmla="*/ 33 w 94"/>
                <a:gd name="T71" fmla="*/ 88 h 139"/>
                <a:gd name="T72" fmla="*/ 30 w 94"/>
                <a:gd name="T73" fmla="*/ 83 h 139"/>
                <a:gd name="T74" fmla="*/ 30 w 94"/>
                <a:gd name="T75" fmla="*/ 85 h 139"/>
                <a:gd name="T76" fmla="*/ 29 w 94"/>
                <a:gd name="T77" fmla="*/ 80 h 139"/>
                <a:gd name="T78" fmla="*/ 27 w 94"/>
                <a:gd name="T79" fmla="*/ 76 h 139"/>
                <a:gd name="T80" fmla="*/ 27 w 94"/>
                <a:gd name="T81" fmla="*/ 66 h 139"/>
                <a:gd name="T82" fmla="*/ 27 w 94"/>
                <a:gd name="T83" fmla="*/ 60 h 139"/>
                <a:gd name="T84" fmla="*/ 29 w 94"/>
                <a:gd name="T85" fmla="*/ 56 h 139"/>
                <a:gd name="T86" fmla="*/ 33 w 94"/>
                <a:gd name="T87" fmla="*/ 49 h 139"/>
                <a:gd name="T88" fmla="*/ 32 w 94"/>
                <a:gd name="T89" fmla="*/ 49 h 139"/>
                <a:gd name="T90" fmla="*/ 36 w 94"/>
                <a:gd name="T91" fmla="*/ 42 h 139"/>
                <a:gd name="T92" fmla="*/ 41 w 94"/>
                <a:gd name="T93" fmla="*/ 34 h 139"/>
                <a:gd name="T94" fmla="*/ 48 w 94"/>
                <a:gd name="T95" fmla="*/ 25 h 139"/>
                <a:gd name="T96" fmla="*/ 54 w 94"/>
                <a:gd name="T97" fmla="*/ 21 h 13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4" h="139">
                  <a:moveTo>
                    <a:pt x="33" y="3"/>
                  </a:moveTo>
                  <a:lnTo>
                    <a:pt x="38" y="0"/>
                  </a:lnTo>
                  <a:lnTo>
                    <a:pt x="33" y="3"/>
                  </a:lnTo>
                  <a:lnTo>
                    <a:pt x="27" y="9"/>
                  </a:lnTo>
                  <a:lnTo>
                    <a:pt x="26" y="12"/>
                  </a:lnTo>
                  <a:lnTo>
                    <a:pt x="20" y="18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2" y="32"/>
                  </a:lnTo>
                  <a:lnTo>
                    <a:pt x="11" y="34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8" y="42"/>
                  </a:lnTo>
                  <a:lnTo>
                    <a:pt x="5" y="46"/>
                  </a:lnTo>
                  <a:lnTo>
                    <a:pt x="5" y="49"/>
                  </a:lnTo>
                  <a:lnTo>
                    <a:pt x="3" y="5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2" y="83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3" y="85"/>
                  </a:lnTo>
                  <a:lnTo>
                    <a:pt x="5" y="91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9" y="97"/>
                  </a:lnTo>
                  <a:lnTo>
                    <a:pt x="9" y="99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1" y="111"/>
                  </a:lnTo>
                  <a:lnTo>
                    <a:pt x="24" y="113"/>
                  </a:lnTo>
                  <a:lnTo>
                    <a:pt x="27" y="116"/>
                  </a:lnTo>
                  <a:lnTo>
                    <a:pt x="30" y="117"/>
                  </a:lnTo>
                  <a:lnTo>
                    <a:pt x="32" y="119"/>
                  </a:lnTo>
                  <a:lnTo>
                    <a:pt x="39" y="124"/>
                  </a:lnTo>
                  <a:lnTo>
                    <a:pt x="42" y="124"/>
                  </a:lnTo>
                  <a:lnTo>
                    <a:pt x="47" y="127"/>
                  </a:lnTo>
                  <a:lnTo>
                    <a:pt x="51" y="128"/>
                  </a:lnTo>
                  <a:lnTo>
                    <a:pt x="60" y="133"/>
                  </a:lnTo>
                  <a:lnTo>
                    <a:pt x="65" y="133"/>
                  </a:lnTo>
                  <a:lnTo>
                    <a:pt x="68" y="134"/>
                  </a:lnTo>
                  <a:lnTo>
                    <a:pt x="74" y="134"/>
                  </a:lnTo>
                  <a:lnTo>
                    <a:pt x="78" y="138"/>
                  </a:lnTo>
                  <a:lnTo>
                    <a:pt x="84" y="138"/>
                  </a:lnTo>
                  <a:lnTo>
                    <a:pt x="86" y="139"/>
                  </a:lnTo>
                  <a:lnTo>
                    <a:pt x="87" y="139"/>
                  </a:lnTo>
                  <a:lnTo>
                    <a:pt x="93" y="111"/>
                  </a:lnTo>
                  <a:lnTo>
                    <a:pt x="94" y="111"/>
                  </a:lnTo>
                  <a:lnTo>
                    <a:pt x="87" y="110"/>
                  </a:lnTo>
                  <a:lnTo>
                    <a:pt x="84" y="110"/>
                  </a:lnTo>
                  <a:lnTo>
                    <a:pt x="83" y="110"/>
                  </a:lnTo>
                  <a:lnTo>
                    <a:pt x="75" y="107"/>
                  </a:lnTo>
                  <a:lnTo>
                    <a:pt x="74" y="107"/>
                  </a:lnTo>
                  <a:lnTo>
                    <a:pt x="71" y="105"/>
                  </a:lnTo>
                  <a:lnTo>
                    <a:pt x="66" y="105"/>
                  </a:lnTo>
                  <a:lnTo>
                    <a:pt x="57" y="100"/>
                  </a:lnTo>
                  <a:lnTo>
                    <a:pt x="56" y="102"/>
                  </a:lnTo>
                  <a:lnTo>
                    <a:pt x="57" y="102"/>
                  </a:lnTo>
                  <a:lnTo>
                    <a:pt x="47" y="96"/>
                  </a:lnTo>
                  <a:lnTo>
                    <a:pt x="45" y="96"/>
                  </a:lnTo>
                  <a:lnTo>
                    <a:pt x="47" y="97"/>
                  </a:lnTo>
                  <a:lnTo>
                    <a:pt x="45" y="96"/>
                  </a:lnTo>
                  <a:lnTo>
                    <a:pt x="42" y="94"/>
                  </a:lnTo>
                  <a:lnTo>
                    <a:pt x="39" y="91"/>
                  </a:lnTo>
                  <a:lnTo>
                    <a:pt x="36" y="90"/>
                  </a:lnTo>
                  <a:lnTo>
                    <a:pt x="30" y="85"/>
                  </a:lnTo>
                  <a:lnTo>
                    <a:pt x="29" y="85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0" y="85"/>
                  </a:lnTo>
                  <a:lnTo>
                    <a:pt x="30" y="83"/>
                  </a:lnTo>
                  <a:lnTo>
                    <a:pt x="29" y="82"/>
                  </a:lnTo>
                  <a:lnTo>
                    <a:pt x="30" y="85"/>
                  </a:lnTo>
                  <a:lnTo>
                    <a:pt x="29" y="79"/>
                  </a:lnTo>
                  <a:lnTo>
                    <a:pt x="29" y="80"/>
                  </a:lnTo>
                  <a:lnTo>
                    <a:pt x="29" y="79"/>
                  </a:lnTo>
                  <a:lnTo>
                    <a:pt x="27" y="76"/>
                  </a:lnTo>
                  <a:lnTo>
                    <a:pt x="26" y="74"/>
                  </a:lnTo>
                  <a:lnTo>
                    <a:pt x="27" y="66"/>
                  </a:lnTo>
                  <a:lnTo>
                    <a:pt x="29" y="63"/>
                  </a:lnTo>
                  <a:lnTo>
                    <a:pt x="27" y="60"/>
                  </a:lnTo>
                  <a:lnTo>
                    <a:pt x="29" y="59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3" y="49"/>
                  </a:lnTo>
                  <a:lnTo>
                    <a:pt x="33" y="48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4" y="21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3095"/>
            <p:cNvSpPr>
              <a:spLocks/>
            </p:cNvSpPr>
            <p:nvPr/>
          </p:nvSpPr>
          <p:spPr bwMode="auto">
            <a:xfrm>
              <a:off x="3811" y="3797"/>
              <a:ext cx="88" cy="135"/>
            </a:xfrm>
            <a:custGeom>
              <a:avLst/>
              <a:gdLst>
                <a:gd name="T0" fmla="*/ 60 w 88"/>
                <a:gd name="T1" fmla="*/ 132 h 135"/>
                <a:gd name="T2" fmla="*/ 64 w 88"/>
                <a:gd name="T3" fmla="*/ 124 h 135"/>
                <a:gd name="T4" fmla="*/ 67 w 88"/>
                <a:gd name="T5" fmla="*/ 119 h 135"/>
                <a:gd name="T6" fmla="*/ 73 w 88"/>
                <a:gd name="T7" fmla="*/ 112 h 135"/>
                <a:gd name="T8" fmla="*/ 79 w 88"/>
                <a:gd name="T9" fmla="*/ 99 h 135"/>
                <a:gd name="T10" fmla="*/ 79 w 88"/>
                <a:gd name="T11" fmla="*/ 99 h 135"/>
                <a:gd name="T12" fmla="*/ 84 w 88"/>
                <a:gd name="T13" fmla="*/ 90 h 135"/>
                <a:gd name="T14" fmla="*/ 85 w 88"/>
                <a:gd name="T15" fmla="*/ 87 h 135"/>
                <a:gd name="T16" fmla="*/ 88 w 88"/>
                <a:gd name="T17" fmla="*/ 78 h 135"/>
                <a:gd name="T18" fmla="*/ 88 w 88"/>
                <a:gd name="T19" fmla="*/ 73 h 135"/>
                <a:gd name="T20" fmla="*/ 87 w 88"/>
                <a:gd name="T21" fmla="*/ 53 h 135"/>
                <a:gd name="T22" fmla="*/ 87 w 88"/>
                <a:gd name="T23" fmla="*/ 48 h 135"/>
                <a:gd name="T24" fmla="*/ 84 w 88"/>
                <a:gd name="T25" fmla="*/ 42 h 135"/>
                <a:gd name="T26" fmla="*/ 84 w 88"/>
                <a:gd name="T27" fmla="*/ 42 h 135"/>
                <a:gd name="T28" fmla="*/ 58 w 88"/>
                <a:gd name="T29" fmla="*/ 17 h 135"/>
                <a:gd name="T30" fmla="*/ 58 w 88"/>
                <a:gd name="T31" fmla="*/ 19 h 135"/>
                <a:gd name="T32" fmla="*/ 49 w 88"/>
                <a:gd name="T33" fmla="*/ 13 h 135"/>
                <a:gd name="T34" fmla="*/ 49 w 88"/>
                <a:gd name="T35" fmla="*/ 14 h 135"/>
                <a:gd name="T36" fmla="*/ 40 w 88"/>
                <a:gd name="T37" fmla="*/ 10 h 135"/>
                <a:gd name="T38" fmla="*/ 31 w 88"/>
                <a:gd name="T39" fmla="*/ 6 h 135"/>
                <a:gd name="T40" fmla="*/ 25 w 88"/>
                <a:gd name="T41" fmla="*/ 5 h 135"/>
                <a:gd name="T42" fmla="*/ 15 w 88"/>
                <a:gd name="T43" fmla="*/ 2 h 135"/>
                <a:gd name="T44" fmla="*/ 3 w 88"/>
                <a:gd name="T45" fmla="*/ 0 h 135"/>
                <a:gd name="T46" fmla="*/ 0 w 88"/>
                <a:gd name="T47" fmla="*/ 28 h 135"/>
                <a:gd name="T48" fmla="*/ 7 w 88"/>
                <a:gd name="T49" fmla="*/ 28 h 135"/>
                <a:gd name="T50" fmla="*/ 13 w 88"/>
                <a:gd name="T51" fmla="*/ 30 h 135"/>
                <a:gd name="T52" fmla="*/ 22 w 88"/>
                <a:gd name="T53" fmla="*/ 33 h 135"/>
                <a:gd name="T54" fmla="*/ 28 w 88"/>
                <a:gd name="T55" fmla="*/ 34 h 135"/>
                <a:gd name="T56" fmla="*/ 36 w 88"/>
                <a:gd name="T57" fmla="*/ 36 h 135"/>
                <a:gd name="T58" fmla="*/ 42 w 88"/>
                <a:gd name="T59" fmla="*/ 40 h 135"/>
                <a:gd name="T60" fmla="*/ 42 w 88"/>
                <a:gd name="T61" fmla="*/ 39 h 135"/>
                <a:gd name="T62" fmla="*/ 51 w 88"/>
                <a:gd name="T63" fmla="*/ 45 h 135"/>
                <a:gd name="T64" fmla="*/ 51 w 88"/>
                <a:gd name="T65" fmla="*/ 44 h 135"/>
                <a:gd name="T66" fmla="*/ 60 w 88"/>
                <a:gd name="T67" fmla="*/ 53 h 135"/>
                <a:gd name="T68" fmla="*/ 63 w 88"/>
                <a:gd name="T69" fmla="*/ 59 h 135"/>
                <a:gd name="T70" fmla="*/ 61 w 88"/>
                <a:gd name="T71" fmla="*/ 53 h 135"/>
                <a:gd name="T72" fmla="*/ 64 w 88"/>
                <a:gd name="T73" fmla="*/ 64 h 135"/>
                <a:gd name="T74" fmla="*/ 61 w 88"/>
                <a:gd name="T75" fmla="*/ 71 h 135"/>
                <a:gd name="T76" fmla="*/ 61 w 88"/>
                <a:gd name="T77" fmla="*/ 78 h 135"/>
                <a:gd name="T78" fmla="*/ 57 w 88"/>
                <a:gd name="T79" fmla="*/ 84 h 135"/>
                <a:gd name="T80" fmla="*/ 58 w 88"/>
                <a:gd name="T81" fmla="*/ 84 h 135"/>
                <a:gd name="T82" fmla="*/ 52 w 88"/>
                <a:gd name="T83" fmla="*/ 93 h 135"/>
                <a:gd name="T84" fmla="*/ 52 w 88"/>
                <a:gd name="T85" fmla="*/ 96 h 135"/>
                <a:gd name="T86" fmla="*/ 46 w 88"/>
                <a:gd name="T87" fmla="*/ 104 h 135"/>
                <a:gd name="T88" fmla="*/ 43 w 88"/>
                <a:gd name="T89" fmla="*/ 109 h 135"/>
                <a:gd name="T90" fmla="*/ 36 w 88"/>
                <a:gd name="T91" fmla="*/ 119 h 135"/>
                <a:gd name="T92" fmla="*/ 58 w 88"/>
                <a:gd name="T93" fmla="*/ 135 h 1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35">
                  <a:moveTo>
                    <a:pt x="58" y="135"/>
                  </a:moveTo>
                  <a:lnTo>
                    <a:pt x="60" y="132"/>
                  </a:lnTo>
                  <a:lnTo>
                    <a:pt x="61" y="127"/>
                  </a:lnTo>
                  <a:lnTo>
                    <a:pt x="64" y="124"/>
                  </a:lnTo>
                  <a:lnTo>
                    <a:pt x="66" y="121"/>
                  </a:lnTo>
                  <a:lnTo>
                    <a:pt x="67" y="119"/>
                  </a:lnTo>
                  <a:lnTo>
                    <a:pt x="69" y="116"/>
                  </a:lnTo>
                  <a:lnTo>
                    <a:pt x="73" y="112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8" y="101"/>
                  </a:lnTo>
                  <a:lnTo>
                    <a:pt x="79" y="99"/>
                  </a:lnTo>
                  <a:lnTo>
                    <a:pt x="84" y="92"/>
                  </a:lnTo>
                  <a:lnTo>
                    <a:pt x="84" y="90"/>
                  </a:lnTo>
                  <a:lnTo>
                    <a:pt x="82" y="92"/>
                  </a:lnTo>
                  <a:lnTo>
                    <a:pt x="85" y="87"/>
                  </a:lnTo>
                  <a:lnTo>
                    <a:pt x="87" y="81"/>
                  </a:lnTo>
                  <a:lnTo>
                    <a:pt x="88" y="78"/>
                  </a:lnTo>
                  <a:lnTo>
                    <a:pt x="87" y="75"/>
                  </a:lnTo>
                  <a:lnTo>
                    <a:pt x="88" y="73"/>
                  </a:lnTo>
                  <a:lnTo>
                    <a:pt x="88" y="54"/>
                  </a:lnTo>
                  <a:lnTo>
                    <a:pt x="87" y="53"/>
                  </a:lnTo>
                  <a:lnTo>
                    <a:pt x="88" y="53"/>
                  </a:lnTo>
                  <a:lnTo>
                    <a:pt x="87" y="48"/>
                  </a:lnTo>
                  <a:lnTo>
                    <a:pt x="87" y="47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66" y="22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7" y="17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9" y="14"/>
                  </a:lnTo>
                  <a:lnTo>
                    <a:pt x="45" y="11"/>
                  </a:lnTo>
                  <a:lnTo>
                    <a:pt x="40" y="10"/>
                  </a:lnTo>
                  <a:lnTo>
                    <a:pt x="34" y="6"/>
                  </a:lnTo>
                  <a:lnTo>
                    <a:pt x="31" y="6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12" y="30"/>
                  </a:lnTo>
                  <a:lnTo>
                    <a:pt x="13" y="30"/>
                  </a:lnTo>
                  <a:lnTo>
                    <a:pt x="19" y="33"/>
                  </a:lnTo>
                  <a:lnTo>
                    <a:pt x="22" y="33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42" y="40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3" y="40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1" y="44"/>
                  </a:lnTo>
                  <a:lnTo>
                    <a:pt x="60" y="51"/>
                  </a:lnTo>
                  <a:lnTo>
                    <a:pt x="60" y="53"/>
                  </a:lnTo>
                  <a:lnTo>
                    <a:pt x="63" y="57"/>
                  </a:lnTo>
                  <a:lnTo>
                    <a:pt x="63" y="59"/>
                  </a:lnTo>
                  <a:lnTo>
                    <a:pt x="63" y="57"/>
                  </a:lnTo>
                  <a:lnTo>
                    <a:pt x="61" y="53"/>
                  </a:lnTo>
                  <a:lnTo>
                    <a:pt x="63" y="62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71"/>
                  </a:lnTo>
                  <a:lnTo>
                    <a:pt x="60" y="75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57" y="84"/>
                  </a:lnTo>
                  <a:lnTo>
                    <a:pt x="57" y="85"/>
                  </a:lnTo>
                  <a:lnTo>
                    <a:pt x="58" y="84"/>
                  </a:lnTo>
                  <a:lnTo>
                    <a:pt x="57" y="85"/>
                  </a:lnTo>
                  <a:lnTo>
                    <a:pt x="52" y="93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48" y="101"/>
                  </a:lnTo>
                  <a:lnTo>
                    <a:pt x="46" y="104"/>
                  </a:lnTo>
                  <a:lnTo>
                    <a:pt x="45" y="105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36" y="119"/>
                  </a:lnTo>
                  <a:lnTo>
                    <a:pt x="37" y="116"/>
                  </a:lnTo>
                  <a:lnTo>
                    <a:pt x="58" y="1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Rectangle 3096"/>
            <p:cNvSpPr>
              <a:spLocks noChangeArrowheads="1"/>
            </p:cNvSpPr>
            <p:nvPr/>
          </p:nvSpPr>
          <p:spPr bwMode="auto">
            <a:xfrm>
              <a:off x="3292" y="2463"/>
              <a:ext cx="237" cy="33"/>
            </a:xfrm>
            <a:prstGeom prst="rect">
              <a:avLst/>
            </a:prstGeom>
            <a:solidFill>
              <a:srgbClr val="FFFF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36" name="Rectangle 3097"/>
            <p:cNvSpPr>
              <a:spLocks noChangeArrowheads="1"/>
            </p:cNvSpPr>
            <p:nvPr/>
          </p:nvSpPr>
          <p:spPr bwMode="auto">
            <a:xfrm>
              <a:off x="2997" y="2463"/>
              <a:ext cx="237" cy="3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37" name="Freeform 3098"/>
            <p:cNvSpPr>
              <a:spLocks/>
            </p:cNvSpPr>
            <p:nvPr/>
          </p:nvSpPr>
          <p:spPr bwMode="auto">
            <a:xfrm>
              <a:off x="3198" y="2530"/>
              <a:ext cx="224" cy="43"/>
            </a:xfrm>
            <a:custGeom>
              <a:avLst/>
              <a:gdLst>
                <a:gd name="T0" fmla="*/ 0 w 224"/>
                <a:gd name="T1" fmla="*/ 0 h 43"/>
                <a:gd name="T2" fmla="*/ 7 w 224"/>
                <a:gd name="T3" fmla="*/ 4 h 43"/>
                <a:gd name="T4" fmla="*/ 16 w 224"/>
                <a:gd name="T5" fmla="*/ 11 h 43"/>
                <a:gd name="T6" fmla="*/ 24 w 224"/>
                <a:gd name="T7" fmla="*/ 15 h 43"/>
                <a:gd name="T8" fmla="*/ 28 w 224"/>
                <a:gd name="T9" fmla="*/ 18 h 43"/>
                <a:gd name="T10" fmla="*/ 34 w 224"/>
                <a:gd name="T11" fmla="*/ 20 h 43"/>
                <a:gd name="T12" fmla="*/ 39 w 224"/>
                <a:gd name="T13" fmla="*/ 23 h 43"/>
                <a:gd name="T14" fmla="*/ 46 w 224"/>
                <a:gd name="T15" fmla="*/ 26 h 43"/>
                <a:gd name="T16" fmla="*/ 55 w 224"/>
                <a:gd name="T17" fmla="*/ 31 h 43"/>
                <a:gd name="T18" fmla="*/ 60 w 224"/>
                <a:gd name="T19" fmla="*/ 32 h 43"/>
                <a:gd name="T20" fmla="*/ 64 w 224"/>
                <a:gd name="T21" fmla="*/ 34 h 43"/>
                <a:gd name="T22" fmla="*/ 70 w 224"/>
                <a:gd name="T23" fmla="*/ 35 h 43"/>
                <a:gd name="T24" fmla="*/ 78 w 224"/>
                <a:gd name="T25" fmla="*/ 37 h 43"/>
                <a:gd name="T26" fmla="*/ 82 w 224"/>
                <a:gd name="T27" fmla="*/ 38 h 43"/>
                <a:gd name="T28" fmla="*/ 89 w 224"/>
                <a:gd name="T29" fmla="*/ 40 h 43"/>
                <a:gd name="T30" fmla="*/ 101 w 224"/>
                <a:gd name="T31" fmla="*/ 41 h 43"/>
                <a:gd name="T32" fmla="*/ 133 w 224"/>
                <a:gd name="T33" fmla="*/ 43 h 43"/>
                <a:gd name="T34" fmla="*/ 142 w 224"/>
                <a:gd name="T35" fmla="*/ 41 h 43"/>
                <a:gd name="T36" fmla="*/ 149 w 224"/>
                <a:gd name="T37" fmla="*/ 40 h 43"/>
                <a:gd name="T38" fmla="*/ 155 w 224"/>
                <a:gd name="T39" fmla="*/ 38 h 43"/>
                <a:gd name="T40" fmla="*/ 160 w 224"/>
                <a:gd name="T41" fmla="*/ 37 h 43"/>
                <a:gd name="T42" fmla="*/ 164 w 224"/>
                <a:gd name="T43" fmla="*/ 35 h 43"/>
                <a:gd name="T44" fmla="*/ 170 w 224"/>
                <a:gd name="T45" fmla="*/ 34 h 43"/>
                <a:gd name="T46" fmla="*/ 174 w 224"/>
                <a:gd name="T47" fmla="*/ 32 h 43"/>
                <a:gd name="T48" fmla="*/ 179 w 224"/>
                <a:gd name="T49" fmla="*/ 29 h 43"/>
                <a:gd name="T50" fmla="*/ 183 w 224"/>
                <a:gd name="T51" fmla="*/ 28 h 43"/>
                <a:gd name="T52" fmla="*/ 188 w 224"/>
                <a:gd name="T53" fmla="*/ 24 h 43"/>
                <a:gd name="T54" fmla="*/ 192 w 224"/>
                <a:gd name="T55" fmla="*/ 23 h 43"/>
                <a:gd name="T56" fmla="*/ 197 w 224"/>
                <a:gd name="T57" fmla="*/ 20 h 43"/>
                <a:gd name="T58" fmla="*/ 201 w 224"/>
                <a:gd name="T59" fmla="*/ 17 h 43"/>
                <a:gd name="T60" fmla="*/ 206 w 224"/>
                <a:gd name="T61" fmla="*/ 14 h 43"/>
                <a:gd name="T62" fmla="*/ 212 w 224"/>
                <a:gd name="T63" fmla="*/ 9 h 43"/>
                <a:gd name="T64" fmla="*/ 216 w 224"/>
                <a:gd name="T65" fmla="*/ 6 h 43"/>
                <a:gd name="T66" fmla="*/ 221 w 224"/>
                <a:gd name="T67" fmla="*/ 3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4" h="43">
                  <a:moveTo>
                    <a:pt x="224" y="0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7" y="4"/>
                  </a:lnTo>
                  <a:lnTo>
                    <a:pt x="10" y="7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24" y="15"/>
                  </a:lnTo>
                  <a:lnTo>
                    <a:pt x="27" y="17"/>
                  </a:lnTo>
                  <a:lnTo>
                    <a:pt x="28" y="18"/>
                  </a:lnTo>
                  <a:lnTo>
                    <a:pt x="31" y="20"/>
                  </a:lnTo>
                  <a:lnTo>
                    <a:pt x="34" y="20"/>
                  </a:lnTo>
                  <a:lnTo>
                    <a:pt x="37" y="21"/>
                  </a:lnTo>
                  <a:lnTo>
                    <a:pt x="39" y="23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52" y="29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60" y="32"/>
                  </a:lnTo>
                  <a:lnTo>
                    <a:pt x="63" y="32"/>
                  </a:lnTo>
                  <a:lnTo>
                    <a:pt x="64" y="34"/>
                  </a:lnTo>
                  <a:lnTo>
                    <a:pt x="67" y="35"/>
                  </a:lnTo>
                  <a:lnTo>
                    <a:pt x="70" y="35"/>
                  </a:lnTo>
                  <a:lnTo>
                    <a:pt x="72" y="37"/>
                  </a:lnTo>
                  <a:lnTo>
                    <a:pt x="78" y="37"/>
                  </a:lnTo>
                  <a:lnTo>
                    <a:pt x="81" y="38"/>
                  </a:lnTo>
                  <a:lnTo>
                    <a:pt x="82" y="38"/>
                  </a:lnTo>
                  <a:lnTo>
                    <a:pt x="85" y="40"/>
                  </a:lnTo>
                  <a:lnTo>
                    <a:pt x="89" y="40"/>
                  </a:lnTo>
                  <a:lnTo>
                    <a:pt x="92" y="41"/>
                  </a:lnTo>
                  <a:lnTo>
                    <a:pt x="101" y="41"/>
                  </a:lnTo>
                  <a:lnTo>
                    <a:pt x="104" y="43"/>
                  </a:lnTo>
                  <a:lnTo>
                    <a:pt x="133" y="43"/>
                  </a:lnTo>
                  <a:lnTo>
                    <a:pt x="134" y="41"/>
                  </a:lnTo>
                  <a:lnTo>
                    <a:pt x="142" y="41"/>
                  </a:lnTo>
                  <a:lnTo>
                    <a:pt x="143" y="40"/>
                  </a:lnTo>
                  <a:lnTo>
                    <a:pt x="149" y="40"/>
                  </a:lnTo>
                  <a:lnTo>
                    <a:pt x="151" y="38"/>
                  </a:lnTo>
                  <a:lnTo>
                    <a:pt x="155" y="38"/>
                  </a:lnTo>
                  <a:lnTo>
                    <a:pt x="158" y="37"/>
                  </a:lnTo>
                  <a:lnTo>
                    <a:pt x="160" y="37"/>
                  </a:lnTo>
                  <a:lnTo>
                    <a:pt x="163" y="35"/>
                  </a:lnTo>
                  <a:lnTo>
                    <a:pt x="164" y="35"/>
                  </a:lnTo>
                  <a:lnTo>
                    <a:pt x="167" y="34"/>
                  </a:lnTo>
                  <a:lnTo>
                    <a:pt x="170" y="34"/>
                  </a:lnTo>
                  <a:lnTo>
                    <a:pt x="171" y="32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83" y="28"/>
                  </a:lnTo>
                  <a:lnTo>
                    <a:pt x="185" y="26"/>
                  </a:lnTo>
                  <a:lnTo>
                    <a:pt x="188" y="24"/>
                  </a:lnTo>
                  <a:lnTo>
                    <a:pt x="189" y="24"/>
                  </a:lnTo>
                  <a:lnTo>
                    <a:pt x="192" y="23"/>
                  </a:lnTo>
                  <a:lnTo>
                    <a:pt x="194" y="21"/>
                  </a:lnTo>
                  <a:lnTo>
                    <a:pt x="197" y="20"/>
                  </a:lnTo>
                  <a:lnTo>
                    <a:pt x="198" y="18"/>
                  </a:lnTo>
                  <a:lnTo>
                    <a:pt x="201" y="17"/>
                  </a:lnTo>
                  <a:lnTo>
                    <a:pt x="203" y="15"/>
                  </a:lnTo>
                  <a:lnTo>
                    <a:pt x="206" y="14"/>
                  </a:lnTo>
                  <a:lnTo>
                    <a:pt x="209" y="11"/>
                  </a:lnTo>
                  <a:lnTo>
                    <a:pt x="212" y="9"/>
                  </a:lnTo>
                  <a:lnTo>
                    <a:pt x="213" y="7"/>
                  </a:lnTo>
                  <a:lnTo>
                    <a:pt x="216" y="6"/>
                  </a:lnTo>
                  <a:lnTo>
                    <a:pt x="218" y="4"/>
                  </a:lnTo>
                  <a:lnTo>
                    <a:pt x="221" y="3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Rectangle 3099"/>
            <p:cNvSpPr>
              <a:spLocks noChangeArrowheads="1"/>
            </p:cNvSpPr>
            <p:nvPr/>
          </p:nvSpPr>
          <p:spPr bwMode="auto">
            <a:xfrm>
              <a:off x="1503" y="1895"/>
              <a:ext cx="1055" cy="1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39" name="Freeform 3100"/>
            <p:cNvSpPr>
              <a:spLocks/>
            </p:cNvSpPr>
            <p:nvPr/>
          </p:nvSpPr>
          <p:spPr bwMode="auto">
            <a:xfrm>
              <a:off x="2483" y="1866"/>
              <a:ext cx="75" cy="77"/>
            </a:xfrm>
            <a:custGeom>
              <a:avLst/>
              <a:gdLst>
                <a:gd name="T0" fmla="*/ 0 w 75"/>
                <a:gd name="T1" fmla="*/ 0 h 77"/>
                <a:gd name="T2" fmla="*/ 75 w 75"/>
                <a:gd name="T3" fmla="*/ 38 h 77"/>
                <a:gd name="T4" fmla="*/ 0 w 75"/>
                <a:gd name="T5" fmla="*/ 77 h 77"/>
                <a:gd name="T6" fmla="*/ 0 w 75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77">
                  <a:moveTo>
                    <a:pt x="0" y="0"/>
                  </a:moveTo>
                  <a:lnTo>
                    <a:pt x="75" y="38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3101"/>
            <p:cNvSpPr>
              <a:spLocks/>
            </p:cNvSpPr>
            <p:nvPr/>
          </p:nvSpPr>
          <p:spPr bwMode="auto">
            <a:xfrm>
              <a:off x="2475" y="1852"/>
              <a:ext cx="102" cy="105"/>
            </a:xfrm>
            <a:custGeom>
              <a:avLst/>
              <a:gdLst>
                <a:gd name="T0" fmla="*/ 17 w 102"/>
                <a:gd name="T1" fmla="*/ 14 h 105"/>
                <a:gd name="T2" fmla="*/ 4 w 102"/>
                <a:gd name="T3" fmla="*/ 21 h 105"/>
                <a:gd name="T4" fmla="*/ 79 w 102"/>
                <a:gd name="T5" fmla="*/ 60 h 105"/>
                <a:gd name="T6" fmla="*/ 79 w 102"/>
                <a:gd name="T7" fmla="*/ 45 h 105"/>
                <a:gd name="T8" fmla="*/ 4 w 102"/>
                <a:gd name="T9" fmla="*/ 83 h 105"/>
                <a:gd name="T10" fmla="*/ 17 w 102"/>
                <a:gd name="T11" fmla="*/ 91 h 105"/>
                <a:gd name="T12" fmla="*/ 17 w 102"/>
                <a:gd name="T13" fmla="*/ 14 h 105"/>
                <a:gd name="T14" fmla="*/ 0 w 102"/>
                <a:gd name="T15" fmla="*/ 0 h 105"/>
                <a:gd name="T16" fmla="*/ 0 w 102"/>
                <a:gd name="T17" fmla="*/ 105 h 105"/>
                <a:gd name="T18" fmla="*/ 102 w 102"/>
                <a:gd name="T19" fmla="*/ 52 h 105"/>
                <a:gd name="T20" fmla="*/ 0 w 102"/>
                <a:gd name="T21" fmla="*/ 0 h 105"/>
                <a:gd name="T22" fmla="*/ 17 w 102"/>
                <a:gd name="T23" fmla="*/ 14 h 1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105">
                  <a:moveTo>
                    <a:pt x="17" y="14"/>
                  </a:moveTo>
                  <a:lnTo>
                    <a:pt x="4" y="21"/>
                  </a:lnTo>
                  <a:lnTo>
                    <a:pt x="79" y="60"/>
                  </a:lnTo>
                  <a:lnTo>
                    <a:pt x="79" y="45"/>
                  </a:lnTo>
                  <a:lnTo>
                    <a:pt x="4" y="83"/>
                  </a:lnTo>
                  <a:lnTo>
                    <a:pt x="17" y="91"/>
                  </a:lnTo>
                  <a:lnTo>
                    <a:pt x="17" y="14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02" y="52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Rectangle 3102"/>
            <p:cNvSpPr>
              <a:spLocks noChangeArrowheads="1"/>
            </p:cNvSpPr>
            <p:nvPr/>
          </p:nvSpPr>
          <p:spPr bwMode="auto">
            <a:xfrm>
              <a:off x="1621" y="1728"/>
              <a:ext cx="55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600" b="1"/>
                <a:t>Direction</a:t>
              </a:r>
              <a:endParaRPr lang="en-US" altLang="en-US" sz="2400"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198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2"/>
          <p:cNvGrpSpPr>
            <a:grpSpLocks/>
          </p:cNvGrpSpPr>
          <p:nvPr/>
        </p:nvGrpSpPr>
        <p:grpSpPr bwMode="auto">
          <a:xfrm>
            <a:off x="5113338" y="290513"/>
            <a:ext cx="3816350" cy="2773362"/>
            <a:chOff x="480" y="1296"/>
            <a:chExt cx="2088" cy="1613"/>
          </a:xfrm>
        </p:grpSpPr>
        <p:pic>
          <p:nvPicPr>
            <p:cNvPr id="42050" name="Picture 3" descr="GreenSeeker Syste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" y="1296"/>
              <a:ext cx="2088" cy="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1" name="Picture 4" descr="unit_hookup_02text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" y="2160"/>
              <a:ext cx="2088" cy="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87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4037013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Sensor Function</a:t>
            </a:r>
          </a:p>
        </p:txBody>
      </p:sp>
      <p:sp>
        <p:nvSpPr>
          <p:cNvPr id="41988" name="Freeform 7"/>
          <p:cNvSpPr>
            <a:spLocks/>
          </p:cNvSpPr>
          <p:nvPr/>
        </p:nvSpPr>
        <p:spPr bwMode="auto">
          <a:xfrm>
            <a:off x="376238" y="2681288"/>
            <a:ext cx="4973637" cy="2447925"/>
          </a:xfrm>
          <a:custGeom>
            <a:avLst/>
            <a:gdLst>
              <a:gd name="T0" fmla="*/ 4881748 w 12395"/>
              <a:gd name="T1" fmla="*/ 1129667 h 6503"/>
              <a:gd name="T2" fmla="*/ 4973637 w 12395"/>
              <a:gd name="T3" fmla="*/ 282699 h 6503"/>
              <a:gd name="T4" fmla="*/ 4881748 w 12395"/>
              <a:gd name="T5" fmla="*/ 0 h 6503"/>
              <a:gd name="T6" fmla="*/ 180969 w 12395"/>
              <a:gd name="T7" fmla="*/ 0 h 6503"/>
              <a:gd name="T8" fmla="*/ 0 w 12395"/>
              <a:gd name="T9" fmla="*/ 282699 h 6503"/>
              <a:gd name="T10" fmla="*/ 180969 w 12395"/>
              <a:gd name="T11" fmla="*/ 1129667 h 6503"/>
              <a:gd name="T12" fmla="*/ 699399 w 12395"/>
              <a:gd name="T13" fmla="*/ 1700335 h 6503"/>
              <a:gd name="T14" fmla="*/ 2169621 w 12395"/>
              <a:gd name="T15" fmla="*/ 1977011 h 6503"/>
              <a:gd name="T16" fmla="*/ 2169621 w 12395"/>
              <a:gd name="T17" fmla="*/ 1129667 h 6503"/>
              <a:gd name="T18" fmla="*/ 3435200 w 12395"/>
              <a:gd name="T19" fmla="*/ 1129667 h 6503"/>
              <a:gd name="T20" fmla="*/ 3435200 w 12395"/>
              <a:gd name="T21" fmla="*/ 2447925 h 6503"/>
              <a:gd name="T22" fmla="*/ 4700779 w 12395"/>
              <a:gd name="T23" fmla="*/ 2259334 h 6503"/>
              <a:gd name="T24" fmla="*/ 4881748 w 12395"/>
              <a:gd name="T25" fmla="*/ 1129667 h 65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95" h="6503">
                <a:moveTo>
                  <a:pt x="12166" y="3001"/>
                </a:moveTo>
                <a:lnTo>
                  <a:pt x="12395" y="751"/>
                </a:lnTo>
                <a:lnTo>
                  <a:pt x="12166" y="0"/>
                </a:lnTo>
                <a:lnTo>
                  <a:pt x="451" y="0"/>
                </a:lnTo>
                <a:lnTo>
                  <a:pt x="0" y="751"/>
                </a:lnTo>
                <a:lnTo>
                  <a:pt x="451" y="3001"/>
                </a:lnTo>
                <a:cubicBezTo>
                  <a:pt x="535" y="3730"/>
                  <a:pt x="1129" y="4192"/>
                  <a:pt x="1743" y="4517"/>
                </a:cubicBezTo>
                <a:cubicBezTo>
                  <a:pt x="2860" y="5108"/>
                  <a:pt x="4040" y="5243"/>
                  <a:pt x="5407" y="5252"/>
                </a:cubicBezTo>
                <a:lnTo>
                  <a:pt x="5407" y="3001"/>
                </a:lnTo>
                <a:lnTo>
                  <a:pt x="8561" y="3001"/>
                </a:lnTo>
                <a:lnTo>
                  <a:pt x="8561" y="6503"/>
                </a:lnTo>
                <a:lnTo>
                  <a:pt x="11715" y="6002"/>
                </a:lnTo>
                <a:lnTo>
                  <a:pt x="12166" y="3001"/>
                </a:lnTo>
                <a:close/>
              </a:path>
            </a:pathLst>
          </a:custGeom>
          <a:solidFill>
            <a:srgbClr val="C0C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9" name="Freeform 8"/>
          <p:cNvSpPr>
            <a:spLocks/>
          </p:cNvSpPr>
          <p:nvPr/>
        </p:nvSpPr>
        <p:spPr bwMode="auto">
          <a:xfrm>
            <a:off x="376238" y="2681288"/>
            <a:ext cx="4973637" cy="2447925"/>
          </a:xfrm>
          <a:custGeom>
            <a:avLst/>
            <a:gdLst>
              <a:gd name="T0" fmla="*/ 4881748 w 12395"/>
              <a:gd name="T1" fmla="*/ 1129667 h 6503"/>
              <a:gd name="T2" fmla="*/ 4973637 w 12395"/>
              <a:gd name="T3" fmla="*/ 282699 h 6503"/>
              <a:gd name="T4" fmla="*/ 4881748 w 12395"/>
              <a:gd name="T5" fmla="*/ 0 h 6503"/>
              <a:gd name="T6" fmla="*/ 180969 w 12395"/>
              <a:gd name="T7" fmla="*/ 0 h 6503"/>
              <a:gd name="T8" fmla="*/ 0 w 12395"/>
              <a:gd name="T9" fmla="*/ 282699 h 6503"/>
              <a:gd name="T10" fmla="*/ 180969 w 12395"/>
              <a:gd name="T11" fmla="*/ 1129667 h 6503"/>
              <a:gd name="T12" fmla="*/ 699399 w 12395"/>
              <a:gd name="T13" fmla="*/ 1700335 h 6503"/>
              <a:gd name="T14" fmla="*/ 2169621 w 12395"/>
              <a:gd name="T15" fmla="*/ 1977011 h 6503"/>
              <a:gd name="T16" fmla="*/ 2169621 w 12395"/>
              <a:gd name="T17" fmla="*/ 1129667 h 6503"/>
              <a:gd name="T18" fmla="*/ 3435200 w 12395"/>
              <a:gd name="T19" fmla="*/ 1129667 h 6503"/>
              <a:gd name="T20" fmla="*/ 3435200 w 12395"/>
              <a:gd name="T21" fmla="*/ 2447925 h 6503"/>
              <a:gd name="T22" fmla="*/ 4700779 w 12395"/>
              <a:gd name="T23" fmla="*/ 2259334 h 6503"/>
              <a:gd name="T24" fmla="*/ 4881748 w 12395"/>
              <a:gd name="T25" fmla="*/ 1129667 h 65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95" h="6503">
                <a:moveTo>
                  <a:pt x="12166" y="3001"/>
                </a:moveTo>
                <a:lnTo>
                  <a:pt x="12395" y="751"/>
                </a:lnTo>
                <a:lnTo>
                  <a:pt x="12166" y="0"/>
                </a:lnTo>
                <a:lnTo>
                  <a:pt x="451" y="0"/>
                </a:lnTo>
                <a:lnTo>
                  <a:pt x="0" y="751"/>
                </a:lnTo>
                <a:lnTo>
                  <a:pt x="451" y="3001"/>
                </a:lnTo>
                <a:cubicBezTo>
                  <a:pt x="535" y="3730"/>
                  <a:pt x="1129" y="4192"/>
                  <a:pt x="1743" y="4517"/>
                </a:cubicBezTo>
                <a:cubicBezTo>
                  <a:pt x="2860" y="5108"/>
                  <a:pt x="4040" y="5243"/>
                  <a:pt x="5407" y="5252"/>
                </a:cubicBezTo>
                <a:lnTo>
                  <a:pt x="5407" y="3001"/>
                </a:lnTo>
                <a:lnTo>
                  <a:pt x="8561" y="3001"/>
                </a:lnTo>
                <a:lnTo>
                  <a:pt x="8561" y="6503"/>
                </a:lnTo>
                <a:lnTo>
                  <a:pt x="11715" y="6002"/>
                </a:lnTo>
                <a:lnTo>
                  <a:pt x="12166" y="3001"/>
                </a:lnTo>
                <a:close/>
              </a:path>
            </a:pathLst>
          </a:cu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0" name="Line 9"/>
          <p:cNvSpPr>
            <a:spLocks noChangeShapeType="1"/>
          </p:cNvSpPr>
          <p:nvPr/>
        </p:nvSpPr>
        <p:spPr bwMode="auto">
          <a:xfrm>
            <a:off x="377825" y="2970213"/>
            <a:ext cx="568325" cy="1587"/>
          </a:xfrm>
          <a:prstGeom prst="line">
            <a:avLst/>
          </a:prstGeom>
          <a:noFill/>
          <a:ln w="793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1" name="Line 10"/>
          <p:cNvSpPr>
            <a:spLocks noChangeShapeType="1"/>
          </p:cNvSpPr>
          <p:nvPr/>
        </p:nvSpPr>
        <p:spPr bwMode="auto">
          <a:xfrm flipH="1">
            <a:off x="1509713" y="3606800"/>
            <a:ext cx="454025" cy="2498725"/>
          </a:xfrm>
          <a:prstGeom prst="line">
            <a:avLst/>
          </a:prstGeom>
          <a:noFill/>
          <a:ln w="4127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Freeform 11"/>
          <p:cNvSpPr>
            <a:spLocks/>
          </p:cNvSpPr>
          <p:nvPr/>
        </p:nvSpPr>
        <p:spPr bwMode="auto">
          <a:xfrm>
            <a:off x="1470025" y="6081713"/>
            <a:ext cx="117475" cy="185737"/>
          </a:xfrm>
          <a:custGeom>
            <a:avLst/>
            <a:gdLst>
              <a:gd name="T0" fmla="*/ 117475 w 85"/>
              <a:gd name="T1" fmla="*/ 17004 h 142"/>
              <a:gd name="T2" fmla="*/ 33169 w 85"/>
              <a:gd name="T3" fmla="*/ 185737 h 142"/>
              <a:gd name="T4" fmla="*/ 0 w 85"/>
              <a:gd name="T5" fmla="*/ 0 h 142"/>
              <a:gd name="T6" fmla="*/ 117475 w 85"/>
              <a:gd name="T7" fmla="*/ 17004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42">
                <a:moveTo>
                  <a:pt x="85" y="13"/>
                </a:moveTo>
                <a:lnTo>
                  <a:pt x="24" y="142"/>
                </a:lnTo>
                <a:lnTo>
                  <a:pt x="0" y="0"/>
                </a:lnTo>
                <a:lnTo>
                  <a:pt x="85" y="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12"/>
          <p:cNvSpPr>
            <a:spLocks noChangeShapeType="1"/>
          </p:cNvSpPr>
          <p:nvPr/>
        </p:nvSpPr>
        <p:spPr bwMode="auto">
          <a:xfrm flipH="1" flipV="1">
            <a:off x="1006475" y="3741738"/>
            <a:ext cx="455613" cy="2312987"/>
          </a:xfrm>
          <a:prstGeom prst="line">
            <a:avLst/>
          </a:prstGeom>
          <a:noFill/>
          <a:ln w="4127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Freeform 13"/>
          <p:cNvSpPr>
            <a:spLocks/>
          </p:cNvSpPr>
          <p:nvPr/>
        </p:nvSpPr>
        <p:spPr bwMode="auto">
          <a:xfrm>
            <a:off x="949325" y="3578225"/>
            <a:ext cx="119063" cy="185738"/>
          </a:xfrm>
          <a:custGeom>
            <a:avLst/>
            <a:gdLst>
              <a:gd name="T0" fmla="*/ 0 w 85"/>
              <a:gd name="T1" fmla="*/ 185738 h 142"/>
              <a:gd name="T2" fmla="*/ 37820 w 85"/>
              <a:gd name="T3" fmla="*/ 0 h 142"/>
              <a:gd name="T4" fmla="*/ 119063 w 85"/>
              <a:gd name="T5" fmla="*/ 171350 h 142"/>
              <a:gd name="T6" fmla="*/ 0 w 85"/>
              <a:gd name="T7" fmla="*/ 185738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42">
                <a:moveTo>
                  <a:pt x="0" y="142"/>
                </a:moveTo>
                <a:lnTo>
                  <a:pt x="27" y="0"/>
                </a:lnTo>
                <a:lnTo>
                  <a:pt x="85" y="131"/>
                </a:lnTo>
                <a:lnTo>
                  <a:pt x="0" y="1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Rectangle 14"/>
          <p:cNvSpPr>
            <a:spLocks noChangeArrowheads="1"/>
          </p:cNvSpPr>
          <p:nvPr/>
        </p:nvSpPr>
        <p:spPr bwMode="auto">
          <a:xfrm>
            <a:off x="1639888" y="3252788"/>
            <a:ext cx="733425" cy="325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6" name="Rectangle 15"/>
          <p:cNvSpPr>
            <a:spLocks noChangeArrowheads="1"/>
          </p:cNvSpPr>
          <p:nvPr/>
        </p:nvSpPr>
        <p:spPr bwMode="auto">
          <a:xfrm>
            <a:off x="1639888" y="3252788"/>
            <a:ext cx="874712" cy="325437"/>
          </a:xfrm>
          <a:prstGeom prst="rect">
            <a:avLst/>
          </a:prstGeom>
          <a:solidFill>
            <a:srgbClr val="FFFFFF"/>
          </a:solidFill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97" name="Rectangle 16"/>
          <p:cNvSpPr>
            <a:spLocks noChangeArrowheads="1"/>
          </p:cNvSpPr>
          <p:nvPr/>
        </p:nvSpPr>
        <p:spPr bwMode="auto">
          <a:xfrm>
            <a:off x="1852613" y="3257550"/>
            <a:ext cx="37465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Light</a:t>
            </a:r>
            <a:endParaRPr lang="en-US" altLang="en-US"/>
          </a:p>
        </p:txBody>
      </p:sp>
      <p:sp>
        <p:nvSpPr>
          <p:cNvPr id="41998" name="Rectangle 17"/>
          <p:cNvSpPr>
            <a:spLocks noChangeArrowheads="1"/>
          </p:cNvSpPr>
          <p:nvPr/>
        </p:nvSpPr>
        <p:spPr bwMode="auto">
          <a:xfrm>
            <a:off x="1682750" y="3408363"/>
            <a:ext cx="7794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generation</a:t>
            </a:r>
            <a:endParaRPr lang="en-US" altLang="en-US"/>
          </a:p>
        </p:txBody>
      </p:sp>
      <p:sp>
        <p:nvSpPr>
          <p:cNvPr id="41999" name="Freeform 18"/>
          <p:cNvSpPr>
            <a:spLocks/>
          </p:cNvSpPr>
          <p:nvPr/>
        </p:nvSpPr>
        <p:spPr bwMode="auto">
          <a:xfrm>
            <a:off x="1028700" y="2967038"/>
            <a:ext cx="1384300" cy="285750"/>
          </a:xfrm>
          <a:custGeom>
            <a:avLst/>
            <a:gdLst>
              <a:gd name="T0" fmla="*/ 0 w 3451"/>
              <a:gd name="T1" fmla="*/ 285750 h 758"/>
              <a:gd name="T2" fmla="*/ 309672 w 3451"/>
              <a:gd name="T3" fmla="*/ 0 h 758"/>
              <a:gd name="T4" fmla="*/ 309672 w 3451"/>
              <a:gd name="T5" fmla="*/ 0 h 758"/>
              <a:gd name="T6" fmla="*/ 1384300 w 3451"/>
              <a:gd name="T7" fmla="*/ 0 h 7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51" h="758">
                <a:moveTo>
                  <a:pt x="0" y="758"/>
                </a:moveTo>
                <a:cubicBezTo>
                  <a:pt x="0" y="339"/>
                  <a:pt x="345" y="0"/>
                  <a:pt x="772" y="0"/>
                </a:cubicBezTo>
                <a:lnTo>
                  <a:pt x="3451" y="0"/>
                </a:lnTo>
              </a:path>
            </a:pathLst>
          </a:custGeom>
          <a:noFill/>
          <a:ln w="41275" cap="rnd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Rectangle 19"/>
          <p:cNvSpPr>
            <a:spLocks noChangeArrowheads="1"/>
          </p:cNvSpPr>
          <p:nvPr/>
        </p:nvSpPr>
        <p:spPr bwMode="auto">
          <a:xfrm>
            <a:off x="1371600" y="2743200"/>
            <a:ext cx="868363" cy="192088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Light signal</a:t>
            </a:r>
            <a:endParaRPr lang="en-US" altLang="en-US"/>
          </a:p>
        </p:txBody>
      </p:sp>
      <p:sp>
        <p:nvSpPr>
          <p:cNvPr id="42001" name="Rectangle 20"/>
          <p:cNvSpPr>
            <a:spLocks noChangeArrowheads="1"/>
          </p:cNvSpPr>
          <p:nvPr/>
        </p:nvSpPr>
        <p:spPr bwMode="auto">
          <a:xfrm>
            <a:off x="620713" y="3252788"/>
            <a:ext cx="733425" cy="3254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2" name="Rectangle 21"/>
          <p:cNvSpPr>
            <a:spLocks noChangeArrowheads="1"/>
          </p:cNvSpPr>
          <p:nvPr/>
        </p:nvSpPr>
        <p:spPr bwMode="auto">
          <a:xfrm>
            <a:off x="620713" y="3252788"/>
            <a:ext cx="827087" cy="325437"/>
          </a:xfrm>
          <a:prstGeom prst="rect">
            <a:avLst/>
          </a:prstGeom>
          <a:solidFill>
            <a:srgbClr val="FFFFFF"/>
          </a:solidFill>
          <a:ln w="12700" cap="rnd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3" name="Rectangle 22"/>
          <p:cNvSpPr>
            <a:spLocks noChangeArrowheads="1"/>
          </p:cNvSpPr>
          <p:nvPr/>
        </p:nvSpPr>
        <p:spPr bwMode="auto">
          <a:xfrm>
            <a:off x="831850" y="3257550"/>
            <a:ext cx="37465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Light</a:t>
            </a:r>
            <a:endParaRPr lang="en-US" altLang="en-US"/>
          </a:p>
        </p:txBody>
      </p:sp>
      <p:sp>
        <p:nvSpPr>
          <p:cNvPr id="42004" name="Rectangle 23"/>
          <p:cNvSpPr>
            <a:spLocks noChangeArrowheads="1"/>
          </p:cNvSpPr>
          <p:nvPr/>
        </p:nvSpPr>
        <p:spPr bwMode="auto">
          <a:xfrm>
            <a:off x="703263" y="3408363"/>
            <a:ext cx="6778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detection</a:t>
            </a:r>
            <a:endParaRPr lang="en-US" altLang="en-US"/>
          </a:p>
        </p:txBody>
      </p:sp>
      <p:sp>
        <p:nvSpPr>
          <p:cNvPr id="42005" name="Rectangle 24"/>
          <p:cNvSpPr>
            <a:spLocks noChangeArrowheads="1"/>
          </p:cNvSpPr>
          <p:nvPr/>
        </p:nvSpPr>
        <p:spPr bwMode="auto">
          <a:xfrm>
            <a:off x="5676900" y="3416300"/>
            <a:ext cx="487363" cy="65246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6" name="Rectangle 25"/>
          <p:cNvSpPr>
            <a:spLocks noChangeArrowheads="1"/>
          </p:cNvSpPr>
          <p:nvPr/>
        </p:nvSpPr>
        <p:spPr bwMode="auto">
          <a:xfrm>
            <a:off x="5676900" y="3416300"/>
            <a:ext cx="487363" cy="652463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7" name="Rectangle 26"/>
          <p:cNvSpPr>
            <a:spLocks noChangeArrowheads="1"/>
          </p:cNvSpPr>
          <p:nvPr/>
        </p:nvSpPr>
        <p:spPr bwMode="auto">
          <a:xfrm>
            <a:off x="5757863" y="4151313"/>
            <a:ext cx="325437" cy="163512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8" name="Rectangle 27"/>
          <p:cNvSpPr>
            <a:spLocks noChangeArrowheads="1"/>
          </p:cNvSpPr>
          <p:nvPr/>
        </p:nvSpPr>
        <p:spPr bwMode="auto">
          <a:xfrm>
            <a:off x="5757863" y="4151313"/>
            <a:ext cx="325437" cy="163512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09" name="Rectangle 28"/>
          <p:cNvSpPr>
            <a:spLocks noChangeArrowheads="1"/>
          </p:cNvSpPr>
          <p:nvPr/>
        </p:nvSpPr>
        <p:spPr bwMode="auto">
          <a:xfrm>
            <a:off x="5818188" y="4314825"/>
            <a:ext cx="204787" cy="10160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0" name="Rectangle 29"/>
          <p:cNvSpPr>
            <a:spLocks noChangeArrowheads="1"/>
          </p:cNvSpPr>
          <p:nvPr/>
        </p:nvSpPr>
        <p:spPr bwMode="auto">
          <a:xfrm>
            <a:off x="5818188" y="4314825"/>
            <a:ext cx="204787" cy="10160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1" name="Rectangle 30"/>
          <p:cNvSpPr>
            <a:spLocks noChangeArrowheads="1"/>
          </p:cNvSpPr>
          <p:nvPr/>
        </p:nvSpPr>
        <p:spPr bwMode="auto">
          <a:xfrm>
            <a:off x="5818188" y="4068763"/>
            <a:ext cx="204787" cy="825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2" name="Rectangle 31"/>
          <p:cNvSpPr>
            <a:spLocks noChangeArrowheads="1"/>
          </p:cNvSpPr>
          <p:nvPr/>
        </p:nvSpPr>
        <p:spPr bwMode="auto">
          <a:xfrm>
            <a:off x="5818188" y="4068763"/>
            <a:ext cx="204787" cy="8255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3" name="Freeform 32"/>
          <p:cNvSpPr>
            <a:spLocks/>
          </p:cNvSpPr>
          <p:nvPr/>
        </p:nvSpPr>
        <p:spPr bwMode="auto">
          <a:xfrm>
            <a:off x="4127500" y="2925763"/>
            <a:ext cx="1771650" cy="327025"/>
          </a:xfrm>
          <a:custGeom>
            <a:avLst/>
            <a:gdLst>
              <a:gd name="T0" fmla="*/ 1771650 w 4419"/>
              <a:gd name="T1" fmla="*/ 327025 h 867"/>
              <a:gd name="T2" fmla="*/ 1434078 w 4419"/>
              <a:gd name="T3" fmla="*/ 0 h 867"/>
              <a:gd name="T4" fmla="*/ 1434078 w 4419"/>
              <a:gd name="T5" fmla="*/ 0 h 867"/>
              <a:gd name="T6" fmla="*/ 0 w 4419"/>
              <a:gd name="T7" fmla="*/ 0 h 8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19" h="867">
                <a:moveTo>
                  <a:pt x="4419" y="867"/>
                </a:moveTo>
                <a:cubicBezTo>
                  <a:pt x="4293" y="348"/>
                  <a:pt x="3955" y="0"/>
                  <a:pt x="3577" y="0"/>
                </a:cubicBezTo>
                <a:lnTo>
                  <a:pt x="0" y="0"/>
                </a:lnTo>
              </a:path>
            </a:pathLst>
          </a:custGeom>
          <a:noFill/>
          <a:ln w="41275" cap="rnd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4" name="Freeform 33"/>
          <p:cNvSpPr>
            <a:spLocks/>
          </p:cNvSpPr>
          <p:nvPr/>
        </p:nvSpPr>
        <p:spPr bwMode="auto">
          <a:xfrm>
            <a:off x="5838825" y="3230563"/>
            <a:ext cx="119063" cy="185737"/>
          </a:xfrm>
          <a:custGeom>
            <a:avLst/>
            <a:gdLst>
              <a:gd name="T0" fmla="*/ 0 w 85"/>
              <a:gd name="T1" fmla="*/ 14388 h 142"/>
              <a:gd name="T2" fmla="*/ 81243 w 85"/>
              <a:gd name="T3" fmla="*/ 185737 h 142"/>
              <a:gd name="T4" fmla="*/ 119063 w 85"/>
              <a:gd name="T5" fmla="*/ 0 h 142"/>
              <a:gd name="T6" fmla="*/ 0 w 85"/>
              <a:gd name="T7" fmla="*/ 14388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42">
                <a:moveTo>
                  <a:pt x="0" y="11"/>
                </a:moveTo>
                <a:lnTo>
                  <a:pt x="58" y="142"/>
                </a:lnTo>
                <a:lnTo>
                  <a:pt x="85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Rectangle 34"/>
          <p:cNvSpPr>
            <a:spLocks noChangeArrowheads="1"/>
          </p:cNvSpPr>
          <p:nvPr/>
        </p:nvSpPr>
        <p:spPr bwMode="auto">
          <a:xfrm>
            <a:off x="4419600" y="3124200"/>
            <a:ext cx="1033463" cy="192088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000000"/>
                </a:solidFill>
              </a:rPr>
              <a:t>Valve settings</a:t>
            </a:r>
            <a:endParaRPr lang="en-US" altLang="en-US"/>
          </a:p>
        </p:txBody>
      </p:sp>
      <p:sp>
        <p:nvSpPr>
          <p:cNvPr id="42016" name="Rectangle 35"/>
          <p:cNvSpPr>
            <a:spLocks noChangeArrowheads="1"/>
          </p:cNvSpPr>
          <p:nvPr/>
        </p:nvSpPr>
        <p:spPr bwMode="auto">
          <a:xfrm>
            <a:off x="5594350" y="3497263"/>
            <a:ext cx="488950" cy="6540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7" name="Rectangle 36"/>
          <p:cNvSpPr>
            <a:spLocks noChangeArrowheads="1"/>
          </p:cNvSpPr>
          <p:nvPr/>
        </p:nvSpPr>
        <p:spPr bwMode="auto">
          <a:xfrm>
            <a:off x="5594350" y="3497263"/>
            <a:ext cx="488950" cy="65405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8" name="Rectangle 37"/>
          <p:cNvSpPr>
            <a:spLocks noChangeArrowheads="1"/>
          </p:cNvSpPr>
          <p:nvPr/>
        </p:nvSpPr>
        <p:spPr bwMode="auto">
          <a:xfrm>
            <a:off x="5676900" y="4232275"/>
            <a:ext cx="325438" cy="16351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19" name="Rectangle 38"/>
          <p:cNvSpPr>
            <a:spLocks noChangeArrowheads="1"/>
          </p:cNvSpPr>
          <p:nvPr/>
        </p:nvSpPr>
        <p:spPr bwMode="auto">
          <a:xfrm>
            <a:off x="5676900" y="4232275"/>
            <a:ext cx="325438" cy="163513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0" name="Rectangle 39"/>
          <p:cNvSpPr>
            <a:spLocks noChangeArrowheads="1"/>
          </p:cNvSpPr>
          <p:nvPr/>
        </p:nvSpPr>
        <p:spPr bwMode="auto">
          <a:xfrm>
            <a:off x="5735638" y="4395788"/>
            <a:ext cx="206375" cy="10160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1" name="Rectangle 40"/>
          <p:cNvSpPr>
            <a:spLocks noChangeArrowheads="1"/>
          </p:cNvSpPr>
          <p:nvPr/>
        </p:nvSpPr>
        <p:spPr bwMode="auto">
          <a:xfrm>
            <a:off x="5735638" y="4395788"/>
            <a:ext cx="206375" cy="10160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2" name="Rectangle 41"/>
          <p:cNvSpPr>
            <a:spLocks noChangeArrowheads="1"/>
          </p:cNvSpPr>
          <p:nvPr/>
        </p:nvSpPr>
        <p:spPr bwMode="auto">
          <a:xfrm>
            <a:off x="5735638" y="4151313"/>
            <a:ext cx="206375" cy="80962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3" name="Rectangle 42"/>
          <p:cNvSpPr>
            <a:spLocks noChangeArrowheads="1"/>
          </p:cNvSpPr>
          <p:nvPr/>
        </p:nvSpPr>
        <p:spPr bwMode="auto">
          <a:xfrm>
            <a:off x="5735638" y="4151313"/>
            <a:ext cx="206375" cy="80962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4" name="Rectangle 43"/>
          <p:cNvSpPr>
            <a:spLocks noChangeArrowheads="1"/>
          </p:cNvSpPr>
          <p:nvPr/>
        </p:nvSpPr>
        <p:spPr bwMode="auto">
          <a:xfrm>
            <a:off x="5513388" y="3578225"/>
            <a:ext cx="488950" cy="6540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5" name="Rectangle 44"/>
          <p:cNvSpPr>
            <a:spLocks noChangeArrowheads="1"/>
          </p:cNvSpPr>
          <p:nvPr/>
        </p:nvSpPr>
        <p:spPr bwMode="auto">
          <a:xfrm>
            <a:off x="5513388" y="3578225"/>
            <a:ext cx="488950" cy="65405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6" name="Rectangle 45"/>
          <p:cNvSpPr>
            <a:spLocks noChangeArrowheads="1"/>
          </p:cNvSpPr>
          <p:nvPr/>
        </p:nvSpPr>
        <p:spPr bwMode="auto">
          <a:xfrm>
            <a:off x="5594350" y="4314825"/>
            <a:ext cx="325438" cy="1619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7" name="Rectangle 46"/>
          <p:cNvSpPr>
            <a:spLocks noChangeArrowheads="1"/>
          </p:cNvSpPr>
          <p:nvPr/>
        </p:nvSpPr>
        <p:spPr bwMode="auto">
          <a:xfrm>
            <a:off x="5594350" y="4314825"/>
            <a:ext cx="325438" cy="161925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8" name="Rectangle 47"/>
          <p:cNvSpPr>
            <a:spLocks noChangeArrowheads="1"/>
          </p:cNvSpPr>
          <p:nvPr/>
        </p:nvSpPr>
        <p:spPr bwMode="auto">
          <a:xfrm>
            <a:off x="5654675" y="4476750"/>
            <a:ext cx="204788" cy="10160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29" name="Rectangle 48"/>
          <p:cNvSpPr>
            <a:spLocks noChangeArrowheads="1"/>
          </p:cNvSpPr>
          <p:nvPr/>
        </p:nvSpPr>
        <p:spPr bwMode="auto">
          <a:xfrm>
            <a:off x="5654675" y="4476750"/>
            <a:ext cx="204788" cy="10160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30" name="Rectangle 49"/>
          <p:cNvSpPr>
            <a:spLocks noChangeArrowheads="1"/>
          </p:cNvSpPr>
          <p:nvPr/>
        </p:nvSpPr>
        <p:spPr bwMode="auto">
          <a:xfrm>
            <a:off x="5654675" y="4232275"/>
            <a:ext cx="204788" cy="82550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31" name="Rectangle 50"/>
          <p:cNvSpPr>
            <a:spLocks noChangeArrowheads="1"/>
          </p:cNvSpPr>
          <p:nvPr/>
        </p:nvSpPr>
        <p:spPr bwMode="auto">
          <a:xfrm>
            <a:off x="5654675" y="4232275"/>
            <a:ext cx="204788" cy="82550"/>
          </a:xfrm>
          <a:prstGeom prst="rect">
            <a:avLst/>
          </a:prstGeom>
          <a:noFill/>
          <a:ln w="1588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032" name="Freeform 51"/>
          <p:cNvSpPr>
            <a:spLocks/>
          </p:cNvSpPr>
          <p:nvPr/>
        </p:nvSpPr>
        <p:spPr bwMode="auto">
          <a:xfrm>
            <a:off x="4127500" y="3008313"/>
            <a:ext cx="1690688" cy="325437"/>
          </a:xfrm>
          <a:custGeom>
            <a:avLst/>
            <a:gdLst>
              <a:gd name="T0" fmla="*/ 1690688 w 4218"/>
              <a:gd name="T1" fmla="*/ 325437 h 867"/>
              <a:gd name="T2" fmla="*/ 1368423 w 4218"/>
              <a:gd name="T3" fmla="*/ 0 h 867"/>
              <a:gd name="T4" fmla="*/ 1368423 w 4218"/>
              <a:gd name="T5" fmla="*/ 0 h 867"/>
              <a:gd name="T6" fmla="*/ 0 w 4218"/>
              <a:gd name="T7" fmla="*/ 0 h 8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18" h="867">
                <a:moveTo>
                  <a:pt x="4218" y="867"/>
                </a:moveTo>
                <a:cubicBezTo>
                  <a:pt x="4098" y="347"/>
                  <a:pt x="3776" y="0"/>
                  <a:pt x="3414" y="0"/>
                </a:cubicBezTo>
                <a:lnTo>
                  <a:pt x="0" y="0"/>
                </a:lnTo>
              </a:path>
            </a:pathLst>
          </a:custGeom>
          <a:noFill/>
          <a:ln w="41275" cap="rnd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Freeform 52"/>
          <p:cNvSpPr>
            <a:spLocks/>
          </p:cNvSpPr>
          <p:nvPr/>
        </p:nvSpPr>
        <p:spPr bwMode="auto">
          <a:xfrm>
            <a:off x="5757863" y="3311525"/>
            <a:ext cx="119062" cy="185738"/>
          </a:xfrm>
          <a:custGeom>
            <a:avLst/>
            <a:gdLst>
              <a:gd name="T0" fmla="*/ 0 w 85"/>
              <a:gd name="T1" fmla="*/ 14388 h 142"/>
              <a:gd name="T2" fmla="*/ 81242 w 85"/>
              <a:gd name="T3" fmla="*/ 185738 h 142"/>
              <a:gd name="T4" fmla="*/ 119062 w 85"/>
              <a:gd name="T5" fmla="*/ 0 h 142"/>
              <a:gd name="T6" fmla="*/ 0 w 85"/>
              <a:gd name="T7" fmla="*/ 14388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42">
                <a:moveTo>
                  <a:pt x="0" y="11"/>
                </a:moveTo>
                <a:lnTo>
                  <a:pt x="58" y="142"/>
                </a:lnTo>
                <a:lnTo>
                  <a:pt x="85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53"/>
          <p:cNvSpPr>
            <a:spLocks/>
          </p:cNvSpPr>
          <p:nvPr/>
        </p:nvSpPr>
        <p:spPr bwMode="auto">
          <a:xfrm>
            <a:off x="4127500" y="3089275"/>
            <a:ext cx="1611313" cy="325438"/>
          </a:xfrm>
          <a:custGeom>
            <a:avLst/>
            <a:gdLst>
              <a:gd name="T0" fmla="*/ 1611313 w 4018"/>
              <a:gd name="T1" fmla="*/ 325438 h 866"/>
              <a:gd name="T2" fmla="*/ 1303728 w 4018"/>
              <a:gd name="T3" fmla="*/ 0 h 866"/>
              <a:gd name="T4" fmla="*/ 1303728 w 4018"/>
              <a:gd name="T5" fmla="*/ 0 h 866"/>
              <a:gd name="T6" fmla="*/ 0 w 4018"/>
              <a:gd name="T7" fmla="*/ 0 h 86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18" h="866">
                <a:moveTo>
                  <a:pt x="4018" y="866"/>
                </a:moveTo>
                <a:cubicBezTo>
                  <a:pt x="3903" y="347"/>
                  <a:pt x="3596" y="0"/>
                  <a:pt x="3251" y="0"/>
                </a:cubicBezTo>
                <a:lnTo>
                  <a:pt x="0" y="0"/>
                </a:lnTo>
              </a:path>
            </a:pathLst>
          </a:custGeom>
          <a:noFill/>
          <a:ln w="41275" cap="rnd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54"/>
          <p:cNvSpPr>
            <a:spLocks/>
          </p:cNvSpPr>
          <p:nvPr/>
        </p:nvSpPr>
        <p:spPr bwMode="auto">
          <a:xfrm>
            <a:off x="5676900" y="3394075"/>
            <a:ext cx="119063" cy="184150"/>
          </a:xfrm>
          <a:custGeom>
            <a:avLst/>
            <a:gdLst>
              <a:gd name="T0" fmla="*/ 0 w 85"/>
              <a:gd name="T1" fmla="*/ 13060 h 141"/>
              <a:gd name="T2" fmla="*/ 79842 w 85"/>
              <a:gd name="T3" fmla="*/ 184150 h 141"/>
              <a:gd name="T4" fmla="*/ 119063 w 85"/>
              <a:gd name="T5" fmla="*/ 0 h 141"/>
              <a:gd name="T6" fmla="*/ 0 w 85"/>
              <a:gd name="T7" fmla="*/ 13060 h 14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141">
                <a:moveTo>
                  <a:pt x="0" y="10"/>
                </a:moveTo>
                <a:lnTo>
                  <a:pt x="57" y="141"/>
                </a:lnTo>
                <a:lnTo>
                  <a:pt x="85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36" name="Group 55"/>
          <p:cNvGrpSpPr>
            <a:grpSpLocks/>
          </p:cNvGrpSpPr>
          <p:nvPr/>
        </p:nvGrpSpPr>
        <p:grpSpPr bwMode="auto">
          <a:xfrm>
            <a:off x="2398713" y="2763838"/>
            <a:ext cx="1941512" cy="896937"/>
            <a:chOff x="1511" y="1734"/>
            <a:chExt cx="1223" cy="565"/>
          </a:xfrm>
        </p:grpSpPr>
        <p:sp>
          <p:nvSpPr>
            <p:cNvPr id="42039" name="Freeform 56"/>
            <p:cNvSpPr>
              <a:spLocks/>
            </p:cNvSpPr>
            <p:nvPr/>
          </p:nvSpPr>
          <p:spPr bwMode="auto">
            <a:xfrm>
              <a:off x="1511" y="1825"/>
              <a:ext cx="112" cy="75"/>
            </a:xfrm>
            <a:custGeom>
              <a:avLst/>
              <a:gdLst>
                <a:gd name="T0" fmla="*/ 0 w 128"/>
                <a:gd name="T1" fmla="*/ 0 h 91"/>
                <a:gd name="T2" fmla="*/ 112 w 128"/>
                <a:gd name="T3" fmla="*/ 38 h 91"/>
                <a:gd name="T4" fmla="*/ 0 w 128"/>
                <a:gd name="T5" fmla="*/ 75 h 91"/>
                <a:gd name="T6" fmla="*/ 0 w 128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91">
                  <a:moveTo>
                    <a:pt x="0" y="0"/>
                  </a:moveTo>
                  <a:lnTo>
                    <a:pt x="128" y="46"/>
                  </a:lnTo>
                  <a:lnTo>
                    <a:pt x="0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57"/>
            <p:cNvSpPr>
              <a:spLocks/>
            </p:cNvSpPr>
            <p:nvPr/>
          </p:nvSpPr>
          <p:spPr bwMode="auto">
            <a:xfrm>
              <a:off x="1623" y="1734"/>
              <a:ext cx="1111" cy="565"/>
            </a:xfrm>
            <a:custGeom>
              <a:avLst/>
              <a:gdLst>
                <a:gd name="T0" fmla="*/ 59 w 3861"/>
                <a:gd name="T1" fmla="*/ 565 h 2384"/>
                <a:gd name="T2" fmla="*/ 1053 w 3861"/>
                <a:gd name="T3" fmla="*/ 565 h 2384"/>
                <a:gd name="T4" fmla="*/ 1111 w 3861"/>
                <a:gd name="T5" fmla="*/ 514 h 2384"/>
                <a:gd name="T6" fmla="*/ 1111 w 3861"/>
                <a:gd name="T7" fmla="*/ 514 h 2384"/>
                <a:gd name="T8" fmla="*/ 1111 w 3861"/>
                <a:gd name="T9" fmla="*/ 514 h 2384"/>
                <a:gd name="T10" fmla="*/ 1111 w 3861"/>
                <a:gd name="T11" fmla="*/ 51 h 2384"/>
                <a:gd name="T12" fmla="*/ 1053 w 3861"/>
                <a:gd name="T13" fmla="*/ 0 h 2384"/>
                <a:gd name="T14" fmla="*/ 1053 w 3861"/>
                <a:gd name="T15" fmla="*/ 0 h 2384"/>
                <a:gd name="T16" fmla="*/ 59 w 3861"/>
                <a:gd name="T17" fmla="*/ 0 h 2384"/>
                <a:gd name="T18" fmla="*/ 0 w 3861"/>
                <a:gd name="T19" fmla="*/ 51 h 2384"/>
                <a:gd name="T20" fmla="*/ 0 w 3861"/>
                <a:gd name="T21" fmla="*/ 51 h 2384"/>
                <a:gd name="T22" fmla="*/ 0 w 3861"/>
                <a:gd name="T23" fmla="*/ 514 h 2384"/>
                <a:gd name="T24" fmla="*/ 59 w 3861"/>
                <a:gd name="T25" fmla="*/ 565 h 2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61" h="2384">
                  <a:moveTo>
                    <a:pt x="204" y="2384"/>
                  </a:moveTo>
                  <a:lnTo>
                    <a:pt x="3658" y="2384"/>
                  </a:lnTo>
                  <a:cubicBezTo>
                    <a:pt x="3770" y="2384"/>
                    <a:pt x="3861" y="2287"/>
                    <a:pt x="3861" y="2167"/>
                  </a:cubicBezTo>
                  <a:cubicBezTo>
                    <a:pt x="3861" y="2167"/>
                    <a:pt x="3861" y="2167"/>
                    <a:pt x="3861" y="2167"/>
                  </a:cubicBezTo>
                  <a:lnTo>
                    <a:pt x="3861" y="217"/>
                  </a:lnTo>
                  <a:cubicBezTo>
                    <a:pt x="3861" y="97"/>
                    <a:pt x="3770" y="0"/>
                    <a:pt x="3658" y="0"/>
                  </a:cubicBezTo>
                  <a:lnTo>
                    <a:pt x="204" y="0"/>
                  </a:lnTo>
                  <a:cubicBezTo>
                    <a:pt x="91" y="0"/>
                    <a:pt x="0" y="97"/>
                    <a:pt x="0" y="217"/>
                  </a:cubicBezTo>
                  <a:lnTo>
                    <a:pt x="0" y="2167"/>
                  </a:lnTo>
                  <a:cubicBezTo>
                    <a:pt x="0" y="2287"/>
                    <a:pt x="91" y="2384"/>
                    <a:pt x="204" y="238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58"/>
            <p:cNvSpPr>
              <a:spLocks/>
            </p:cNvSpPr>
            <p:nvPr/>
          </p:nvSpPr>
          <p:spPr bwMode="auto">
            <a:xfrm>
              <a:off x="1623" y="1734"/>
              <a:ext cx="1103" cy="565"/>
            </a:xfrm>
            <a:custGeom>
              <a:avLst/>
              <a:gdLst>
                <a:gd name="T0" fmla="*/ 58 w 3861"/>
                <a:gd name="T1" fmla="*/ 565 h 2384"/>
                <a:gd name="T2" fmla="*/ 1045 w 3861"/>
                <a:gd name="T3" fmla="*/ 565 h 2384"/>
                <a:gd name="T4" fmla="*/ 1103 w 3861"/>
                <a:gd name="T5" fmla="*/ 514 h 2384"/>
                <a:gd name="T6" fmla="*/ 1103 w 3861"/>
                <a:gd name="T7" fmla="*/ 514 h 2384"/>
                <a:gd name="T8" fmla="*/ 1103 w 3861"/>
                <a:gd name="T9" fmla="*/ 514 h 2384"/>
                <a:gd name="T10" fmla="*/ 1103 w 3861"/>
                <a:gd name="T11" fmla="*/ 51 h 2384"/>
                <a:gd name="T12" fmla="*/ 1045 w 3861"/>
                <a:gd name="T13" fmla="*/ 0 h 2384"/>
                <a:gd name="T14" fmla="*/ 1045 w 3861"/>
                <a:gd name="T15" fmla="*/ 0 h 2384"/>
                <a:gd name="T16" fmla="*/ 58 w 3861"/>
                <a:gd name="T17" fmla="*/ 0 h 2384"/>
                <a:gd name="T18" fmla="*/ 0 w 3861"/>
                <a:gd name="T19" fmla="*/ 51 h 2384"/>
                <a:gd name="T20" fmla="*/ 0 w 3861"/>
                <a:gd name="T21" fmla="*/ 51 h 2384"/>
                <a:gd name="T22" fmla="*/ 0 w 3861"/>
                <a:gd name="T23" fmla="*/ 514 h 2384"/>
                <a:gd name="T24" fmla="*/ 58 w 3861"/>
                <a:gd name="T25" fmla="*/ 565 h 23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61" h="2384">
                  <a:moveTo>
                    <a:pt x="204" y="2384"/>
                  </a:moveTo>
                  <a:lnTo>
                    <a:pt x="3658" y="2384"/>
                  </a:lnTo>
                  <a:cubicBezTo>
                    <a:pt x="3770" y="2384"/>
                    <a:pt x="3861" y="2287"/>
                    <a:pt x="3861" y="2167"/>
                  </a:cubicBezTo>
                  <a:cubicBezTo>
                    <a:pt x="3861" y="2167"/>
                    <a:pt x="3861" y="2167"/>
                    <a:pt x="3861" y="2167"/>
                  </a:cubicBezTo>
                  <a:lnTo>
                    <a:pt x="3861" y="217"/>
                  </a:lnTo>
                  <a:cubicBezTo>
                    <a:pt x="3861" y="97"/>
                    <a:pt x="3770" y="0"/>
                    <a:pt x="3658" y="0"/>
                  </a:cubicBezTo>
                  <a:lnTo>
                    <a:pt x="204" y="0"/>
                  </a:lnTo>
                  <a:cubicBezTo>
                    <a:pt x="91" y="0"/>
                    <a:pt x="0" y="97"/>
                    <a:pt x="0" y="217"/>
                  </a:cubicBezTo>
                  <a:lnTo>
                    <a:pt x="0" y="2167"/>
                  </a:lnTo>
                  <a:cubicBezTo>
                    <a:pt x="0" y="2287"/>
                    <a:pt x="91" y="2384"/>
                    <a:pt x="204" y="2384"/>
                  </a:cubicBezTo>
                  <a:close/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Rectangle 59"/>
            <p:cNvSpPr>
              <a:spLocks noChangeArrowheads="1"/>
            </p:cNvSpPr>
            <p:nvPr/>
          </p:nvSpPr>
          <p:spPr bwMode="auto">
            <a:xfrm>
              <a:off x="1664" y="1825"/>
              <a:ext cx="87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rgbClr val="000000"/>
                  </a:solidFill>
                  <a:latin typeface="Wingdings" pitchFamily="2" charset="2"/>
                </a:rPr>
                <a:t>?</a:t>
              </a:r>
              <a:endParaRPr lang="en-US" altLang="en-US"/>
            </a:p>
          </p:txBody>
        </p:sp>
        <p:sp>
          <p:nvSpPr>
            <p:cNvPr id="42043" name="Rectangle 60"/>
            <p:cNvSpPr>
              <a:spLocks noChangeArrowheads="1"/>
            </p:cNvSpPr>
            <p:nvPr/>
          </p:nvSpPr>
          <p:spPr bwMode="auto">
            <a:xfrm>
              <a:off x="1746" y="1821"/>
              <a:ext cx="682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 b="1">
                  <a:solidFill>
                    <a:srgbClr val="000000"/>
                  </a:solidFill>
                </a:rPr>
                <a:t>Calculate NDVI</a:t>
              </a:r>
              <a:endParaRPr lang="en-US" altLang="en-US"/>
            </a:p>
          </p:txBody>
        </p:sp>
        <p:sp>
          <p:nvSpPr>
            <p:cNvPr id="42044" name="Rectangle 61"/>
            <p:cNvSpPr>
              <a:spLocks noChangeArrowheads="1"/>
            </p:cNvSpPr>
            <p:nvPr/>
          </p:nvSpPr>
          <p:spPr bwMode="auto">
            <a:xfrm>
              <a:off x="1664" y="1922"/>
              <a:ext cx="87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rgbClr val="000000"/>
                  </a:solidFill>
                  <a:latin typeface="Wingdings" pitchFamily="2" charset="2"/>
                </a:rPr>
                <a:t>?</a:t>
              </a:r>
              <a:endParaRPr lang="en-US" altLang="en-US"/>
            </a:p>
          </p:txBody>
        </p:sp>
        <p:sp>
          <p:nvSpPr>
            <p:cNvPr id="42045" name="Rectangle 62"/>
            <p:cNvSpPr>
              <a:spLocks noChangeArrowheads="1"/>
            </p:cNvSpPr>
            <p:nvPr/>
          </p:nvSpPr>
          <p:spPr bwMode="auto">
            <a:xfrm>
              <a:off x="1746" y="1916"/>
              <a:ext cx="95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 b="1">
                  <a:solidFill>
                    <a:srgbClr val="000000"/>
                  </a:solidFill>
                </a:rPr>
                <a:t>Lookup valve setting</a:t>
              </a:r>
              <a:endParaRPr lang="en-US" altLang="en-US"/>
            </a:p>
          </p:txBody>
        </p:sp>
        <p:sp>
          <p:nvSpPr>
            <p:cNvPr id="42046" name="Rectangle 63"/>
            <p:cNvSpPr>
              <a:spLocks noChangeArrowheads="1"/>
            </p:cNvSpPr>
            <p:nvPr/>
          </p:nvSpPr>
          <p:spPr bwMode="auto">
            <a:xfrm>
              <a:off x="1664" y="2017"/>
              <a:ext cx="87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rgbClr val="000000"/>
                  </a:solidFill>
                  <a:latin typeface="Wingdings" pitchFamily="2" charset="2"/>
                </a:rPr>
                <a:t>?</a:t>
              </a:r>
              <a:endParaRPr lang="en-US" altLang="en-US"/>
            </a:p>
          </p:txBody>
        </p:sp>
        <p:sp>
          <p:nvSpPr>
            <p:cNvPr id="42047" name="Rectangle 64"/>
            <p:cNvSpPr>
              <a:spLocks noChangeArrowheads="1"/>
            </p:cNvSpPr>
            <p:nvPr/>
          </p:nvSpPr>
          <p:spPr bwMode="auto">
            <a:xfrm>
              <a:off x="1746" y="2013"/>
              <a:ext cx="87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 b="1">
                  <a:solidFill>
                    <a:srgbClr val="000000"/>
                  </a:solidFill>
                </a:rPr>
                <a:t>Apply valve setting</a:t>
              </a:r>
              <a:endParaRPr lang="en-US" altLang="en-US"/>
            </a:p>
          </p:txBody>
        </p:sp>
        <p:sp>
          <p:nvSpPr>
            <p:cNvPr id="42048" name="Rectangle 65"/>
            <p:cNvSpPr>
              <a:spLocks noChangeArrowheads="1"/>
            </p:cNvSpPr>
            <p:nvPr/>
          </p:nvSpPr>
          <p:spPr bwMode="auto">
            <a:xfrm>
              <a:off x="1664" y="2114"/>
              <a:ext cx="87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rgbClr val="000000"/>
                  </a:solidFill>
                  <a:latin typeface="Wingdings" pitchFamily="2" charset="2"/>
                </a:rPr>
                <a:t>?</a:t>
              </a:r>
              <a:endParaRPr lang="en-US" altLang="en-US"/>
            </a:p>
          </p:txBody>
        </p:sp>
        <p:sp>
          <p:nvSpPr>
            <p:cNvPr id="42049" name="Rectangle 66"/>
            <p:cNvSpPr>
              <a:spLocks noChangeArrowheads="1"/>
            </p:cNvSpPr>
            <p:nvPr/>
          </p:nvSpPr>
          <p:spPr bwMode="auto">
            <a:xfrm>
              <a:off x="1746" y="2111"/>
              <a:ext cx="700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altLang="en-US" sz="1200" b="1">
                  <a:solidFill>
                    <a:srgbClr val="000000"/>
                  </a:solidFill>
                </a:rPr>
                <a:t>Send data to UI</a:t>
              </a:r>
              <a:endParaRPr lang="en-US" altLang="en-US"/>
            </a:p>
          </p:txBody>
        </p:sp>
      </p:grpSp>
      <p:sp>
        <p:nvSpPr>
          <p:cNvPr id="42037" name="Rectangle 67"/>
          <p:cNvSpPr>
            <a:spLocks noChangeArrowheads="1"/>
          </p:cNvSpPr>
          <p:nvPr/>
        </p:nvSpPr>
        <p:spPr bwMode="auto">
          <a:xfrm>
            <a:off x="2424113" y="4843463"/>
            <a:ext cx="1169987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sz="2100" b="1"/>
              <a:t>“Sensor”</a:t>
            </a:r>
            <a:endParaRPr lang="en-US" altLang="en-US"/>
          </a:p>
        </p:txBody>
      </p:sp>
      <p:sp>
        <p:nvSpPr>
          <p:cNvPr id="42038" name="Text Box 68"/>
          <p:cNvSpPr txBox="1">
            <a:spLocks noChangeArrowheads="1"/>
          </p:cNvSpPr>
          <p:nvPr/>
        </p:nvSpPr>
        <p:spPr bwMode="auto">
          <a:xfrm>
            <a:off x="6130925" y="3273425"/>
            <a:ext cx="13208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000" b="1"/>
              <a:t>Valves and</a:t>
            </a:r>
            <a:br>
              <a:rPr lang="en-US" altLang="en-US" sz="2000" b="1"/>
            </a:br>
            <a:r>
              <a:rPr lang="en-US" altLang="en-US" sz="2000" b="1"/>
              <a:t>Nozzles</a:t>
            </a:r>
          </a:p>
        </p:txBody>
      </p:sp>
    </p:spTree>
    <p:extLst>
      <p:ext uri="{BB962C8B-B14F-4D97-AF65-F5344CB8AC3E}">
        <p14:creationId xmlns:p14="http://schemas.microsoft.com/office/powerpoint/2010/main" val="2142878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</TotalTime>
  <Words>1850</Words>
  <Application>Microsoft Office PowerPoint</Application>
  <PresentationFormat>On-screen Show (4:3)</PresentationFormat>
  <Paragraphs>493</Paragraphs>
  <Slides>104</Slides>
  <Notes>29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10</vt:i4>
      </vt:variant>
      <vt:variant>
        <vt:lpstr>Slide Titles</vt:lpstr>
      </vt:variant>
      <vt:variant>
        <vt:i4>104</vt:i4>
      </vt:variant>
    </vt:vector>
  </HeadingPairs>
  <TitlesOfParts>
    <vt:vector size="115" baseType="lpstr">
      <vt:lpstr>Office Theme</vt:lpstr>
      <vt:lpstr>Photo Editor Photo</vt:lpstr>
      <vt:lpstr>Document</vt:lpstr>
      <vt:lpstr>Equation</vt:lpstr>
      <vt:lpstr>Designer Drawing</vt:lpstr>
      <vt:lpstr>Micrografx Designer 7 Drawing</vt:lpstr>
      <vt:lpstr>Microsoft Office Excel Chart</vt:lpstr>
      <vt:lpstr>Microsoft Excel Worksheet</vt:lpstr>
      <vt:lpstr>VISIO 5 Drawing</vt:lpstr>
      <vt:lpstr>Visio 2000 Drawing</vt:lpstr>
      <vt:lpstr>Microsoft Equation 3.0</vt:lpstr>
      <vt:lpstr>Chapter 4: Remote Sensing Spectral Reflectance</vt:lpstr>
      <vt:lpstr>PowerPoint Presentation</vt:lpstr>
      <vt:lpstr>Remote Sensing  in  Precision Agriculture</vt:lpstr>
      <vt:lpstr>Remote Sensing</vt:lpstr>
      <vt:lpstr>Four Divisions of Remote Sensing</vt:lpstr>
      <vt:lpstr>Advantages of Ground Level Sensors</vt:lpstr>
      <vt:lpstr>Disadvantages of Ground Level Sensing</vt:lpstr>
      <vt:lpstr>Turf Scanned with OSU Sensor</vt:lpstr>
      <vt:lpstr>OSU/Patchen Active Lighted Sensor with GPS Mounted on an ATV</vt:lpstr>
      <vt:lpstr>40 ac of Wheat Pasture Center Scanned with ATV</vt:lpstr>
      <vt:lpstr>Interpolated Surface from ATV Scanned Data</vt:lpstr>
      <vt:lpstr>Wheat Pasture Center Scanned with 6 ATV Mounted GreenSeeker Sensors 3/6/2006</vt:lpstr>
      <vt:lpstr>Minnesota Sugar Beets Sensed While Topping</vt:lpstr>
      <vt:lpstr>Wheat Field at Red Rock, OK 2004 </vt:lpstr>
      <vt:lpstr>OSU GreenSeeker Sensor Applicator RedRock, OK </vt:lpstr>
      <vt:lpstr>Advantages of Aerial Remote Sensing</vt:lpstr>
      <vt:lpstr>Disadvantages of Aerial Remote Sensing</vt:lpstr>
      <vt:lpstr>Duncan Tech 3 Band Digital Camera and Cessna 172 Airplane</vt:lpstr>
      <vt:lpstr>Camera Mount and Fairing</vt:lpstr>
      <vt:lpstr>NDVI of OSU Experiment Station  1m Resolution</vt:lpstr>
      <vt:lpstr>Detail of Southwest Corner</vt:lpstr>
      <vt:lpstr>False Color Image Noble Foundation Red River Ranch Illustrating Slope Aspect and Bi-directional Reflectance</vt:lpstr>
      <vt:lpstr>False Color (green, red, NIR) Image  &lt; 1 m Resolution - Raw Radiometric Data (Courtesy F. Schiebe, SST Development Group)</vt:lpstr>
      <vt:lpstr>False Color (green, red, NIR) Image  &lt; 1 m Resolution – Reflectance Corrected Radiometric Data     (Courtesy F. Schiebe SST Dev.)</vt:lpstr>
      <vt:lpstr>Gray Scale Image  &lt; 1 m Resolution – Reflectance Corrected NDVI (Courtesy F. Schiebe, SST Dev. Grp.)</vt:lpstr>
      <vt:lpstr>Reflectance Corrected Gray Scale Image &lt; 1 m Resolution – Green to Near Infrared Ratio  (Courtesy F. Schiebe, SST Dev. Grp.)</vt:lpstr>
      <vt:lpstr>PowerPoint Presentation</vt:lpstr>
      <vt:lpstr>1 m False Color  (G, R, NIR) Aerial Imagery taken at 5000 ft Marshall, OK</vt:lpstr>
      <vt:lpstr>Advantage of Satellite Sensing</vt:lpstr>
      <vt:lpstr>Disadvantages of Satellite Sensing</vt:lpstr>
      <vt:lpstr>Remote Sensing System  Measures of Performance</vt:lpstr>
      <vt:lpstr>Landsat Satellite Program </vt:lpstr>
      <vt:lpstr>NASA Landsat Web Site</vt:lpstr>
      <vt:lpstr>Landsat Satellites</vt:lpstr>
      <vt:lpstr>Sensor Used on Current Landsat Satellites</vt:lpstr>
      <vt:lpstr>Landsat Thematic Mapper (TM)</vt:lpstr>
      <vt:lpstr>TM Spectral Bands</vt:lpstr>
      <vt:lpstr>Landsat TM Bands</vt:lpstr>
      <vt:lpstr>Landsat TM Bands</vt:lpstr>
      <vt:lpstr>TM Image North Central Oklahoma April, 1998</vt:lpstr>
      <vt:lpstr>PowerPoint Presentation</vt:lpstr>
      <vt:lpstr>Systeme Pour l’Observation  de la Terre (SPOT)</vt:lpstr>
      <vt:lpstr>Systeme Pour l’Observation  de la Terre (SPOT)</vt:lpstr>
      <vt:lpstr>Systeme Pour l’Observation  de la Terre (SPOT)</vt:lpstr>
      <vt:lpstr>Systeme Pour l’Observation  de la Terre (SPOT)</vt:lpstr>
      <vt:lpstr>SPOT XS image</vt:lpstr>
      <vt:lpstr>SPOT Pan image</vt:lpstr>
      <vt:lpstr>Indian Research Satellite IRS - LISS 3 Satellites</vt:lpstr>
      <vt:lpstr>IRS-LISS</vt:lpstr>
      <vt:lpstr>IRS – LISS Tuscson AZ Airport </vt:lpstr>
      <vt:lpstr>IKONIS</vt:lpstr>
      <vt:lpstr>IKONIS RGB Image Covington, OK</vt:lpstr>
      <vt:lpstr>IKONIS False Color G,R,NIR</vt:lpstr>
      <vt:lpstr>IKONIS Panchromatic</vt:lpstr>
      <vt:lpstr>IKONIS 160 ac Field</vt:lpstr>
      <vt:lpstr>Aerial 1m Resolution</vt:lpstr>
      <vt:lpstr>Ball Aerospace –QuickBird 2</vt:lpstr>
      <vt:lpstr>QuickBird Example From Digital Globe</vt:lpstr>
      <vt:lpstr>Steps to Utilize Remote Sensed Data (modified from JD text</vt:lpstr>
      <vt:lpstr>Steps to Utilize Remote Sensed Data (modified from JD text)</vt:lpstr>
      <vt:lpstr>GreenSeeker/IKONIS Imagery</vt:lpstr>
      <vt:lpstr>Marshall Farm</vt:lpstr>
      <vt:lpstr>N Rich Strip</vt:lpstr>
      <vt:lpstr>Large Area Unedited Data</vt:lpstr>
      <vt:lpstr>Large Area NDVI Edited</vt:lpstr>
      <vt:lpstr>Large Area as Applied N</vt:lpstr>
      <vt:lpstr>April 1998 Landsat 5 TM Near Marshall, OK</vt:lpstr>
      <vt:lpstr>IKONIS Image Near Marshall, OK</vt:lpstr>
      <vt:lpstr>IKONIS Near Marshall, OK</vt:lpstr>
      <vt:lpstr>Near Marshall, OK - IKONIS NDVI</vt:lpstr>
      <vt:lpstr>GreenSeeker NDVI and IKONIS False Color</vt:lpstr>
      <vt:lpstr>Cassidy GreenSeeker/IKONIS </vt:lpstr>
      <vt:lpstr>Mapping Sensor Data</vt:lpstr>
      <vt:lpstr>Images and Values</vt:lpstr>
      <vt:lpstr>True vs False</vt:lpstr>
      <vt:lpstr>Vegetative Indices</vt:lpstr>
      <vt:lpstr>Issues in conducting remote sensing</vt:lpstr>
      <vt:lpstr>Fundamentals of Light</vt:lpstr>
      <vt:lpstr>Photo-Chemistry</vt:lpstr>
      <vt:lpstr>Visual reception of color</vt:lpstr>
      <vt:lpstr>Silicon Responsivity</vt:lpstr>
      <vt:lpstr>Primary and secondary absorbers in plants</vt:lpstr>
      <vt:lpstr>Chlorophyll absorbance</vt:lpstr>
      <vt:lpstr>Absorption of Visible Light by Photo-pigments</vt:lpstr>
      <vt:lpstr>Radiation Energy Balance</vt:lpstr>
      <vt:lpstr>Nature of absorption by the atmosphere</vt:lpstr>
      <vt:lpstr>Reflectance</vt:lpstr>
      <vt:lpstr>Solar Irradiance</vt:lpstr>
      <vt:lpstr>PowerPoint Presentation</vt:lpstr>
      <vt:lpstr>Spectral Response to Nitrogen</vt:lpstr>
      <vt:lpstr>Soil and crop reflectance</vt:lpstr>
      <vt:lpstr>Interfering Inputs: Soil Reflectances - Oklahoma</vt:lpstr>
      <vt:lpstr>Irradiance Indices</vt:lpstr>
      <vt:lpstr>Reflectance Indices</vt:lpstr>
      <vt:lpstr>Simple Ratio</vt:lpstr>
      <vt:lpstr>NDVI</vt:lpstr>
      <vt:lpstr>Normalized Difference Vegetative Index - NDVI</vt:lpstr>
      <vt:lpstr>PowerPoint Presentation</vt:lpstr>
      <vt:lpstr>Sensor Function</vt:lpstr>
      <vt:lpstr>Equipment</vt:lpstr>
      <vt:lpstr>FieldSpec® HandHeld 2™ Spectroradiometer</vt:lpstr>
      <vt:lpstr>MSR16R</vt:lpstr>
      <vt:lpstr>Cropscan</vt:lpstr>
      <vt:lpstr>PowerPoint Presentation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Chapter 3: Spectral Reflectance</dc:title>
  <dc:creator>Brian Arnall</dc:creator>
  <cp:lastModifiedBy>Brian Arnall</cp:lastModifiedBy>
  <cp:revision>10</cp:revision>
  <dcterms:created xsi:type="dcterms:W3CDTF">2014-02-12T15:03:06Z</dcterms:created>
  <dcterms:modified xsi:type="dcterms:W3CDTF">2014-03-10T17:02:46Z</dcterms:modified>
</cp:coreProperties>
</file>