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8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4B69-4F84-4BEC-8D4E-129C4E1EB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6447-FCB4-40BB-8EAA-45EFA1DBF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5307"/>
            <a:ext cx="5410200" cy="628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581400" y="838200"/>
            <a:ext cx="2623930" cy="2932044"/>
          </a:xfrm>
          <a:custGeom>
            <a:avLst/>
            <a:gdLst>
              <a:gd name="connsiteX0" fmla="*/ 99391 w 2623930"/>
              <a:gd name="connsiteY0" fmla="*/ 9940 h 2932044"/>
              <a:gd name="connsiteX1" fmla="*/ 1759226 w 2623930"/>
              <a:gd name="connsiteY1" fmla="*/ 0 h 2932044"/>
              <a:gd name="connsiteX2" fmla="*/ 2504661 w 2623930"/>
              <a:gd name="connsiteY2" fmla="*/ 546653 h 2932044"/>
              <a:gd name="connsiteX3" fmla="*/ 2524539 w 2623930"/>
              <a:gd name="connsiteY3" fmla="*/ 914400 h 2932044"/>
              <a:gd name="connsiteX4" fmla="*/ 2136913 w 2623930"/>
              <a:gd name="connsiteY4" fmla="*/ 1351722 h 2932044"/>
              <a:gd name="connsiteX5" fmla="*/ 2206487 w 2623930"/>
              <a:gd name="connsiteY5" fmla="*/ 1779105 h 2932044"/>
              <a:gd name="connsiteX6" fmla="*/ 2623930 w 2623930"/>
              <a:gd name="connsiteY6" fmla="*/ 1878496 h 2932044"/>
              <a:gd name="connsiteX7" fmla="*/ 2604052 w 2623930"/>
              <a:gd name="connsiteY7" fmla="*/ 2146853 h 2932044"/>
              <a:gd name="connsiteX8" fmla="*/ 2067339 w 2623930"/>
              <a:gd name="connsiteY8" fmla="*/ 2932044 h 2932044"/>
              <a:gd name="connsiteX9" fmla="*/ 1620078 w 2623930"/>
              <a:gd name="connsiteY9" fmla="*/ 2912166 h 2932044"/>
              <a:gd name="connsiteX10" fmla="*/ 1222513 w 2623930"/>
              <a:gd name="connsiteY10" fmla="*/ 974035 h 2932044"/>
              <a:gd name="connsiteX11" fmla="*/ 0 w 2623930"/>
              <a:gd name="connsiteY11" fmla="*/ 0 h 29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3930" h="2932044">
                <a:moveTo>
                  <a:pt x="99391" y="9940"/>
                </a:moveTo>
                <a:lnTo>
                  <a:pt x="1759226" y="0"/>
                </a:lnTo>
                <a:lnTo>
                  <a:pt x="2504661" y="546653"/>
                </a:lnTo>
                <a:lnTo>
                  <a:pt x="2524539" y="914400"/>
                </a:lnTo>
                <a:lnTo>
                  <a:pt x="2136913" y="1351722"/>
                </a:lnTo>
                <a:lnTo>
                  <a:pt x="2206487" y="1779105"/>
                </a:lnTo>
                <a:lnTo>
                  <a:pt x="2623930" y="1878496"/>
                </a:lnTo>
                <a:lnTo>
                  <a:pt x="2604052" y="2146853"/>
                </a:lnTo>
                <a:lnTo>
                  <a:pt x="2067339" y="2932044"/>
                </a:lnTo>
                <a:lnTo>
                  <a:pt x="1620078" y="2912166"/>
                </a:lnTo>
                <a:lnTo>
                  <a:pt x="1222513" y="974035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304222"/>
            <a:ext cx="9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 </a:t>
            </a:r>
            <a:r>
              <a:rPr lang="en-US" dirty="0" err="1" smtClean="0"/>
              <a:t>suff</a:t>
            </a:r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>
            <a:off x="4581939" y="3975652"/>
            <a:ext cx="1898374" cy="2405270"/>
          </a:xfrm>
          <a:custGeom>
            <a:avLst/>
            <a:gdLst>
              <a:gd name="connsiteX0" fmla="*/ 1898374 w 1898374"/>
              <a:gd name="connsiteY0" fmla="*/ 2365513 h 2405270"/>
              <a:gd name="connsiteX1" fmla="*/ 0 w 1898374"/>
              <a:gd name="connsiteY1" fmla="*/ 2405270 h 2405270"/>
              <a:gd name="connsiteX2" fmla="*/ 626165 w 1898374"/>
              <a:gd name="connsiteY2" fmla="*/ 2027583 h 2405270"/>
              <a:gd name="connsiteX3" fmla="*/ 1083365 w 1898374"/>
              <a:gd name="connsiteY3" fmla="*/ 1610139 h 2405270"/>
              <a:gd name="connsiteX4" fmla="*/ 1401418 w 1898374"/>
              <a:gd name="connsiteY4" fmla="*/ 1003852 h 2405270"/>
              <a:gd name="connsiteX5" fmla="*/ 1341783 w 1898374"/>
              <a:gd name="connsiteY5" fmla="*/ 536713 h 2405270"/>
              <a:gd name="connsiteX6" fmla="*/ 1242391 w 1898374"/>
              <a:gd name="connsiteY6" fmla="*/ 59635 h 2405270"/>
              <a:gd name="connsiteX7" fmla="*/ 1590261 w 1898374"/>
              <a:gd name="connsiteY7" fmla="*/ 0 h 2405270"/>
              <a:gd name="connsiteX8" fmla="*/ 1898374 w 1898374"/>
              <a:gd name="connsiteY8" fmla="*/ 2365513 h 24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374" h="2405270">
                <a:moveTo>
                  <a:pt x="1898374" y="2365513"/>
                </a:moveTo>
                <a:lnTo>
                  <a:pt x="0" y="2405270"/>
                </a:lnTo>
                <a:lnTo>
                  <a:pt x="626165" y="2027583"/>
                </a:lnTo>
                <a:lnTo>
                  <a:pt x="1083365" y="1610139"/>
                </a:lnTo>
                <a:lnTo>
                  <a:pt x="1401418" y="1003852"/>
                </a:lnTo>
                <a:lnTo>
                  <a:pt x="1341783" y="536713"/>
                </a:lnTo>
                <a:lnTo>
                  <a:pt x="1242391" y="59635"/>
                </a:lnTo>
                <a:lnTo>
                  <a:pt x="1590261" y="0"/>
                </a:lnTo>
                <a:lnTo>
                  <a:pt x="1898374" y="2365513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2304222"/>
            <a:ext cx="987130" cy="36933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518" y="193489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STP</a:t>
            </a:r>
          </a:p>
        </p:txBody>
      </p:sp>
      <p:sp>
        <p:nvSpPr>
          <p:cNvPr id="9" name="Freeform 8"/>
          <p:cNvSpPr/>
          <p:nvPr/>
        </p:nvSpPr>
        <p:spPr>
          <a:xfrm>
            <a:off x="3588026" y="834887"/>
            <a:ext cx="2574235" cy="5516217"/>
          </a:xfrm>
          <a:custGeom>
            <a:avLst/>
            <a:gdLst>
              <a:gd name="connsiteX0" fmla="*/ 0 w 2574235"/>
              <a:gd name="connsiteY0" fmla="*/ 0 h 5516217"/>
              <a:gd name="connsiteX1" fmla="*/ 1182757 w 2574235"/>
              <a:gd name="connsiteY1" fmla="*/ 954156 h 5516217"/>
              <a:gd name="connsiteX2" fmla="*/ 1620078 w 2574235"/>
              <a:gd name="connsiteY2" fmla="*/ 2941983 h 5516217"/>
              <a:gd name="connsiteX3" fmla="*/ 2037522 w 2574235"/>
              <a:gd name="connsiteY3" fmla="*/ 2941983 h 5516217"/>
              <a:gd name="connsiteX4" fmla="*/ 2524539 w 2574235"/>
              <a:gd name="connsiteY4" fmla="*/ 2305878 h 5516217"/>
              <a:gd name="connsiteX5" fmla="*/ 2574235 w 2574235"/>
              <a:gd name="connsiteY5" fmla="*/ 3170583 h 5516217"/>
              <a:gd name="connsiteX6" fmla="*/ 2226365 w 2574235"/>
              <a:gd name="connsiteY6" fmla="*/ 3180522 h 5516217"/>
              <a:gd name="connsiteX7" fmla="*/ 2425148 w 2574235"/>
              <a:gd name="connsiteY7" fmla="*/ 4184374 h 5516217"/>
              <a:gd name="connsiteX8" fmla="*/ 2136913 w 2574235"/>
              <a:gd name="connsiteY8" fmla="*/ 4681330 h 5516217"/>
              <a:gd name="connsiteX9" fmla="*/ 1600200 w 2574235"/>
              <a:gd name="connsiteY9" fmla="*/ 5208104 h 5516217"/>
              <a:gd name="connsiteX10" fmla="*/ 1043609 w 2574235"/>
              <a:gd name="connsiteY10" fmla="*/ 5516217 h 5516217"/>
              <a:gd name="connsiteX11" fmla="*/ 487017 w 2574235"/>
              <a:gd name="connsiteY11" fmla="*/ 5516217 h 5516217"/>
              <a:gd name="connsiteX12" fmla="*/ 964096 w 2574235"/>
              <a:gd name="connsiteY12" fmla="*/ 4850296 h 5516217"/>
              <a:gd name="connsiteX13" fmla="*/ 1779104 w 2574235"/>
              <a:gd name="connsiteY13" fmla="*/ 4333461 h 5516217"/>
              <a:gd name="connsiteX14" fmla="*/ 1639957 w 2574235"/>
              <a:gd name="connsiteY14" fmla="*/ 3627783 h 5516217"/>
              <a:gd name="connsiteX15" fmla="*/ 1391478 w 2574235"/>
              <a:gd name="connsiteY15" fmla="*/ 2961861 h 5516217"/>
              <a:gd name="connsiteX16" fmla="*/ 1013791 w 2574235"/>
              <a:gd name="connsiteY16" fmla="*/ 1878496 h 5516217"/>
              <a:gd name="connsiteX17" fmla="*/ 934278 w 2574235"/>
              <a:gd name="connsiteY17" fmla="*/ 1630017 h 5516217"/>
              <a:gd name="connsiteX18" fmla="*/ 198783 w 2574235"/>
              <a:gd name="connsiteY18" fmla="*/ 1292087 h 5516217"/>
              <a:gd name="connsiteX19" fmla="*/ 0 w 2574235"/>
              <a:gd name="connsiteY19" fmla="*/ 0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4235" h="5516217">
                <a:moveTo>
                  <a:pt x="0" y="0"/>
                </a:moveTo>
                <a:lnTo>
                  <a:pt x="1182757" y="954156"/>
                </a:lnTo>
                <a:lnTo>
                  <a:pt x="1620078" y="2941983"/>
                </a:lnTo>
                <a:lnTo>
                  <a:pt x="2037522" y="2941983"/>
                </a:lnTo>
                <a:lnTo>
                  <a:pt x="2524539" y="2305878"/>
                </a:lnTo>
                <a:lnTo>
                  <a:pt x="2574235" y="3170583"/>
                </a:lnTo>
                <a:lnTo>
                  <a:pt x="2226365" y="3180522"/>
                </a:lnTo>
                <a:lnTo>
                  <a:pt x="2425148" y="4184374"/>
                </a:lnTo>
                <a:lnTo>
                  <a:pt x="2136913" y="4681330"/>
                </a:lnTo>
                <a:lnTo>
                  <a:pt x="1600200" y="5208104"/>
                </a:lnTo>
                <a:lnTo>
                  <a:pt x="1043609" y="5516217"/>
                </a:lnTo>
                <a:lnTo>
                  <a:pt x="487017" y="5516217"/>
                </a:lnTo>
                <a:lnTo>
                  <a:pt x="964096" y="4850296"/>
                </a:lnTo>
                <a:lnTo>
                  <a:pt x="1779104" y="4333461"/>
                </a:lnTo>
                <a:lnTo>
                  <a:pt x="1639957" y="3627783"/>
                </a:lnTo>
                <a:lnTo>
                  <a:pt x="1391478" y="2961861"/>
                </a:lnTo>
                <a:lnTo>
                  <a:pt x="1013791" y="1878496"/>
                </a:lnTo>
                <a:lnTo>
                  <a:pt x="934278" y="1630017"/>
                </a:lnTo>
                <a:lnTo>
                  <a:pt x="198783" y="12920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743200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</a:t>
            </a:r>
            <a:r>
              <a:rPr lang="en-US" dirty="0" err="1" smtClean="0"/>
              <a:t>Suff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4800" y="2743200"/>
            <a:ext cx="1003160" cy="369332"/>
          </a:xfrm>
          <a:prstGeom prst="round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373" y="335373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STK</a:t>
            </a:r>
          </a:p>
        </p:txBody>
      </p:sp>
      <p:sp>
        <p:nvSpPr>
          <p:cNvPr id="12" name="Freeform 11"/>
          <p:cNvSpPr/>
          <p:nvPr/>
        </p:nvSpPr>
        <p:spPr>
          <a:xfrm>
            <a:off x="2683565" y="2305878"/>
            <a:ext cx="1649896" cy="3458818"/>
          </a:xfrm>
          <a:custGeom>
            <a:avLst/>
            <a:gdLst>
              <a:gd name="connsiteX0" fmla="*/ 785192 w 1649896"/>
              <a:gd name="connsiteY0" fmla="*/ 268357 h 3458818"/>
              <a:gd name="connsiteX1" fmla="*/ 397565 w 1649896"/>
              <a:gd name="connsiteY1" fmla="*/ 964096 h 3458818"/>
              <a:gd name="connsiteX2" fmla="*/ 0 w 1649896"/>
              <a:gd name="connsiteY2" fmla="*/ 1123122 h 3458818"/>
              <a:gd name="connsiteX3" fmla="*/ 69574 w 1649896"/>
              <a:gd name="connsiteY3" fmla="*/ 1659835 h 3458818"/>
              <a:gd name="connsiteX4" fmla="*/ 705678 w 1649896"/>
              <a:gd name="connsiteY4" fmla="*/ 1967948 h 3458818"/>
              <a:gd name="connsiteX5" fmla="*/ 954157 w 1649896"/>
              <a:gd name="connsiteY5" fmla="*/ 2574235 h 3458818"/>
              <a:gd name="connsiteX6" fmla="*/ 964096 w 1649896"/>
              <a:gd name="connsiteY6" fmla="*/ 3458818 h 3458818"/>
              <a:gd name="connsiteX7" fmla="*/ 1470992 w 1649896"/>
              <a:gd name="connsiteY7" fmla="*/ 3309731 h 3458818"/>
              <a:gd name="connsiteX8" fmla="*/ 1649896 w 1649896"/>
              <a:gd name="connsiteY8" fmla="*/ 2792896 h 3458818"/>
              <a:gd name="connsiteX9" fmla="*/ 1510748 w 1649896"/>
              <a:gd name="connsiteY9" fmla="*/ 2126974 h 3458818"/>
              <a:gd name="connsiteX10" fmla="*/ 1371600 w 1649896"/>
              <a:gd name="connsiteY10" fmla="*/ 1162879 h 3458818"/>
              <a:gd name="connsiteX11" fmla="*/ 1003852 w 1649896"/>
              <a:gd name="connsiteY11" fmla="*/ 308113 h 3458818"/>
              <a:gd name="connsiteX12" fmla="*/ 934278 w 1649896"/>
              <a:gd name="connsiteY12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896" h="3458818">
                <a:moveTo>
                  <a:pt x="785192" y="268357"/>
                </a:moveTo>
                <a:lnTo>
                  <a:pt x="397565" y="964096"/>
                </a:lnTo>
                <a:lnTo>
                  <a:pt x="0" y="1123122"/>
                </a:lnTo>
                <a:lnTo>
                  <a:pt x="69574" y="1659835"/>
                </a:lnTo>
                <a:lnTo>
                  <a:pt x="705678" y="1967948"/>
                </a:lnTo>
                <a:lnTo>
                  <a:pt x="954157" y="2574235"/>
                </a:lnTo>
                <a:lnTo>
                  <a:pt x="964096" y="3458818"/>
                </a:lnTo>
                <a:lnTo>
                  <a:pt x="1470992" y="3309731"/>
                </a:lnTo>
                <a:lnTo>
                  <a:pt x="1649896" y="2792896"/>
                </a:lnTo>
                <a:lnTo>
                  <a:pt x="1510748" y="2126974"/>
                </a:lnTo>
                <a:lnTo>
                  <a:pt x="1371600" y="1162879"/>
                </a:lnTo>
                <a:lnTo>
                  <a:pt x="1003852" y="308113"/>
                </a:lnTo>
                <a:lnTo>
                  <a:pt x="934278" y="0"/>
                </a:lnTo>
              </a:path>
            </a:pathLst>
          </a:custGeom>
          <a:solidFill>
            <a:schemeClr val="accent2">
              <a:lumMod val="7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172" y="366595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80-90%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3657600"/>
            <a:ext cx="937757" cy="391730"/>
          </a:xfrm>
          <a:prstGeom prst="roundRect">
            <a:avLst/>
          </a:prstGeom>
          <a:solidFill>
            <a:schemeClr val="accent2">
              <a:lumMod val="75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46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5307"/>
            <a:ext cx="5410200" cy="628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581400" y="838200"/>
            <a:ext cx="2623930" cy="2932044"/>
          </a:xfrm>
          <a:custGeom>
            <a:avLst/>
            <a:gdLst>
              <a:gd name="connsiteX0" fmla="*/ 99391 w 2623930"/>
              <a:gd name="connsiteY0" fmla="*/ 9940 h 2932044"/>
              <a:gd name="connsiteX1" fmla="*/ 1759226 w 2623930"/>
              <a:gd name="connsiteY1" fmla="*/ 0 h 2932044"/>
              <a:gd name="connsiteX2" fmla="*/ 2504661 w 2623930"/>
              <a:gd name="connsiteY2" fmla="*/ 546653 h 2932044"/>
              <a:gd name="connsiteX3" fmla="*/ 2524539 w 2623930"/>
              <a:gd name="connsiteY3" fmla="*/ 914400 h 2932044"/>
              <a:gd name="connsiteX4" fmla="*/ 2136913 w 2623930"/>
              <a:gd name="connsiteY4" fmla="*/ 1351722 h 2932044"/>
              <a:gd name="connsiteX5" fmla="*/ 2206487 w 2623930"/>
              <a:gd name="connsiteY5" fmla="*/ 1779105 h 2932044"/>
              <a:gd name="connsiteX6" fmla="*/ 2623930 w 2623930"/>
              <a:gd name="connsiteY6" fmla="*/ 1878496 h 2932044"/>
              <a:gd name="connsiteX7" fmla="*/ 2604052 w 2623930"/>
              <a:gd name="connsiteY7" fmla="*/ 2146853 h 2932044"/>
              <a:gd name="connsiteX8" fmla="*/ 2067339 w 2623930"/>
              <a:gd name="connsiteY8" fmla="*/ 2932044 h 2932044"/>
              <a:gd name="connsiteX9" fmla="*/ 1620078 w 2623930"/>
              <a:gd name="connsiteY9" fmla="*/ 2912166 h 2932044"/>
              <a:gd name="connsiteX10" fmla="*/ 1222513 w 2623930"/>
              <a:gd name="connsiteY10" fmla="*/ 974035 h 2932044"/>
              <a:gd name="connsiteX11" fmla="*/ 0 w 2623930"/>
              <a:gd name="connsiteY11" fmla="*/ 0 h 29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3930" h="2932044">
                <a:moveTo>
                  <a:pt x="99391" y="9940"/>
                </a:moveTo>
                <a:lnTo>
                  <a:pt x="1759226" y="0"/>
                </a:lnTo>
                <a:lnTo>
                  <a:pt x="2504661" y="546653"/>
                </a:lnTo>
                <a:lnTo>
                  <a:pt x="2524539" y="914400"/>
                </a:lnTo>
                <a:lnTo>
                  <a:pt x="2136913" y="1351722"/>
                </a:lnTo>
                <a:lnTo>
                  <a:pt x="2206487" y="1779105"/>
                </a:lnTo>
                <a:lnTo>
                  <a:pt x="2623930" y="1878496"/>
                </a:lnTo>
                <a:lnTo>
                  <a:pt x="2604052" y="2146853"/>
                </a:lnTo>
                <a:lnTo>
                  <a:pt x="2067339" y="2932044"/>
                </a:lnTo>
                <a:lnTo>
                  <a:pt x="1620078" y="2912166"/>
                </a:lnTo>
                <a:lnTo>
                  <a:pt x="1222513" y="974035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304222"/>
            <a:ext cx="9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 </a:t>
            </a:r>
            <a:r>
              <a:rPr lang="en-US" dirty="0" err="1" smtClean="0"/>
              <a:t>suff</a:t>
            </a:r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>
            <a:off x="4581939" y="3975652"/>
            <a:ext cx="1898374" cy="2405270"/>
          </a:xfrm>
          <a:custGeom>
            <a:avLst/>
            <a:gdLst>
              <a:gd name="connsiteX0" fmla="*/ 1898374 w 1898374"/>
              <a:gd name="connsiteY0" fmla="*/ 2365513 h 2405270"/>
              <a:gd name="connsiteX1" fmla="*/ 0 w 1898374"/>
              <a:gd name="connsiteY1" fmla="*/ 2405270 h 2405270"/>
              <a:gd name="connsiteX2" fmla="*/ 626165 w 1898374"/>
              <a:gd name="connsiteY2" fmla="*/ 2027583 h 2405270"/>
              <a:gd name="connsiteX3" fmla="*/ 1083365 w 1898374"/>
              <a:gd name="connsiteY3" fmla="*/ 1610139 h 2405270"/>
              <a:gd name="connsiteX4" fmla="*/ 1401418 w 1898374"/>
              <a:gd name="connsiteY4" fmla="*/ 1003852 h 2405270"/>
              <a:gd name="connsiteX5" fmla="*/ 1341783 w 1898374"/>
              <a:gd name="connsiteY5" fmla="*/ 536713 h 2405270"/>
              <a:gd name="connsiteX6" fmla="*/ 1242391 w 1898374"/>
              <a:gd name="connsiteY6" fmla="*/ 59635 h 2405270"/>
              <a:gd name="connsiteX7" fmla="*/ 1590261 w 1898374"/>
              <a:gd name="connsiteY7" fmla="*/ 0 h 2405270"/>
              <a:gd name="connsiteX8" fmla="*/ 1898374 w 1898374"/>
              <a:gd name="connsiteY8" fmla="*/ 2365513 h 24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374" h="2405270">
                <a:moveTo>
                  <a:pt x="1898374" y="2365513"/>
                </a:moveTo>
                <a:lnTo>
                  <a:pt x="0" y="2405270"/>
                </a:lnTo>
                <a:lnTo>
                  <a:pt x="626165" y="2027583"/>
                </a:lnTo>
                <a:lnTo>
                  <a:pt x="1083365" y="1610139"/>
                </a:lnTo>
                <a:lnTo>
                  <a:pt x="1401418" y="1003852"/>
                </a:lnTo>
                <a:lnTo>
                  <a:pt x="1341783" y="536713"/>
                </a:lnTo>
                <a:lnTo>
                  <a:pt x="1242391" y="59635"/>
                </a:lnTo>
                <a:lnTo>
                  <a:pt x="1590261" y="0"/>
                </a:lnTo>
                <a:lnTo>
                  <a:pt x="1898374" y="2365513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2304222"/>
            <a:ext cx="987130" cy="36933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518" y="193489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STP</a:t>
            </a:r>
          </a:p>
        </p:txBody>
      </p:sp>
      <p:sp>
        <p:nvSpPr>
          <p:cNvPr id="9" name="Freeform 8"/>
          <p:cNvSpPr/>
          <p:nvPr/>
        </p:nvSpPr>
        <p:spPr>
          <a:xfrm>
            <a:off x="3588026" y="834887"/>
            <a:ext cx="2574235" cy="5516217"/>
          </a:xfrm>
          <a:custGeom>
            <a:avLst/>
            <a:gdLst>
              <a:gd name="connsiteX0" fmla="*/ 0 w 2574235"/>
              <a:gd name="connsiteY0" fmla="*/ 0 h 5516217"/>
              <a:gd name="connsiteX1" fmla="*/ 1182757 w 2574235"/>
              <a:gd name="connsiteY1" fmla="*/ 954156 h 5516217"/>
              <a:gd name="connsiteX2" fmla="*/ 1620078 w 2574235"/>
              <a:gd name="connsiteY2" fmla="*/ 2941983 h 5516217"/>
              <a:gd name="connsiteX3" fmla="*/ 2037522 w 2574235"/>
              <a:gd name="connsiteY3" fmla="*/ 2941983 h 5516217"/>
              <a:gd name="connsiteX4" fmla="*/ 2524539 w 2574235"/>
              <a:gd name="connsiteY4" fmla="*/ 2305878 h 5516217"/>
              <a:gd name="connsiteX5" fmla="*/ 2574235 w 2574235"/>
              <a:gd name="connsiteY5" fmla="*/ 3170583 h 5516217"/>
              <a:gd name="connsiteX6" fmla="*/ 2226365 w 2574235"/>
              <a:gd name="connsiteY6" fmla="*/ 3180522 h 5516217"/>
              <a:gd name="connsiteX7" fmla="*/ 2425148 w 2574235"/>
              <a:gd name="connsiteY7" fmla="*/ 4184374 h 5516217"/>
              <a:gd name="connsiteX8" fmla="*/ 2136913 w 2574235"/>
              <a:gd name="connsiteY8" fmla="*/ 4681330 h 5516217"/>
              <a:gd name="connsiteX9" fmla="*/ 1600200 w 2574235"/>
              <a:gd name="connsiteY9" fmla="*/ 5208104 h 5516217"/>
              <a:gd name="connsiteX10" fmla="*/ 1043609 w 2574235"/>
              <a:gd name="connsiteY10" fmla="*/ 5516217 h 5516217"/>
              <a:gd name="connsiteX11" fmla="*/ 487017 w 2574235"/>
              <a:gd name="connsiteY11" fmla="*/ 5516217 h 5516217"/>
              <a:gd name="connsiteX12" fmla="*/ 964096 w 2574235"/>
              <a:gd name="connsiteY12" fmla="*/ 4850296 h 5516217"/>
              <a:gd name="connsiteX13" fmla="*/ 1779104 w 2574235"/>
              <a:gd name="connsiteY13" fmla="*/ 4333461 h 5516217"/>
              <a:gd name="connsiteX14" fmla="*/ 1639957 w 2574235"/>
              <a:gd name="connsiteY14" fmla="*/ 3627783 h 5516217"/>
              <a:gd name="connsiteX15" fmla="*/ 1391478 w 2574235"/>
              <a:gd name="connsiteY15" fmla="*/ 2961861 h 5516217"/>
              <a:gd name="connsiteX16" fmla="*/ 1013791 w 2574235"/>
              <a:gd name="connsiteY16" fmla="*/ 1878496 h 5516217"/>
              <a:gd name="connsiteX17" fmla="*/ 934278 w 2574235"/>
              <a:gd name="connsiteY17" fmla="*/ 1630017 h 5516217"/>
              <a:gd name="connsiteX18" fmla="*/ 198783 w 2574235"/>
              <a:gd name="connsiteY18" fmla="*/ 1292087 h 5516217"/>
              <a:gd name="connsiteX19" fmla="*/ 0 w 2574235"/>
              <a:gd name="connsiteY19" fmla="*/ 0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4235" h="5516217">
                <a:moveTo>
                  <a:pt x="0" y="0"/>
                </a:moveTo>
                <a:lnTo>
                  <a:pt x="1182757" y="954156"/>
                </a:lnTo>
                <a:lnTo>
                  <a:pt x="1620078" y="2941983"/>
                </a:lnTo>
                <a:lnTo>
                  <a:pt x="2037522" y="2941983"/>
                </a:lnTo>
                <a:lnTo>
                  <a:pt x="2524539" y="2305878"/>
                </a:lnTo>
                <a:lnTo>
                  <a:pt x="2574235" y="3170583"/>
                </a:lnTo>
                <a:lnTo>
                  <a:pt x="2226365" y="3180522"/>
                </a:lnTo>
                <a:lnTo>
                  <a:pt x="2425148" y="4184374"/>
                </a:lnTo>
                <a:lnTo>
                  <a:pt x="2136913" y="4681330"/>
                </a:lnTo>
                <a:lnTo>
                  <a:pt x="1600200" y="5208104"/>
                </a:lnTo>
                <a:lnTo>
                  <a:pt x="1043609" y="5516217"/>
                </a:lnTo>
                <a:lnTo>
                  <a:pt x="487017" y="5516217"/>
                </a:lnTo>
                <a:lnTo>
                  <a:pt x="964096" y="4850296"/>
                </a:lnTo>
                <a:lnTo>
                  <a:pt x="1779104" y="4333461"/>
                </a:lnTo>
                <a:lnTo>
                  <a:pt x="1639957" y="3627783"/>
                </a:lnTo>
                <a:lnTo>
                  <a:pt x="1391478" y="2961861"/>
                </a:lnTo>
                <a:lnTo>
                  <a:pt x="1013791" y="1878496"/>
                </a:lnTo>
                <a:lnTo>
                  <a:pt x="934278" y="1630017"/>
                </a:lnTo>
                <a:lnTo>
                  <a:pt x="198783" y="12920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743200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</a:t>
            </a:r>
            <a:r>
              <a:rPr lang="en-US" dirty="0" err="1" smtClean="0"/>
              <a:t>Suff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4800" y="2743200"/>
            <a:ext cx="1003160" cy="369332"/>
          </a:xfrm>
          <a:prstGeom prst="round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373" y="335373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STK</a:t>
            </a:r>
          </a:p>
        </p:txBody>
      </p:sp>
      <p:sp>
        <p:nvSpPr>
          <p:cNvPr id="12" name="Freeform 11"/>
          <p:cNvSpPr/>
          <p:nvPr/>
        </p:nvSpPr>
        <p:spPr>
          <a:xfrm>
            <a:off x="2683565" y="2305878"/>
            <a:ext cx="1649896" cy="3458818"/>
          </a:xfrm>
          <a:custGeom>
            <a:avLst/>
            <a:gdLst>
              <a:gd name="connsiteX0" fmla="*/ 785192 w 1649896"/>
              <a:gd name="connsiteY0" fmla="*/ 268357 h 3458818"/>
              <a:gd name="connsiteX1" fmla="*/ 397565 w 1649896"/>
              <a:gd name="connsiteY1" fmla="*/ 964096 h 3458818"/>
              <a:gd name="connsiteX2" fmla="*/ 0 w 1649896"/>
              <a:gd name="connsiteY2" fmla="*/ 1123122 h 3458818"/>
              <a:gd name="connsiteX3" fmla="*/ 69574 w 1649896"/>
              <a:gd name="connsiteY3" fmla="*/ 1659835 h 3458818"/>
              <a:gd name="connsiteX4" fmla="*/ 705678 w 1649896"/>
              <a:gd name="connsiteY4" fmla="*/ 1967948 h 3458818"/>
              <a:gd name="connsiteX5" fmla="*/ 954157 w 1649896"/>
              <a:gd name="connsiteY5" fmla="*/ 2574235 h 3458818"/>
              <a:gd name="connsiteX6" fmla="*/ 964096 w 1649896"/>
              <a:gd name="connsiteY6" fmla="*/ 3458818 h 3458818"/>
              <a:gd name="connsiteX7" fmla="*/ 1470992 w 1649896"/>
              <a:gd name="connsiteY7" fmla="*/ 3309731 h 3458818"/>
              <a:gd name="connsiteX8" fmla="*/ 1649896 w 1649896"/>
              <a:gd name="connsiteY8" fmla="*/ 2792896 h 3458818"/>
              <a:gd name="connsiteX9" fmla="*/ 1510748 w 1649896"/>
              <a:gd name="connsiteY9" fmla="*/ 2126974 h 3458818"/>
              <a:gd name="connsiteX10" fmla="*/ 1371600 w 1649896"/>
              <a:gd name="connsiteY10" fmla="*/ 1162879 h 3458818"/>
              <a:gd name="connsiteX11" fmla="*/ 1003852 w 1649896"/>
              <a:gd name="connsiteY11" fmla="*/ 308113 h 3458818"/>
              <a:gd name="connsiteX12" fmla="*/ 934278 w 1649896"/>
              <a:gd name="connsiteY12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896" h="3458818">
                <a:moveTo>
                  <a:pt x="785192" y="268357"/>
                </a:moveTo>
                <a:lnTo>
                  <a:pt x="397565" y="964096"/>
                </a:lnTo>
                <a:lnTo>
                  <a:pt x="0" y="1123122"/>
                </a:lnTo>
                <a:lnTo>
                  <a:pt x="69574" y="1659835"/>
                </a:lnTo>
                <a:lnTo>
                  <a:pt x="705678" y="1967948"/>
                </a:lnTo>
                <a:lnTo>
                  <a:pt x="954157" y="2574235"/>
                </a:lnTo>
                <a:lnTo>
                  <a:pt x="964096" y="3458818"/>
                </a:lnTo>
                <a:lnTo>
                  <a:pt x="1470992" y="3309731"/>
                </a:lnTo>
                <a:lnTo>
                  <a:pt x="1649896" y="2792896"/>
                </a:lnTo>
                <a:lnTo>
                  <a:pt x="1510748" y="2126974"/>
                </a:lnTo>
                <a:lnTo>
                  <a:pt x="1371600" y="1162879"/>
                </a:lnTo>
                <a:lnTo>
                  <a:pt x="1003852" y="308113"/>
                </a:lnTo>
                <a:lnTo>
                  <a:pt x="934278" y="0"/>
                </a:lnTo>
              </a:path>
            </a:pathLst>
          </a:custGeom>
          <a:solidFill>
            <a:schemeClr val="accent2">
              <a:lumMod val="7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172" y="366595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80-90%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3657600"/>
            <a:ext cx="937757" cy="391730"/>
          </a:xfrm>
          <a:prstGeom prst="roundRect">
            <a:avLst/>
          </a:prstGeom>
          <a:solidFill>
            <a:schemeClr val="accent2">
              <a:lumMod val="75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23322" y="854765"/>
            <a:ext cx="3379304" cy="4959626"/>
          </a:xfrm>
          <a:custGeom>
            <a:avLst/>
            <a:gdLst>
              <a:gd name="connsiteX0" fmla="*/ 914400 w 3379304"/>
              <a:gd name="connsiteY0" fmla="*/ 9939 h 4959626"/>
              <a:gd name="connsiteX1" fmla="*/ 2663687 w 3379304"/>
              <a:gd name="connsiteY1" fmla="*/ 0 h 4959626"/>
              <a:gd name="connsiteX2" fmla="*/ 3359426 w 3379304"/>
              <a:gd name="connsiteY2" fmla="*/ 536713 h 4959626"/>
              <a:gd name="connsiteX3" fmla="*/ 3379304 w 3379304"/>
              <a:gd name="connsiteY3" fmla="*/ 854765 h 4959626"/>
              <a:gd name="connsiteX4" fmla="*/ 3250095 w 3379304"/>
              <a:gd name="connsiteY4" fmla="*/ 974035 h 4959626"/>
              <a:gd name="connsiteX5" fmla="*/ 3041374 w 3379304"/>
              <a:gd name="connsiteY5" fmla="*/ 1321905 h 4959626"/>
              <a:gd name="connsiteX6" fmla="*/ 2305878 w 3379304"/>
              <a:gd name="connsiteY6" fmla="*/ 1630018 h 4959626"/>
              <a:gd name="connsiteX7" fmla="*/ 2027582 w 3379304"/>
              <a:gd name="connsiteY7" fmla="*/ 1948070 h 4959626"/>
              <a:gd name="connsiteX8" fmla="*/ 2017643 w 3379304"/>
              <a:gd name="connsiteY8" fmla="*/ 2604052 h 4959626"/>
              <a:gd name="connsiteX9" fmla="*/ 2186608 w 3379304"/>
              <a:gd name="connsiteY9" fmla="*/ 3061252 h 4959626"/>
              <a:gd name="connsiteX10" fmla="*/ 2295939 w 3379304"/>
              <a:gd name="connsiteY10" fmla="*/ 3597965 h 4959626"/>
              <a:gd name="connsiteX11" fmla="*/ 2117035 w 3379304"/>
              <a:gd name="connsiteY11" fmla="*/ 4114800 h 4959626"/>
              <a:gd name="connsiteX12" fmla="*/ 1709530 w 3379304"/>
              <a:gd name="connsiteY12" fmla="*/ 4442792 h 4959626"/>
              <a:gd name="connsiteX13" fmla="*/ 1262269 w 3379304"/>
              <a:gd name="connsiteY13" fmla="*/ 4820478 h 4959626"/>
              <a:gd name="connsiteX14" fmla="*/ 914400 w 3379304"/>
              <a:gd name="connsiteY14" fmla="*/ 4959626 h 4959626"/>
              <a:gd name="connsiteX15" fmla="*/ 934278 w 3379304"/>
              <a:gd name="connsiteY15" fmla="*/ 4015409 h 4959626"/>
              <a:gd name="connsiteX16" fmla="*/ 636104 w 3379304"/>
              <a:gd name="connsiteY16" fmla="*/ 3389244 h 4959626"/>
              <a:gd name="connsiteX17" fmla="*/ 49695 w 3379304"/>
              <a:gd name="connsiteY17" fmla="*/ 3120887 h 4959626"/>
              <a:gd name="connsiteX18" fmla="*/ 0 w 3379304"/>
              <a:gd name="connsiteY18" fmla="*/ 2544418 h 4959626"/>
              <a:gd name="connsiteX19" fmla="*/ 308113 w 3379304"/>
              <a:gd name="connsiteY19" fmla="*/ 2385392 h 4959626"/>
              <a:gd name="connsiteX20" fmla="*/ 725556 w 3379304"/>
              <a:gd name="connsiteY20" fmla="*/ 1709531 h 4959626"/>
              <a:gd name="connsiteX21" fmla="*/ 1739348 w 3379304"/>
              <a:gd name="connsiteY21" fmla="*/ 1292087 h 4959626"/>
              <a:gd name="connsiteX22" fmla="*/ 2206487 w 3379304"/>
              <a:gd name="connsiteY22" fmla="*/ 775252 h 4959626"/>
              <a:gd name="connsiteX23" fmla="*/ 2266121 w 3379304"/>
              <a:gd name="connsiteY23" fmla="*/ 288235 h 4959626"/>
              <a:gd name="connsiteX24" fmla="*/ 1858617 w 3379304"/>
              <a:gd name="connsiteY24" fmla="*/ 159026 h 4959626"/>
              <a:gd name="connsiteX25" fmla="*/ 1480930 w 3379304"/>
              <a:gd name="connsiteY25" fmla="*/ 238539 h 4959626"/>
              <a:gd name="connsiteX26" fmla="*/ 944217 w 3379304"/>
              <a:gd name="connsiteY26" fmla="*/ 377687 h 4959626"/>
              <a:gd name="connsiteX27" fmla="*/ 964095 w 3379304"/>
              <a:gd name="connsiteY27" fmla="*/ 0 h 495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79304" h="4959626">
                <a:moveTo>
                  <a:pt x="914400" y="9939"/>
                </a:moveTo>
                <a:lnTo>
                  <a:pt x="2663687" y="0"/>
                </a:lnTo>
                <a:lnTo>
                  <a:pt x="3359426" y="536713"/>
                </a:lnTo>
                <a:lnTo>
                  <a:pt x="3379304" y="854765"/>
                </a:lnTo>
                <a:lnTo>
                  <a:pt x="3250095" y="974035"/>
                </a:lnTo>
                <a:lnTo>
                  <a:pt x="3041374" y="1321905"/>
                </a:lnTo>
                <a:lnTo>
                  <a:pt x="2305878" y="1630018"/>
                </a:lnTo>
                <a:lnTo>
                  <a:pt x="2027582" y="1948070"/>
                </a:lnTo>
                <a:lnTo>
                  <a:pt x="2017643" y="2604052"/>
                </a:lnTo>
                <a:lnTo>
                  <a:pt x="2186608" y="3061252"/>
                </a:lnTo>
                <a:lnTo>
                  <a:pt x="2295939" y="3597965"/>
                </a:lnTo>
                <a:lnTo>
                  <a:pt x="2117035" y="4114800"/>
                </a:lnTo>
                <a:lnTo>
                  <a:pt x="1709530" y="4442792"/>
                </a:lnTo>
                <a:lnTo>
                  <a:pt x="1262269" y="4820478"/>
                </a:lnTo>
                <a:lnTo>
                  <a:pt x="914400" y="4959626"/>
                </a:lnTo>
                <a:lnTo>
                  <a:pt x="934278" y="4015409"/>
                </a:lnTo>
                <a:lnTo>
                  <a:pt x="636104" y="3389244"/>
                </a:lnTo>
                <a:lnTo>
                  <a:pt x="49695" y="3120887"/>
                </a:lnTo>
                <a:lnTo>
                  <a:pt x="0" y="2544418"/>
                </a:lnTo>
                <a:lnTo>
                  <a:pt x="308113" y="2385392"/>
                </a:lnTo>
                <a:lnTo>
                  <a:pt x="725556" y="1709531"/>
                </a:lnTo>
                <a:lnTo>
                  <a:pt x="1739348" y="1292087"/>
                </a:lnTo>
                <a:lnTo>
                  <a:pt x="2206487" y="775252"/>
                </a:lnTo>
                <a:lnTo>
                  <a:pt x="2266121" y="288235"/>
                </a:lnTo>
                <a:lnTo>
                  <a:pt x="1858617" y="159026"/>
                </a:lnTo>
                <a:lnTo>
                  <a:pt x="1480930" y="238539"/>
                </a:lnTo>
                <a:lnTo>
                  <a:pt x="944217" y="377687"/>
                </a:lnTo>
                <a:lnTo>
                  <a:pt x="964095" y="0"/>
                </a:lnTo>
              </a:path>
            </a:pathLst>
          </a:custGeom>
          <a:solidFill>
            <a:srgbClr val="FFFF00">
              <a:alpha val="44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267739" y="3021496"/>
            <a:ext cx="1172818" cy="3120887"/>
          </a:xfrm>
          <a:custGeom>
            <a:avLst/>
            <a:gdLst>
              <a:gd name="connsiteX0" fmla="*/ 815009 w 1172818"/>
              <a:gd name="connsiteY0" fmla="*/ 149087 h 3120887"/>
              <a:gd name="connsiteX1" fmla="*/ 1172818 w 1172818"/>
              <a:gd name="connsiteY1" fmla="*/ 3120887 h 3120887"/>
              <a:gd name="connsiteX2" fmla="*/ 616226 w 1172818"/>
              <a:gd name="connsiteY2" fmla="*/ 2832652 h 3120887"/>
              <a:gd name="connsiteX3" fmla="*/ 9939 w 1172818"/>
              <a:gd name="connsiteY3" fmla="*/ 2365513 h 3120887"/>
              <a:gd name="connsiteX4" fmla="*/ 0 w 1172818"/>
              <a:gd name="connsiteY4" fmla="*/ 2027582 h 3120887"/>
              <a:gd name="connsiteX5" fmla="*/ 298174 w 1172818"/>
              <a:gd name="connsiteY5" fmla="*/ 1997765 h 3120887"/>
              <a:gd name="connsiteX6" fmla="*/ 775252 w 1172818"/>
              <a:gd name="connsiteY6" fmla="*/ 2176669 h 3120887"/>
              <a:gd name="connsiteX7" fmla="*/ 646044 w 1172818"/>
              <a:gd name="connsiteY7" fmla="*/ 228600 h 3120887"/>
              <a:gd name="connsiteX8" fmla="*/ 834887 w 1172818"/>
              <a:gd name="connsiteY8" fmla="*/ 0 h 312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818" h="3120887">
                <a:moveTo>
                  <a:pt x="815009" y="149087"/>
                </a:moveTo>
                <a:lnTo>
                  <a:pt x="1172818" y="3120887"/>
                </a:lnTo>
                <a:lnTo>
                  <a:pt x="616226" y="2832652"/>
                </a:lnTo>
                <a:lnTo>
                  <a:pt x="9939" y="2365513"/>
                </a:lnTo>
                <a:lnTo>
                  <a:pt x="0" y="2027582"/>
                </a:lnTo>
                <a:lnTo>
                  <a:pt x="298174" y="1997765"/>
                </a:lnTo>
                <a:lnTo>
                  <a:pt x="775252" y="2176669"/>
                </a:lnTo>
                <a:lnTo>
                  <a:pt x="646044" y="228600"/>
                </a:lnTo>
                <a:lnTo>
                  <a:pt x="834887" y="0"/>
                </a:lnTo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1106" y="4581939"/>
            <a:ext cx="5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pH</a:t>
            </a:r>
            <a:br>
              <a:rPr lang="en-US" dirty="0" smtClean="0"/>
            </a:br>
            <a:r>
              <a:rPr lang="en-US" dirty="0" smtClean="0"/>
              <a:t>&lt;5.0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54172" y="4905104"/>
            <a:ext cx="888385" cy="323166"/>
          </a:xfrm>
          <a:prstGeom prst="roundRect">
            <a:avLst/>
          </a:prstGeom>
          <a:solidFill>
            <a:srgbClr val="FFFF00">
              <a:alpha val="31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VRT Lime Rec</a:t>
            </a:r>
          </a:p>
          <a:p>
            <a:pPr lvl="1"/>
            <a:r>
              <a:rPr lang="en-US" dirty="0" smtClean="0"/>
              <a:t>Total Tons		33</a:t>
            </a:r>
          </a:p>
          <a:p>
            <a:r>
              <a:rPr lang="en-US" dirty="0" smtClean="0"/>
              <a:t>Difference Average – VRT</a:t>
            </a:r>
          </a:p>
          <a:p>
            <a:pPr lvl="1"/>
            <a:r>
              <a:rPr lang="en-US" dirty="0" smtClean="0"/>
              <a:t>133 tons or </a:t>
            </a:r>
            <a:r>
              <a:rPr lang="en-US" dirty="0" err="1" smtClean="0"/>
              <a:t>approximatly</a:t>
            </a:r>
            <a:r>
              <a:rPr lang="en-US" dirty="0" smtClean="0"/>
              <a:t> $3960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*assuming $30 per ton lime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 Rec	</a:t>
            </a:r>
          </a:p>
          <a:p>
            <a:pPr lvl="1"/>
            <a:r>
              <a:rPr lang="en-US" dirty="0" smtClean="0"/>
              <a:t>Total lbs		1475</a:t>
            </a:r>
          </a:p>
          <a:p>
            <a:r>
              <a:rPr lang="en-US" dirty="0" smtClean="0"/>
              <a:t>Difference Average – VRT</a:t>
            </a:r>
          </a:p>
          <a:p>
            <a:pPr lvl="1"/>
            <a:r>
              <a:rPr lang="en-US" dirty="0" smtClean="0"/>
              <a:t>+ 345 lbs or approximately $190</a:t>
            </a:r>
          </a:p>
          <a:p>
            <a:r>
              <a:rPr lang="en-US" dirty="0" smtClean="0"/>
              <a:t>Revenue lost of Flat rate applied </a:t>
            </a:r>
          </a:p>
          <a:p>
            <a:pPr lvl="1"/>
            <a:r>
              <a:rPr lang="en-US" dirty="0" smtClean="0"/>
              <a:t>273 Bushel or $1638</a:t>
            </a:r>
          </a:p>
          <a:p>
            <a:r>
              <a:rPr lang="en-US" dirty="0" smtClean="0"/>
              <a:t>Revenue lost of no application made.</a:t>
            </a:r>
          </a:p>
          <a:p>
            <a:pPr lvl="1"/>
            <a:r>
              <a:rPr lang="en-US" dirty="0" smtClean="0"/>
              <a:t>302 Bushel or $1812</a:t>
            </a:r>
          </a:p>
          <a:p>
            <a:endParaRPr lang="en-US" dirty="0"/>
          </a:p>
          <a:p>
            <a:pPr lvl="2"/>
            <a:r>
              <a:rPr lang="en-US" dirty="0" smtClean="0"/>
              <a:t>Assuming .55 per </a:t>
            </a:r>
            <a:r>
              <a:rPr lang="en-US" dirty="0" err="1" smtClean="0"/>
              <a:t>lb</a:t>
            </a:r>
            <a:r>
              <a:rPr lang="en-US" dirty="0" smtClean="0"/>
              <a:t> P2O5 and Wheat $6 per bu.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9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en-US" dirty="0" smtClean="0"/>
              <a:t> Rec	</a:t>
            </a:r>
          </a:p>
          <a:p>
            <a:pPr lvl="1"/>
            <a:r>
              <a:rPr lang="en-US" dirty="0" smtClean="0"/>
              <a:t>Total lbs		120</a:t>
            </a:r>
          </a:p>
          <a:p>
            <a:r>
              <a:rPr lang="en-US" dirty="0" smtClean="0"/>
              <a:t>Difference Average – VRT</a:t>
            </a:r>
          </a:p>
          <a:p>
            <a:pPr lvl="1"/>
            <a:r>
              <a:rPr lang="en-US" dirty="0" smtClean="0"/>
              <a:t>+ 120 lbs or approximately $66</a:t>
            </a:r>
          </a:p>
          <a:p>
            <a:r>
              <a:rPr lang="en-US" dirty="0" smtClean="0"/>
              <a:t>Revenue lost of no application made.</a:t>
            </a:r>
          </a:p>
          <a:p>
            <a:pPr lvl="1"/>
            <a:r>
              <a:rPr lang="en-US" dirty="0" smtClean="0"/>
              <a:t>57 Bushel or $342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Assuming .55 per </a:t>
            </a:r>
            <a:r>
              <a:rPr lang="en-US" dirty="0" err="1" smtClean="0"/>
              <a:t>lb</a:t>
            </a:r>
            <a:r>
              <a:rPr lang="en-US" dirty="0" smtClean="0"/>
              <a:t> K2O and Wheat $6 per bu.  </a:t>
            </a:r>
          </a:p>
        </p:txBody>
      </p:sp>
    </p:spTree>
    <p:extLst>
      <p:ext uri="{BB962C8B-B14F-4D97-AF65-F5344CB8AC3E}">
        <p14:creationId xmlns:p14="http://schemas.microsoft.com/office/powerpoint/2010/main" val="75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Variable Rate</vt:lpstr>
      <vt:lpstr>Variable Rate</vt:lpstr>
      <vt:lpstr>Variable Rate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Arnall</dc:creator>
  <cp:lastModifiedBy>Brian Arnall</cp:lastModifiedBy>
  <cp:revision>1</cp:revision>
  <dcterms:created xsi:type="dcterms:W3CDTF">2015-01-26T19:45:49Z</dcterms:created>
  <dcterms:modified xsi:type="dcterms:W3CDTF">2015-01-26T19:46:35Z</dcterms:modified>
</cp:coreProperties>
</file>