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70C8-BBE6-4BB0-915D-955A22ADB83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6DC4-E28B-4B9A-B567-A4571774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44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70C8-BBE6-4BB0-915D-955A22ADB83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6DC4-E28B-4B9A-B567-A4571774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9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70C8-BBE6-4BB0-915D-955A22ADB83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6DC4-E28B-4B9A-B567-A4571774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73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70C8-BBE6-4BB0-915D-955A22ADB83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6DC4-E28B-4B9A-B567-A45717740A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4914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70C8-BBE6-4BB0-915D-955A22ADB83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6DC4-E28B-4B9A-B567-A4571774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92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70C8-BBE6-4BB0-915D-955A22ADB83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6DC4-E28B-4B9A-B567-A4571774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02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70C8-BBE6-4BB0-915D-955A22ADB83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6DC4-E28B-4B9A-B567-A4571774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59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70C8-BBE6-4BB0-915D-955A22ADB83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6DC4-E28B-4B9A-B567-A4571774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77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70C8-BBE6-4BB0-915D-955A22ADB83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6DC4-E28B-4B9A-B567-A4571774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9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70C8-BBE6-4BB0-915D-955A22ADB83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6DC4-E28B-4B9A-B567-A4571774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9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70C8-BBE6-4BB0-915D-955A22ADB83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6DC4-E28B-4B9A-B567-A4571774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8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70C8-BBE6-4BB0-915D-955A22ADB83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6DC4-E28B-4B9A-B567-A4571774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37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70C8-BBE6-4BB0-915D-955A22ADB83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6DC4-E28B-4B9A-B567-A4571774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8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70C8-BBE6-4BB0-915D-955A22ADB83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6DC4-E28B-4B9A-B567-A4571774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70C8-BBE6-4BB0-915D-955A22ADB83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6DC4-E28B-4B9A-B567-A4571774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3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70C8-BBE6-4BB0-915D-955A22ADB83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6DC4-E28B-4B9A-B567-A4571774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1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70C8-BBE6-4BB0-915D-955A22ADB83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6DC4-E28B-4B9A-B567-A4571774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2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60E70C8-BBE6-4BB0-915D-955A22ADB83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E6DC4-E28B-4B9A-B567-A4571774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69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immyt.org/en/what-we-do/research-publications" TargetMode="External"/><Relationship Id="rId3" Type="http://schemas.openxmlformats.org/officeDocument/2006/relationships/hyperlink" Target="http://www.cimmyt.org/en/who-we-are/our-history" TargetMode="External"/><Relationship Id="rId7" Type="http://schemas.openxmlformats.org/officeDocument/2006/relationships/hyperlink" Target="http://www.cimmyt.org/en/what-we-do/socioeconomics" TargetMode="External"/><Relationship Id="rId12" Type="http://schemas.openxmlformats.org/officeDocument/2006/relationships/hyperlink" Target="http://blog.cimmyt.org/oklahoma-state-university-students-help-cimmyt-researchers-in-obregon/" TargetMode="External"/><Relationship Id="rId2" Type="http://schemas.openxmlformats.org/officeDocument/2006/relationships/hyperlink" Target="http://en.wikipedia.org/wiki/International_Maize_and_Wheat_Improvement_Cent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immyt.org/en/what-we-do/germplasm-and-seed" TargetMode="External"/><Relationship Id="rId11" Type="http://schemas.openxmlformats.org/officeDocument/2006/relationships/hyperlink" Target="http://one-simple-idea.com/Environment1.htm" TargetMode="External"/><Relationship Id="rId5" Type="http://schemas.openxmlformats.org/officeDocument/2006/relationships/hyperlink" Target="http://www.cimmyt.org/en/what-we-do/maize-research" TargetMode="External"/><Relationship Id="rId10" Type="http://schemas.openxmlformats.org/officeDocument/2006/relationships/hyperlink" Target="http://www.worldhunger.org/articles/Learn/world%20hunger%20facts%202002.htm" TargetMode="External"/><Relationship Id="rId4" Type="http://schemas.openxmlformats.org/officeDocument/2006/relationships/hyperlink" Target="http://en.wikipedia.org/wiki/Norman_Borlaug#Wheat_research_in_Mexico" TargetMode="External"/><Relationship Id="rId9" Type="http://schemas.openxmlformats.org/officeDocument/2006/relationships/hyperlink" Target="http://www.cimmyt.org/en/what-we-do/trainin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4401" y="4164745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Nicole </a:t>
            </a:r>
            <a:r>
              <a:rPr lang="en-US" sz="4400" dirty="0" err="1" smtClean="0"/>
              <a:t>Remondet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pic>
        <p:nvPicPr>
          <p:cNvPr id="2050" name="Picture 2" descr="http://csisa.org/wp-content/uploads/sites/2/CIMMYT_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2" y="1125416"/>
            <a:ext cx="10822978" cy="26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92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Germplasm</a:t>
            </a:r>
            <a:r>
              <a:rPr lang="en-US" dirty="0" smtClean="0"/>
              <a:t> and Seed</a:t>
            </a:r>
            <a:endParaRPr lang="en-US" dirty="0"/>
          </a:p>
        </p:txBody>
      </p:sp>
      <p:pic>
        <p:nvPicPr>
          <p:cNvPr id="10242" name="Picture 2" descr="https://c1.staticflickr.com/7/6009/5979294208_4dbc5f379b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006" y="1553308"/>
            <a:ext cx="737235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23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Socioeconomics</a:t>
            </a:r>
            <a:endParaRPr lang="en-US" dirty="0"/>
          </a:p>
        </p:txBody>
      </p:sp>
      <p:pic>
        <p:nvPicPr>
          <p:cNvPr id="11266" name="Picture 2" descr="http://csisa.cimmyt.org/wp-content/uploads/sites/2/2013/08/Work-pic-Odis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960" y="1243213"/>
            <a:ext cx="7136178" cy="534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37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CIMMYT researchers are committed to share their knowledge with colleagues around the world through articles in peer-reviewed scientific journals, monographs, manuals, papers, and public lectures. Assuring Open Access to CIMMYT’s wealth of knowledge is critical </a:t>
            </a:r>
            <a:r>
              <a:rPr lang="en-US" sz="2800" dirty="0" smtClean="0"/>
              <a:t>to achieve their mission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84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pic>
        <p:nvPicPr>
          <p:cNvPr id="12290" name="Picture 2" descr="http://www.nue.okstate.edu/Pocket_Sensor/DSCN01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716" y="798010"/>
            <a:ext cx="7054115" cy="528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94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Important?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3200" dirty="0">
                <a:latin typeface="Impact" panose="020B0806030902050204" pitchFamily="34" charset="0"/>
              </a:rPr>
              <a:t>one in </a:t>
            </a:r>
            <a:r>
              <a:rPr lang="en-US" sz="3200" dirty="0" smtClean="0">
                <a:latin typeface="Impact" panose="020B0806030902050204" pitchFamily="34" charset="0"/>
              </a:rPr>
              <a:t>nine</a:t>
            </a:r>
          </a:p>
          <a:p>
            <a:r>
              <a:rPr lang="en-US" sz="3200" dirty="0" smtClean="0">
                <a:latin typeface="Impact" panose="020B0806030902050204" pitchFamily="34" charset="0"/>
              </a:rPr>
              <a:t>one </a:t>
            </a:r>
            <a:r>
              <a:rPr lang="en-US" sz="3200" dirty="0">
                <a:latin typeface="Impact" panose="020B0806030902050204" pitchFamily="34" charset="0"/>
              </a:rPr>
              <a:t>in </a:t>
            </a:r>
            <a:r>
              <a:rPr lang="en-US" sz="3200" dirty="0" smtClean="0">
                <a:latin typeface="Impact" panose="020B0806030902050204" pitchFamily="34" charset="0"/>
              </a:rPr>
              <a:t>eight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Earth only has </a:t>
            </a:r>
            <a:r>
              <a:rPr lang="en-US" sz="2400" b="1" dirty="0"/>
              <a:t>57</a:t>
            </a:r>
            <a:r>
              <a:rPr lang="en-US" sz="2400" dirty="0"/>
              <a:t> million square miles of </a:t>
            </a:r>
            <a:r>
              <a:rPr lang="en-US" sz="2400" dirty="0" smtClean="0"/>
              <a:t>land</a:t>
            </a:r>
          </a:p>
          <a:p>
            <a:r>
              <a:rPr lang="en-US" sz="2400" dirty="0"/>
              <a:t> there are only </a:t>
            </a:r>
            <a:r>
              <a:rPr lang="en-US" sz="2400" b="1" dirty="0"/>
              <a:t>12</a:t>
            </a:r>
            <a:r>
              <a:rPr lang="en-US" sz="2400" dirty="0"/>
              <a:t> million square miles (</a:t>
            </a:r>
            <a:r>
              <a:rPr lang="en-US" sz="2400" b="1" dirty="0"/>
              <a:t>7.68</a:t>
            </a:r>
            <a:r>
              <a:rPr lang="en-US" sz="2400" dirty="0"/>
              <a:t> billion acres) of </a:t>
            </a:r>
            <a:r>
              <a:rPr lang="en-US" sz="2400" b="1" dirty="0" smtClean="0"/>
              <a:t>arable</a:t>
            </a:r>
            <a:r>
              <a:rPr lang="en-US" sz="2400" dirty="0"/>
              <a:t> </a:t>
            </a:r>
            <a:r>
              <a:rPr lang="en-US" sz="2400" dirty="0" smtClean="0"/>
              <a:t>land</a:t>
            </a:r>
          </a:p>
          <a:p>
            <a:r>
              <a:rPr lang="en-US" sz="2400" dirty="0" smtClean="0"/>
              <a:t>So there are a lot of people are not a lot of land to grow their food for them! CIMMYT is trying to  feed more people sustainably.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954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CIMMYT using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647" y="1570891"/>
            <a:ext cx="6940062" cy="1828801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There are lot of examples of CIMMYT using technologies from OSU!</a:t>
            </a:r>
          </a:p>
          <a:p>
            <a:r>
              <a:rPr lang="en-US" sz="2600" dirty="0" smtClean="0"/>
              <a:t> CIMMYT </a:t>
            </a:r>
            <a:r>
              <a:rPr lang="en-US" sz="2600" dirty="0"/>
              <a:t>has been one of the key players in vetting and testing the </a:t>
            </a:r>
            <a:r>
              <a:rPr lang="en-US" sz="2600" dirty="0" err="1"/>
              <a:t>GreenSeeker</a:t>
            </a:r>
            <a:r>
              <a:rPr lang="en-US" sz="2600" dirty="0"/>
              <a:t> sensors. </a:t>
            </a:r>
            <a:endParaRPr lang="en-US" sz="2600" dirty="0" smtClean="0"/>
          </a:p>
          <a:p>
            <a:endParaRPr lang="en-US" sz="2600" dirty="0" smtClean="0"/>
          </a:p>
          <a:p>
            <a:endParaRPr lang="en-US" dirty="0"/>
          </a:p>
        </p:txBody>
      </p:sp>
      <p:pic>
        <p:nvPicPr>
          <p:cNvPr id="1026" name="Picture 2" descr="http://nue.okstate.edu/CIMMYT/cimmyt13/DSCN07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514" y="3746095"/>
            <a:ext cx="4593373" cy="265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ekoo K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754" y="3034290"/>
            <a:ext cx="4500677" cy="336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6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370" y="4003798"/>
            <a:ext cx="10404231" cy="186714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CIMMYT is an organization that is dedicated to sustaining our world food supply.</a:t>
            </a:r>
          </a:p>
          <a:p>
            <a:r>
              <a:rPr lang="en-US" sz="3200" dirty="0" smtClean="0"/>
              <a:t>It is important to take action to maintain our future food supply to prevent rampant hunger. </a:t>
            </a:r>
          </a:p>
          <a:p>
            <a:endParaRPr lang="en-US" dirty="0" smtClean="0"/>
          </a:p>
        </p:txBody>
      </p:sp>
      <p:pic>
        <p:nvPicPr>
          <p:cNvPr id="13314" name="Picture 2" descr="http://www.pacificcommunityventures.org/impinv2/wp-content/uploads/2013/11/conclu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81" y="186715"/>
            <a:ext cx="8671903" cy="360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86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617634" cy="5490882"/>
          </a:xfrm>
        </p:spPr>
        <p:txBody>
          <a:bodyPr/>
          <a:lstStyle/>
          <a:p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>Questions?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850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723" y="1825624"/>
            <a:ext cx="10580077" cy="457517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u="sng" dirty="0">
                <a:hlinkClick r:id="rId2"/>
              </a:rPr>
              <a:t>http://en.wikipedia.org/wiki/International_Maize_and_Wheat_Improvement_Center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b="1" u="sng" dirty="0">
                <a:hlinkClick r:id="rId3"/>
              </a:rPr>
              <a:t>http://www.cimmyt.org/en/who-we-are/our-history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b="1" u="sng" dirty="0">
                <a:hlinkClick r:id="rId4"/>
              </a:rPr>
              <a:t>http://en.wikipedia.org/wiki/Norman_Borlaug#Wheat_research_in_Mexico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b="1" u="sng" dirty="0">
                <a:hlinkClick r:id="rId5"/>
              </a:rPr>
              <a:t>http://www.cimmyt.org/en/what-we-do/maize-research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/>
              <a:t>http://www.cgiar.org/who-we-are/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/>
              <a:t>http://www.cimmyt.org/en/what-we-do/conservation-agriculture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b="1" u="sng" dirty="0">
                <a:hlinkClick r:id="rId6"/>
              </a:rPr>
              <a:t>http://www.cimmyt.org/en/what-we-do/germplasm-and-seed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b="1" u="sng" dirty="0">
                <a:hlinkClick r:id="rId7"/>
              </a:rPr>
              <a:t>http://www.cimmyt.org/en/what-we-do/socioeconomics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b="1" u="sng" dirty="0">
                <a:hlinkClick r:id="rId8"/>
              </a:rPr>
              <a:t>http://www.cimmyt.org/en/what-we-do/research-publications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b="1" u="sng" dirty="0">
                <a:hlinkClick r:id="rId9"/>
              </a:rPr>
              <a:t>http://www.cimmyt.org/en/what-we-do/training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b="1" u="sng" dirty="0">
                <a:hlinkClick r:id="rId10"/>
              </a:rPr>
              <a:t>http://www.worldhunger.org/articles/Learn/world%20hunger%20facts%202002.htm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b="1" u="sng" dirty="0">
                <a:hlinkClick r:id="rId11"/>
              </a:rPr>
              <a:t>http://one-simple-idea.com/Environment1.htm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b="1" u="sng" dirty="0">
                <a:hlinkClick r:id="rId12"/>
              </a:rPr>
              <a:t>http://blog.cimmyt.org/oklahoma-state-university-students-help-cimmyt-researchers-in-obregon</a:t>
            </a:r>
            <a:r>
              <a:rPr lang="en-US" b="1" u="sng" dirty="0" smtClean="0">
                <a:hlinkClick r:id="rId12"/>
              </a:rPr>
              <a:t>/</a:t>
            </a:r>
            <a:endParaRPr lang="en-US" b="1" u="sng" dirty="0" smtClean="0"/>
          </a:p>
          <a:p>
            <a:pPr marL="0" indent="0">
              <a:buNone/>
            </a:pPr>
            <a:endParaRPr lang="en-US" b="1" u="sng" dirty="0" smtClean="0"/>
          </a:p>
          <a:p>
            <a:endParaRPr lang="en-US" b="1" u="sng" dirty="0" smtClean="0"/>
          </a:p>
          <a:p>
            <a:endParaRPr lang="en-US" b="1" u="sng" dirty="0" smtClean="0"/>
          </a:p>
          <a:p>
            <a:endParaRPr lang="en-US" b="1" u="sng" dirty="0" smtClean="0"/>
          </a:p>
          <a:p>
            <a:endParaRPr lang="en-US" b="1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b="1" u="sng" dirty="0"/>
              <a:t>https://www.google.com/search?q=cimmyt&amp;biw=1708&amp;bih=763&amp;source=lnms&amp;tbm=isch&amp;sa=X&amp;ei=__82VeeLCMPXsAWTroHgCg&amp;sqi=2&amp;ved=0CAgQ_AUoAw&amp;dpr=0.8#imgrc=_SHNlTE9Ntg2UM%253A%3BqpWepVTSymOrgM%3Bhttp%253A%252F%252Fcsisa.org%252Fwp-content%252Fuploads%252Fsites%252F2%252FCIMMYT_150px.png%3Bhttp%253A%252F%252Fcsisa.org%252F%3B621%3B150</a:t>
            </a:r>
          </a:p>
          <a:p>
            <a:r>
              <a:rPr lang="en-US" b="1" u="sng" dirty="0"/>
              <a:t>https://www.google.com/search?q=cimmyt&amp;biw=1708&amp;bih=763&amp;source=lnms&amp;tbm=isch&amp;sa=X&amp;ei=__82VeeLCMPXsAWTroHgCg&amp;sqi=2&amp;ved=0CAgQ_AUoAw&amp;dpr=0.8#imgrc=s6AMBdeQtk_feM%253A%3ByUc_F31UGnGQdM%3Bhttp%253A%252F%252Fwww.pymempresario.com%252Fwp-content%252Fuploads%252F2015%252F04%252F3Ciimyt.jpg%3Bhttp%253A%252F%252Fwww.pymempresario.com%252Fmicroempresas%252Fsagarpa-y-cimmyt-firman-acuerdo-de-colaboracion%252F%3B608%3B320</a:t>
            </a:r>
          </a:p>
          <a:p>
            <a:r>
              <a:rPr lang="en-US" b="1" u="sng" dirty="0"/>
              <a:t>https://www.google.com/search?q=cimmyt&amp;biw=1708&amp;bih=763&amp;source=lnms&amp;tbm=isch&amp;sa=X&amp;ei=__82VeeLCMPXsAWTroHgCg&amp;sqi=2&amp;ved=0CAgQ_AUoAw&amp;dpr=0.8#imgrc=DWR5RRNIEa53xM%253A%3BHlnJH013_LdnhM%3Bhttps%253A%252F%252Fc2.staticflickr.com%252F8%252F7001%252F6443995461_0498e25062.jpg%3Bhttps%253A%252F%252Fwww.flickr.com%252Fphotos%252Fcimmyt%252F6443995461%252F%3B500%3B334</a:t>
            </a:r>
          </a:p>
          <a:p>
            <a:r>
              <a:rPr lang="en-US" b="1" u="sng" dirty="0"/>
              <a:t>https://www.google.com/search?q=cimmyt&amp;biw=1708&amp;bih=763&amp;source=lnms&amp;tbm=isch&amp;sa=X&amp;ei=__82VeeLCMPXsAWTroHgCg&amp;sqi=2&amp;ved=0CAgQ_AUoAw&amp;dpr=0.8#imgrc=P7Hcj_k-hTeeNM%253A%3Blqh05GZa8fV04M%3Bhttps%253A%252F%252Fc1.staticflickr.com%252F7%252F6091%252F6277931459_fd2ca71e7e_b.jpg%3Bhttps%253A%252F%252Fwww.flickr.com%252Fphotos%252Fcimmyt%252F6277931459%252F%3B1024%3B683</a:t>
            </a:r>
          </a:p>
          <a:p>
            <a:r>
              <a:rPr lang="en-US" b="1" u="sng" dirty="0"/>
              <a:t>https://www.google.com/search?q=cimmyt&amp;biw=1708&amp;bih=763&amp;source=lnms&amp;tbm=isch&amp;sa=X&amp;ei=__</a:t>
            </a:r>
            <a:r>
              <a:rPr lang="en-US" b="1" u="sng" dirty="0" smtClean="0"/>
              <a:t>82VeeLCMPXsAWTroHgCg&amp;sqi=2&amp;ved=0CAgQ_AUoAw&amp;dpr=0.8#tbm=isch&amp;q=cimmyt+norman+borlaug&amp;imgrc=lfCHvHytETJ-0M%253A%3B7Y_oWobsV8rV8M%3Bhttp%253A%252F%252Fblog.cimmyt.org%252Fwp-content%252Fuploads%252Fsites%252F11%252F2014%252F01%252Fborlaug.jpg%3Bhttp%253A%252F%252Fblog.cimmyt.org%252Fborlaug-100-cimmyt-and-norman-borlaug%252F%3B1520%3B2162</a:t>
            </a:r>
          </a:p>
          <a:p>
            <a:r>
              <a:rPr lang="en-US" b="1" u="sng" dirty="0"/>
              <a:t>https://www.google.com/search?q=cimmyt&amp;biw=1708&amp;bih=763&amp;source=lnms&amp;tbm=isch&amp;sa=X&amp;ei=__</a:t>
            </a:r>
            <a:r>
              <a:rPr lang="en-US" b="1" u="sng" dirty="0" smtClean="0"/>
              <a:t>82VeeLCMPXsAWTroHgCg&amp;sqi=2&amp;ved=0CAgQ_AUoAw&amp;dpr=0.8#tbm=isch&amp;q=norman+borlaug+double+wheat+season&amp;imgrc=6XKvya6VQeGozM%253A%3B81qu7bohV8-xWM%3Bhttps%253A%252F%252Fthequietbranches.files.wordpress.com%252F2015%252F03%252Fnorman-borlaugs-quotes-1.jpg%3Bhttp%253A%252F%252Fthequietbranches.com%252F%3B460%3B435</a:t>
            </a:r>
          </a:p>
          <a:p>
            <a:r>
              <a:rPr lang="en-US" b="1" u="sng" dirty="0"/>
              <a:t>https://www.google.com/search?q=cimmyt&amp;biw=1708&amp;bih=763&amp;source=lnms&amp;tbm=isch&amp;sa=X&amp;ei=__</a:t>
            </a:r>
            <a:r>
              <a:rPr lang="en-US" b="1" u="sng" dirty="0" smtClean="0"/>
              <a:t>82VeeLCMPXsAWTroHgCg&amp;sqi=2&amp;ved=0CAgQ_AUoAw&amp;dpr=0.8#tbm=isch&amp;q=wheat&amp;imgrc=66IDR9w7kQuk1M%253A%3BIXUq_YLBBtOOmM%3Bhttp%253A%252F%252Fupload.wikimedia.org%252Fwikipedia%252Fcommons%252F3%252F3a%252FWheat_harvest.jpg%3Bhttp%253A%252F%252Fen.wikipedia.org%252Fwiki%252FWheat%3B640%3B417</a:t>
            </a:r>
          </a:p>
          <a:p>
            <a:r>
              <a:rPr lang="en-US" b="1" u="sng" dirty="0"/>
              <a:t>https://www.google.com/search?q=cimmyt&amp;biw=1708&amp;bih=763&amp;source=lnms&amp;tbm=isch&amp;sa=X&amp;ei=__</a:t>
            </a:r>
            <a:r>
              <a:rPr lang="en-US" b="1" u="sng" dirty="0" smtClean="0"/>
              <a:t>82VeeLCMPXsAWTroHgCg&amp;sqi=2&amp;ved=0CAgQ_AUoAw&amp;dpr=0.8#tbm=isch&amp;q=corn+and+wheat&amp;imgrc=4gM-jdP-FvoYiM%253A%3B3ehzkjKj20ZGnM%3Bhttp%253A%252F%252Fwww.binarytribune.com%252Fwp-content%252Fuploads%252F2014%252F05%252Fwheat-corn-headed-grain.jpg%3Bhttp%253A%252F%252Fwww.binarytribune.com%252F2014%252F05%252F21%252Fgrain-trading-outlook-wheat-and-corn-stable-after-losses-soybeans-add-russia-weather-concerns%252F%3B300%3B222</a:t>
            </a:r>
          </a:p>
          <a:p>
            <a:r>
              <a:rPr lang="en-US" b="1" u="sng" dirty="0"/>
              <a:t>https://www.google.com/search?q=cimmyt&amp;biw=1708&amp;bih=763&amp;source=lnms&amp;tbm=isch&amp;sa=X&amp;ei=__</a:t>
            </a:r>
            <a:r>
              <a:rPr lang="en-US" b="1" u="sng" dirty="0" smtClean="0"/>
              <a:t>82VeeLCMPXsAWTroHgCg&amp;sqi=2&amp;ved=0CAgQ_AUoAw&amp;dpr=0.8#tbm=isch&amp;q=conservation+agriculture+cimmyt&amp;imgrc=WvvrJlFWMb3QNM%253A%3BG0mmR_dR5QyuUM%3Bhttp%253A%252F%252Fblog.cimmyt.org%252Fwpcontent%252Fuploads%252Fsites%252F11%252F2012%252F09%252FZambia.jpg%3Bhttp%253A%252F%252Fblog.cimmyt.org%252Ftag%252Fconservation-agriculture-ca%252F%3B677%3B508</a:t>
            </a:r>
          </a:p>
          <a:p>
            <a:r>
              <a:rPr lang="en-US" b="1" u="sng" dirty="0"/>
              <a:t>https://www.google.com/search?q=cimmyt&amp;biw=1708&amp;bih=763&amp;source=lnms&amp;tbm=isch&amp;sa=X&amp;ei=__82VeeLCMPXsAWTroHgCg&amp;sqi=2&amp;ved=0CAgQ_AUoAw&amp;dpr=0.8#tbm=isch&amp;q=+</a:t>
            </a:r>
            <a:r>
              <a:rPr lang="en-US" b="1" u="sng" dirty="0" smtClean="0"/>
              <a:t>cimmyt+seed+bank&amp;imgrc=F72SXshRLFRg5M%253A%3BJKhyan1DVc9_TM%3Bhttps%253A%252F%252Fc1.staticflickr.com%252F7%252F6009%252F5979294208_4dbc5f379b_b.jpg%3Bhttps%253A%252F%252Fwww.flickr.com%252Fphotos%252Fcimmyt%252F5979294208%252F%3B1024%3B685</a:t>
            </a:r>
          </a:p>
          <a:p>
            <a:r>
              <a:rPr lang="en-US" b="1" u="sng" dirty="0"/>
              <a:t>https://www.google.com/search?q=cimmyt&amp;biw=1708&amp;bih=763&amp;source=lnms&amp;tbm=isch&amp;sa=X&amp;ei=__</a:t>
            </a:r>
            <a:r>
              <a:rPr lang="en-US" b="1" u="sng" dirty="0" smtClean="0"/>
              <a:t>82VeeLCMPXsAWTroHgCg&amp;sqi=2&amp;ved=0CAgQ_AUoAw&amp;dpr=0.8#tbm=isch&amp;q=cimmyt+socio+economics&amp;spell=1&amp;imgrc=pWFnD5ztkm7N7M%253A%3BZjAI4EeNg9WriM%3Bhttp%253A%252F%252Fcsisa.cimmyt.org%252Fwp-content%252Fuploads%252Fsites%252F2%252F2013%252F08%252FWork-pic-Odisha.jpg%3Bhttp%253A%252F%252Fcsisa.org%252Fresources%252Fpolicy-and-socioeconomics-research%252F%3B1045%3B783</a:t>
            </a:r>
          </a:p>
          <a:p>
            <a:r>
              <a:rPr lang="en-US" b="1" u="sng" dirty="0"/>
              <a:t>https://www.google.com/search?q=cimmyt&amp;biw=1708&amp;bih=763&amp;source=lnms&amp;tbm=isch&amp;sa=X&amp;ei=__</a:t>
            </a:r>
            <a:r>
              <a:rPr lang="en-US" b="1" u="sng" dirty="0" smtClean="0"/>
              <a:t>82VeeLCMPXsAWTroHgCg&amp;sqi=2&amp;ved=0CAgQ_AUoAw&amp;dpr=0.8#tbm=isch&amp;q=cimmyt+training&amp;imgrc=51QrqKHlx3KraM%253A%3BhfUNS2fs6PIGoM%3Bhttp%253A%252F%252Fwww.nue.okstate.edu%252FPocket_Sensor%252FDSCN0189.JPG%3Bhttp%253A%252F%252Fwww.nue.okstate.edu%252FPocket_Sensor%252FPocket_Sensor.htm%3B4000%3B3000</a:t>
            </a:r>
          </a:p>
          <a:p>
            <a:r>
              <a:rPr lang="en-US" b="1" u="sng" dirty="0"/>
              <a:t>https://www.google.com/search?q=images&amp;biw=1708&amp;bih=763&amp;source=lnms&amp;tbm=isch&amp;sa=X&amp;ei=lxE3VZbeFPeasQTr1ICAAg&amp;ved=0CAYQ_AUoAQ&amp;dpr=0.8#tbm=isch&amp;q=conclusion&amp;imgrc=6tpR9U4ZL_LbxM%253A%3Bacbn6vXFrwvV4M%3Bhttp%253A%252F%252Fwww.pacificcommunityventures.org%252Fimpinv2%252F%252Fwp-content%252Fuploads%252F2013%252F11%252Fconclusion.jpg%3Bhttp%253A%252F%252Fwww.pacificcommunityventures.org%252Fimpinv2%252Fconclusion%252Fconclusion-overview%252F%3B800%3B390</a:t>
            </a:r>
            <a:endParaRPr lang="en-US" b="1" u="sng" dirty="0" smtClean="0"/>
          </a:p>
          <a:p>
            <a:endParaRPr lang="en-US" b="1" u="sng" dirty="0" smtClean="0"/>
          </a:p>
          <a:p>
            <a:endParaRPr lang="en-US" b="1" u="sng" dirty="0" smtClean="0"/>
          </a:p>
          <a:p>
            <a:endParaRPr lang="en-US" b="1" u="sng" dirty="0" smtClean="0"/>
          </a:p>
          <a:p>
            <a:endParaRPr lang="en-US" b="1" u="sng" dirty="0" smtClean="0"/>
          </a:p>
          <a:p>
            <a:endParaRPr lang="en-US" b="1" u="sng" dirty="0" smtClean="0"/>
          </a:p>
          <a:p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7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036" y="1383674"/>
            <a:ext cx="3875651" cy="4923607"/>
          </a:xfrm>
        </p:spPr>
        <p:txBody>
          <a:bodyPr>
            <a:noAutofit/>
          </a:bodyPr>
          <a:lstStyle/>
          <a:p>
            <a:r>
              <a:rPr lang="en-US" sz="2400" dirty="0" smtClean="0"/>
              <a:t>What is CIMMYT?</a:t>
            </a:r>
          </a:p>
          <a:p>
            <a:r>
              <a:rPr lang="en-US" sz="2400" dirty="0" smtClean="0"/>
              <a:t>History of CIMMYT,  Introduction to Norman Borlaug!</a:t>
            </a:r>
          </a:p>
          <a:p>
            <a:r>
              <a:rPr lang="en-US" sz="2400" dirty="0" smtClean="0"/>
              <a:t>Dr. Borlaug’s contributions</a:t>
            </a:r>
          </a:p>
          <a:p>
            <a:r>
              <a:rPr lang="en-US" sz="2400" dirty="0" smtClean="0"/>
              <a:t>CIMMYT Today</a:t>
            </a:r>
          </a:p>
          <a:p>
            <a:r>
              <a:rPr lang="en-US" sz="2400" dirty="0" smtClean="0"/>
              <a:t>Importance</a:t>
            </a:r>
          </a:p>
          <a:p>
            <a:r>
              <a:rPr lang="en-US" sz="2400" dirty="0" smtClean="0"/>
              <a:t>CIMMYT Technologies</a:t>
            </a:r>
          </a:p>
          <a:p>
            <a:r>
              <a:rPr lang="en-US" sz="2400" dirty="0" smtClean="0"/>
              <a:t>Conclusion</a:t>
            </a:r>
          </a:p>
          <a:p>
            <a:r>
              <a:rPr lang="en-US" sz="2400" dirty="0" smtClean="0"/>
              <a:t>Works Cited</a:t>
            </a:r>
            <a:endParaRPr lang="en-US" sz="2400" dirty="0"/>
          </a:p>
        </p:txBody>
      </p:sp>
      <p:pic>
        <p:nvPicPr>
          <p:cNvPr id="3074" name="Picture 2" descr="http://www.pymempresario.com/wp-content/uploads/2015/04/3Ciimy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851" y="1747356"/>
            <a:ext cx="7349195" cy="386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70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CIMMYT?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646" y="1497379"/>
            <a:ext cx="10029092" cy="19140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CIMMYT which is a Spanish acronym for Centro </a:t>
            </a:r>
            <a:r>
              <a:rPr lang="en-US" sz="2400" dirty="0" err="1" smtClean="0"/>
              <a:t>Internacianal</a:t>
            </a:r>
            <a:r>
              <a:rPr lang="en-US" sz="2400" dirty="0" smtClean="0"/>
              <a:t> de </a:t>
            </a:r>
            <a:r>
              <a:rPr lang="en-US" sz="2400" dirty="0" err="1" smtClean="0"/>
              <a:t>Mejoramiento</a:t>
            </a:r>
            <a:r>
              <a:rPr lang="en-US" sz="2400" dirty="0" smtClean="0"/>
              <a:t> de </a:t>
            </a:r>
            <a:r>
              <a:rPr lang="en-US" sz="2400" dirty="0" err="1" smtClean="0"/>
              <a:t>Maiz</a:t>
            </a:r>
            <a:r>
              <a:rPr lang="en-US" sz="2400" dirty="0" smtClean="0"/>
              <a:t> y </a:t>
            </a:r>
            <a:r>
              <a:rPr lang="en-US" sz="2400" dirty="0" err="1" smtClean="0"/>
              <a:t>Trigo</a:t>
            </a:r>
            <a:r>
              <a:rPr lang="en-US" sz="2400" dirty="0" smtClean="0"/>
              <a:t> in English it is the “International Maize and Wheat Improvement Center” </a:t>
            </a:r>
          </a:p>
          <a:p>
            <a:r>
              <a:rPr lang="en-US" sz="2400" dirty="0" smtClean="0"/>
              <a:t>CIMMYT is a non profit research and training institution </a:t>
            </a:r>
          </a:p>
          <a:p>
            <a:endParaRPr lang="en-US" dirty="0"/>
          </a:p>
        </p:txBody>
      </p:sp>
      <p:pic>
        <p:nvPicPr>
          <p:cNvPr id="4098" name="Picture 2" descr="https://c2.staticflickr.com/8/7001/6443995461_0498e25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46" y="3260505"/>
            <a:ext cx="4988413" cy="333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1.staticflickr.com/7/6091/6277931459_fd2ca71e7e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906" y="3260505"/>
            <a:ext cx="6069378" cy="333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31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CIMMYT, Norman Borlaug!!</a:t>
            </a:r>
            <a:endParaRPr lang="en-US" dirty="0"/>
          </a:p>
        </p:txBody>
      </p:sp>
      <p:pic>
        <p:nvPicPr>
          <p:cNvPr id="5122" name="Picture 2" descr="http://blog.cimmyt.org/wp-content/uploads/sites/11/2014/01/borlau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66" y="1853248"/>
            <a:ext cx="34671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dn0.cosmosmagazine.com/wp-content/uploads/2014/02/170214_Borlaug_1_6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336" y="1314051"/>
            <a:ext cx="49911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0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Norman Borlaug</a:t>
            </a:r>
            <a:endParaRPr lang="en-US" dirty="0"/>
          </a:p>
        </p:txBody>
      </p:sp>
      <p:pic>
        <p:nvPicPr>
          <p:cNvPr id="6146" name="Picture 2" descr="https://thequietbranches.files.wordpress.com/2015/03/norman-borlaugs-quot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29" y="1820862"/>
            <a:ext cx="438150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3/3a/Wheat_harv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867" y="1906587"/>
            <a:ext cx="60960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81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Norman Borlaug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969" y="1473932"/>
            <a:ext cx="10515600" cy="12106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other two main changes that </a:t>
            </a:r>
            <a:r>
              <a:rPr lang="en-US" sz="2400" dirty="0"/>
              <a:t>N</a:t>
            </a:r>
            <a:r>
              <a:rPr lang="en-US" sz="2400" dirty="0" smtClean="0"/>
              <a:t>orman Borlaug made to wheat is, increasing the disease resistance through multiline varieties and by introducing dwarfing characteristics. </a:t>
            </a:r>
          </a:p>
          <a:p>
            <a:endParaRPr lang="en-US" dirty="0"/>
          </a:p>
        </p:txBody>
      </p:sp>
      <p:pic>
        <p:nvPicPr>
          <p:cNvPr id="7170" name="Picture 2" descr="https://static1.cosmosmagazine.com/sites/default/files/styles/cosmos_body_portrait/public/030214_Fight_3.jpg?itok=xQxtIw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40" y="2684584"/>
            <a:ext cx="3818551" cy="409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33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CIMMYT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500" dirty="0"/>
              <a:t>Video: https://www.youtube.com/watch?v=HQ92CeKH__4</a:t>
            </a:r>
          </a:p>
          <a:p>
            <a:r>
              <a:rPr lang="en-US" sz="2400" dirty="0" smtClean="0"/>
              <a:t>Today CIMMYT is a large organization that has many areas of focus, here are some of the main areas :</a:t>
            </a:r>
          </a:p>
          <a:p>
            <a:r>
              <a:rPr lang="en-US" sz="2400" dirty="0" smtClean="0"/>
              <a:t>Maize Research</a:t>
            </a:r>
          </a:p>
          <a:p>
            <a:r>
              <a:rPr lang="en-US" sz="2400" dirty="0" smtClean="0"/>
              <a:t>Wheat Research</a:t>
            </a:r>
          </a:p>
          <a:p>
            <a:r>
              <a:rPr lang="en-US" sz="2400" dirty="0" smtClean="0"/>
              <a:t>Conservation Agriculture</a:t>
            </a:r>
          </a:p>
          <a:p>
            <a:r>
              <a:rPr lang="en-US" sz="2400" dirty="0" err="1" smtClean="0"/>
              <a:t>Germplasm</a:t>
            </a:r>
            <a:r>
              <a:rPr lang="en-US" sz="2400" dirty="0" smtClean="0"/>
              <a:t> and Seed</a:t>
            </a:r>
          </a:p>
          <a:p>
            <a:r>
              <a:rPr lang="en-US" sz="2400" dirty="0" smtClean="0"/>
              <a:t>Socioeconomics</a:t>
            </a:r>
          </a:p>
          <a:p>
            <a:r>
              <a:rPr lang="en-US" sz="2400" dirty="0" smtClean="0"/>
              <a:t>Publications</a:t>
            </a:r>
          </a:p>
          <a:p>
            <a:r>
              <a:rPr lang="en-US" sz="2400" dirty="0" smtClean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245218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Maize Research and Wheat Research</a:t>
            </a:r>
            <a:endParaRPr lang="en-US" dirty="0"/>
          </a:p>
        </p:txBody>
      </p:sp>
      <p:pic>
        <p:nvPicPr>
          <p:cNvPr id="8194" name="Picture 2" descr="http://www.binarytribune.com/wp-content/uploads/2014/05/wheat-corn-headed-g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431" y="1782299"/>
            <a:ext cx="6723451" cy="497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86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Agriculture</a:t>
            </a:r>
            <a:endParaRPr lang="en-US" dirty="0"/>
          </a:p>
        </p:txBody>
      </p:sp>
      <p:pic>
        <p:nvPicPr>
          <p:cNvPr id="9218" name="Picture 2" descr="http://blog.cimmyt.org/wp-content/uploads/sites/11/2012/09/Zamb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59" y="1358845"/>
            <a:ext cx="6925163" cy="519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87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12624</TotalTime>
  <Words>403</Words>
  <Application>Microsoft Office PowerPoint</Application>
  <PresentationFormat>Widescreen</PresentationFormat>
  <Paragraphs>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Impact</vt:lpstr>
      <vt:lpstr>Wingdings 3</vt:lpstr>
      <vt:lpstr>Ion</vt:lpstr>
      <vt:lpstr>PowerPoint Presentation</vt:lpstr>
      <vt:lpstr>Outline of presentation</vt:lpstr>
      <vt:lpstr>What is CIMMYT?</vt:lpstr>
      <vt:lpstr>History of CIMMYT, Norman Borlaug!!</vt:lpstr>
      <vt:lpstr>More on Norman Borlaug</vt:lpstr>
      <vt:lpstr>More Norman Borlaug</vt:lpstr>
      <vt:lpstr>CIMMYT Today</vt:lpstr>
      <vt:lpstr>Maize Research and Wheat Research</vt:lpstr>
      <vt:lpstr>Conservation Agriculture</vt:lpstr>
      <vt:lpstr>Germplasm and Seed</vt:lpstr>
      <vt:lpstr>Socioeconomics</vt:lpstr>
      <vt:lpstr>Publications</vt:lpstr>
      <vt:lpstr>Training</vt:lpstr>
      <vt:lpstr>Why is this Important? </vt:lpstr>
      <vt:lpstr>CIMMYT using Technologies</vt:lpstr>
      <vt:lpstr>PowerPoint Presentation</vt:lpstr>
      <vt:lpstr> Questions?</vt:lpstr>
      <vt:lpstr>Works Cited</vt:lpstr>
      <vt:lpstr>Images works cited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Maize and Wheat Improvement Center {CIMMYT}</dc:title>
  <dc:creator>Soil Fertility</dc:creator>
  <cp:lastModifiedBy>Soil Fertility</cp:lastModifiedBy>
  <cp:revision>43</cp:revision>
  <dcterms:created xsi:type="dcterms:W3CDTF">2015-04-07T16:23:43Z</dcterms:created>
  <dcterms:modified xsi:type="dcterms:W3CDTF">2015-04-22T18:45:20Z</dcterms:modified>
</cp:coreProperties>
</file>